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佳地" initials="李" lastIdx="1" clrIdx="0">
    <p:extLst>
      <p:ext uri="{19B8F6BF-5375-455C-9EA6-DF929625EA0E}">
        <p15:presenceInfo xmlns:p15="http://schemas.microsoft.com/office/powerpoint/2012/main" userId="2fbdea3a1d2fb0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48472-E6E2-4C00-96C7-5746C3A6338C}" v="18" dt="2020-03-26T20:30:00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02:50:38.29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82E-49A7-459D-9BCF-07B9B33B1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ProJect</a:t>
            </a:r>
            <a:r>
              <a:rPr lang="en-US" altLang="zh-CN" dirty="0"/>
              <a:t> Proposal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73337-0FB0-4D27-81A6-5F148A8D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64" y="3531205"/>
            <a:ext cx="8455087" cy="502914"/>
          </a:xfrm>
        </p:spPr>
        <p:txBody>
          <a:bodyPr/>
          <a:lstStyle/>
          <a:p>
            <a:r>
              <a:rPr lang="en-US" altLang="zh-CN" dirty="0"/>
              <a:t>For Healing PAWL VETERINARY HOSPITAL online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9B732-3973-4A7E-8619-E93A20925491}"/>
              </a:ext>
            </a:extLst>
          </p:cNvPr>
          <p:cNvSpPr/>
          <p:nvPr/>
        </p:nvSpPr>
        <p:spPr>
          <a:xfrm>
            <a:off x="2528047" y="4221595"/>
            <a:ext cx="470647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Team 15: WUXIULIN 17205981 </a:t>
            </a:r>
          </a:p>
          <a:p>
            <a:r>
              <a:rPr lang="en-US" altLang="zh-CN" sz="1100" dirty="0"/>
              <a:t>		LIJIADI 17205985 </a:t>
            </a:r>
          </a:p>
          <a:p>
            <a:r>
              <a:rPr lang="en-US" altLang="zh-CN" sz="1100" dirty="0"/>
              <a:t>		YANGSHIYUAN 17206254</a:t>
            </a:r>
          </a:p>
          <a:p>
            <a:r>
              <a:rPr lang="en-US" altLang="zh-CN" sz="1100" dirty="0"/>
              <a:t> 		YAOXINGYU 17205989</a:t>
            </a:r>
          </a:p>
          <a:p>
            <a:r>
              <a:rPr lang="en-US" altLang="zh-CN" sz="1100" dirty="0"/>
              <a:t>		WANGXIENAN 17206001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675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7F51-E9A4-49B5-9B69-FE04FFB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Problem/NEEDs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306E-E70F-461A-96C6-FB54F1F9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Healing Pawl  Veterinary </a:t>
            </a:r>
            <a:r>
              <a:rPr lang="en-US" altLang="zh-CN"/>
              <a:t>is demanding </a:t>
            </a:r>
            <a:r>
              <a:rPr lang="en-US" altLang="zh-CN" dirty="0"/>
              <a:t>digital workflow to replace the paper-based workflow, to get the advantage of digitalization, with the following requirements.</a:t>
            </a:r>
          </a:p>
          <a:p>
            <a:r>
              <a:rPr lang="en-US" altLang="zh-CN" dirty="0" err="1"/>
              <a:t>Clound</a:t>
            </a:r>
            <a:r>
              <a:rPr lang="en-US" altLang="zh-CN" dirty="0"/>
              <a:t>-based</a:t>
            </a:r>
          </a:p>
          <a:p>
            <a:r>
              <a:rPr lang="en-US" altLang="zh-CN" dirty="0" err="1"/>
              <a:t>Hybird</a:t>
            </a:r>
            <a:r>
              <a:rPr lang="en-US" altLang="zh-CN" dirty="0"/>
              <a:t>(Across devices and share data)</a:t>
            </a:r>
          </a:p>
          <a:p>
            <a:r>
              <a:rPr lang="en-US" altLang="zh-CN" dirty="0"/>
              <a:t>Streamline the general work processes.</a:t>
            </a:r>
          </a:p>
          <a:p>
            <a:r>
              <a:rPr lang="en-US" altLang="zh-CN" dirty="0"/>
              <a:t>Two client(user and staff)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3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D3D-DD71-4D09-87C4-2A03CF04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introduction on our project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A71A-46CF-4D59-BCD8-756E287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are from Beijing University of  Technology, at stage 3</a:t>
            </a:r>
          </a:p>
          <a:p>
            <a:r>
              <a:rPr lang="en-US" altLang="zh-CN" dirty="0"/>
              <a:t>Members of our group have experience in website development. </a:t>
            </a:r>
          </a:p>
          <a:p>
            <a:r>
              <a:rPr lang="en-US" altLang="zh-CN" dirty="0"/>
              <a:t>We are designing a digital solution for Healing Pawl which apply popular restful architecture style.</a:t>
            </a:r>
          </a:p>
          <a:p>
            <a:r>
              <a:rPr lang="en-US" altLang="zh-CN" dirty="0"/>
              <a:t>Vue(Frontend)+Flask(Backend)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22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CF69-5ED4-476F-A1EF-FD70BE7C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scopes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3E79-6A5A-4EFE-9F4E-33E006B3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service of the project we covering:</a:t>
            </a:r>
          </a:p>
          <a:p>
            <a:r>
              <a:rPr lang="en-US" altLang="zh-CN" dirty="0"/>
              <a:t>Requirement research</a:t>
            </a:r>
          </a:p>
          <a:p>
            <a:r>
              <a:rPr lang="en-US" altLang="zh-CN" dirty="0"/>
              <a:t>System Design</a:t>
            </a:r>
          </a:p>
          <a:p>
            <a:r>
              <a:rPr lang="en-US" altLang="zh-CN" dirty="0"/>
              <a:t>Development and testing</a:t>
            </a:r>
          </a:p>
          <a:p>
            <a:r>
              <a:rPr lang="en-US" altLang="zh-CN" dirty="0"/>
              <a:t>User instruction</a:t>
            </a:r>
          </a:p>
          <a:p>
            <a:r>
              <a:rPr lang="en-US" altLang="zh-CN" dirty="0" err="1"/>
              <a:t>Clound</a:t>
            </a:r>
            <a:r>
              <a:rPr lang="en-US" altLang="zh-CN" dirty="0"/>
              <a:t>-deployment</a:t>
            </a:r>
          </a:p>
          <a:p>
            <a:r>
              <a:rPr lang="en-US" altLang="zh-CN" dirty="0"/>
              <a:t>Maintain and training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9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7134-0ECE-475E-8A27-A774442A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Agile work strategy will be adopted:</a:t>
            </a:r>
          </a:p>
          <a:p>
            <a:pPr lvl="1"/>
            <a:r>
              <a:rPr lang="en-US" altLang="zh-CN" dirty="0"/>
              <a:t>Phase 1:  Requirement collect and Design  2020/02/24 - 2020/03/09  </a:t>
            </a:r>
          </a:p>
          <a:p>
            <a:pPr lvl="1"/>
            <a:r>
              <a:rPr lang="en-US" altLang="zh-CN" dirty="0"/>
              <a:t>Phase 2:  Developing for the original protype  2020/03/10 - 2020/05/13</a:t>
            </a:r>
          </a:p>
          <a:p>
            <a:pPr lvl="1"/>
            <a:r>
              <a:rPr lang="en-US" altLang="zh-CN" dirty="0"/>
              <a:t>Phase 3:  Incrementally developments        </a:t>
            </a:r>
          </a:p>
          <a:p>
            <a:pPr lvl="1"/>
            <a:r>
              <a:rPr lang="en-US" altLang="zh-CN" dirty="0"/>
              <a:t>Phase 4:  Testing and deployment          2020/05/14 - 2020/05/23</a:t>
            </a:r>
          </a:p>
          <a:p>
            <a:r>
              <a:rPr lang="en-US" altLang="zh-CN" dirty="0"/>
              <a:t>Budget is estimated to at least (120,000 + 2,000 per month) in our original plan.</a:t>
            </a:r>
          </a:p>
          <a:p>
            <a:pPr lvl="1"/>
            <a:r>
              <a:rPr lang="en-US" altLang="zh-CN" dirty="0"/>
              <a:t>Hardware(40%)</a:t>
            </a:r>
          </a:p>
          <a:p>
            <a:pPr lvl="1"/>
            <a:r>
              <a:rPr lang="en-US" altLang="zh-CN" dirty="0"/>
              <a:t>Development (60%)</a:t>
            </a:r>
          </a:p>
          <a:p>
            <a:pPr lvl="1"/>
            <a:endParaRPr lang="en-US" altLang="zh-C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5B0963-B52C-494E-B282-D85167B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/ budget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72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EEA3-E141-4850-8BCA-C3F20CE7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 AND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9A6E-244B-41C3-A694-991D31FD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objectives of our application:</a:t>
            </a:r>
          </a:p>
          <a:p>
            <a:pPr lvl="1"/>
            <a:r>
              <a:rPr lang="en-US" altLang="zh-CN" dirty="0"/>
              <a:t>Scalability</a:t>
            </a:r>
          </a:p>
          <a:p>
            <a:pPr lvl="1"/>
            <a:r>
              <a:rPr lang="en-US" altLang="zh-CN" dirty="0"/>
              <a:t>Usability</a:t>
            </a:r>
          </a:p>
          <a:p>
            <a:pPr lvl="1"/>
            <a:r>
              <a:rPr lang="en-US" altLang="zh-CN" dirty="0"/>
              <a:t>Accessibility</a:t>
            </a:r>
          </a:p>
          <a:p>
            <a:pPr lvl="1"/>
            <a:r>
              <a:rPr lang="en-US" altLang="zh-CN" dirty="0" err="1"/>
              <a:t>Transprancey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2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D53AAC-02B0-41A1-92F3-2B60F295E3ED}"/>
              </a:ext>
            </a:extLst>
          </p:cNvPr>
          <p:cNvSpPr/>
          <p:nvPr/>
        </p:nvSpPr>
        <p:spPr>
          <a:xfrm>
            <a:off x="3119718" y="2177442"/>
            <a:ext cx="6490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THANKS FOR YOUR TIME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391552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</TotalTime>
  <Words>241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Proposal</vt:lpstr>
      <vt:lpstr>Problem/NEEDs</vt:lpstr>
      <vt:lpstr>Brief introduction on our project</vt:lpstr>
      <vt:lpstr>Work scopes</vt:lpstr>
      <vt:lpstr>Phase / budget</vt:lpstr>
      <vt:lpstr>Goal AND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李 佳地</dc:creator>
  <cp:lastModifiedBy>李 佳地</cp:lastModifiedBy>
  <cp:revision>3</cp:revision>
  <dcterms:created xsi:type="dcterms:W3CDTF">2020-03-26T18:45:08Z</dcterms:created>
  <dcterms:modified xsi:type="dcterms:W3CDTF">2020-03-26T20:31:19Z</dcterms:modified>
</cp:coreProperties>
</file>