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  <p:sldMasterId id="2147483678" r:id="rId6"/>
    <p:sldMasterId id="2147483686" r:id="rId7"/>
    <p:sldMasterId id="2147483693" r:id="rId8"/>
    <p:sldMasterId id="2147483700" r:id="rId9"/>
    <p:sldMasterId id="2147483705" r:id="rId10"/>
  </p:sldMasterIdLst>
  <p:notesMasterIdLst>
    <p:notesMasterId r:id="rId12"/>
  </p:notesMasterIdLst>
  <p:sldIdLst>
    <p:sldId id="256" r:id="rId11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8834" autoAdjust="0"/>
  </p:normalViewPr>
  <p:slideViewPr>
    <p:cSldViewPr snapToGrid="0" showGuides="1">
      <p:cViewPr varScale="1">
        <p:scale>
          <a:sx n="86" d="100"/>
          <a:sy n="86" d="100"/>
        </p:scale>
        <p:origin x="13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13B64-0720-473B-841A-AA1B911F1907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DF4F7-3177-450D-9F2F-9645C88C6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03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DF4F7-3177-450D-9F2F-9645C88C609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5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8496150" cy="3024000"/>
          </a:xfrm>
        </p:spPr>
        <p:txBody>
          <a:bodyPr>
            <a:normAutofit/>
          </a:bodyPr>
          <a:lstStyle>
            <a:lvl1pPr>
              <a:defRPr lang="en-US" sz="180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AU" sz="18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7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harco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cean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30962F7E-6C8A-45F4-8581-7828B426C6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F3C1A8-D373-4BCC-87EA-482FD894DCE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8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mera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CC0D2944-5812-4C99-AE7B-00A62E0E0C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61C9047-A8EA-4B78-9031-34731891C43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5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F46C69AD-80B0-45D9-A2B7-4DCD638928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DD46EDB-54BE-4EC0-BA60-43E8FC0F872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1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urgund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D5D41C6-4B32-40BB-B242-EA0FAAC979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69C48F-C1BD-4C06-A890-2D845119DE3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a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5F703C1-032B-4854-AA2C-2FD425155D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B30ED2D-8EAB-4BFF-A324-B6236BC162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49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tx2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tx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4" name="Picture 9" descr="BDO_Logo_RGB 100%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B50135C-6265-4D1C-894C-872F3AA3B3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DF3D8F-39DC-480F-9E7B-523C511DE39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78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harco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2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ce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A19DF4F-7580-41D6-A3F1-C6DD48BFB2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47A5445-D660-43DE-A35F-79AD6690E29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43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mera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8555F6-CE92-43AE-864D-FB1FF768FB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1B5D27-6C97-4003-93AF-C0936FE0F99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8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43980C-9D4B-4CF5-8287-AC6CAEFF3B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1688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8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old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F9264B80-6817-4F3E-B82D-5E016D06CF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CB11144-4866-4211-8BC6-B5704313C5C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501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urgund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A181E43-3CAB-45B2-81D3-20D1AF99C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120391-97BC-48D5-9B73-8D4323F9EC1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96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a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80CEDCA-5421-4FE3-A3C4-1819E692F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208B08-DFC1-4F70-AE99-1AC172F09B6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96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0" name="Picture 9" descr="BDO_Logo_RGB 100%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77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8496150" cy="3024000"/>
          </a:xfrm>
        </p:spPr>
        <p:txBody>
          <a:bodyPr>
            <a:normAutofit/>
          </a:bodyPr>
          <a:lstStyle>
            <a:lvl1pPr>
              <a:defRPr lang="en-US" sz="180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AU" sz="18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391880-80FB-4EF0-B13E-8C2EA4C8D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12329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0/50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AU" dirty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62DC465-3C50-441A-B5CC-36D6297EFF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2BAABF2-7572-4F20-8819-A5451362E7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BE6E970-8046-4918-84A4-3EFE59A819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1688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FF932-38D3-44BD-BD6B-29EA0B3868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D6E8-66F7-413D-A32D-C1174444F5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DAF7-F9B8-49B5-A60A-EE38801CDD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5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75/25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3DDDE56-DDD3-4097-A225-611AB3C78BB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73789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2A87AE8-DA58-48D3-AFD5-60183732073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1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1E1E-8749-4776-9635-90B8A4C498A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A62A0-22A2-4A69-BA57-425F7843D8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6908-016F-4E05-8355-7B3531731DC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49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5/75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FE9F0EA-1077-4AC4-85C5-401465EDC4D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088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E7A4F0C-723A-4521-BBA3-26C6544E1A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6CD82-2FEF-4865-AC9F-7CD2A9893D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D99F4-74E0-43CA-83A4-5D535AC63FF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BF943-511E-4C72-896C-BEA5B4CDC12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31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BDCFB9-0B55-49CA-9A39-6DC5B1AA77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A6A4ED3-BB2F-4A15-BCF2-3F331DFE7C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7D78BB4-95F1-4E18-A438-75649F2B0F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88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43F1C25-9270-401E-9414-4C7C77EC65C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57911" y="1365250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B5C34-A11E-4A99-B2C4-772498F748D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D63FF-6952-4748-8EFE-6222CF39C64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A751-4FE8-493C-9D32-6454288452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84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25026-34A0-470A-8112-37A02B60D7A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53391-D316-4E00-B2F5-8FBBE8311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B714-5D82-418C-8157-9E0D251C6F6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6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4F21B-6DD3-40D1-B3D4-9D0F5A9A3C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73789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4B0DEE7-FCB9-49E8-BFF7-A9DD05A9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5EC3211-02CD-4FD1-9201-FE48CE0861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1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3E95F-92D6-4757-8D08-4373A8E7CB3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F93EC-8F76-49F1-809F-FB2D26890A5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D4B39-4A31-48C0-A8BF-7907215B3EB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110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497269-1B7F-4E6D-936B-6C79C604AA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3789" y="1368426"/>
            <a:ext cx="2662237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558165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buClr>
                <a:schemeClr val="bg2"/>
              </a:buCl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73789" y="1368001"/>
            <a:ext cx="2662237" cy="169277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D6EF9-B32C-4803-AFDE-455A15F80D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1E80-4C25-4C9A-820E-5646F519F6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BEFA9E-32F4-4A50-94CB-3397E8C41B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C6931FE-A1D0-4818-9FDC-38314B482A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80001" y="1368426"/>
            <a:ext cx="4140151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AC8AE21-C38A-4468-B71F-8737294E64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0001" y="1368001"/>
            <a:ext cx="4140151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4122588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7815B-2ECB-4D30-AE1C-84A3A61FBB9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E260-ED03-4FE5-BA5B-6181B83710E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D436-4C51-4672-8372-DE9593ADBB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5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B3FD74C-D91F-4D7A-8C6F-18A517ADC5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1" y="1368426"/>
            <a:ext cx="5580150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A7715F9-BA32-43F6-B5DD-F35E198C9C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40001" y="1368001"/>
            <a:ext cx="5580150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1" y="1368000"/>
            <a:ext cx="2663675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6C1AD-8D59-40C6-8CA8-5844AE8F6A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DAAA-7E09-4D79-8E4D-CDFFE8BD9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993C-5744-45C3-9FC5-389D06038D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92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F48B316-519D-4F48-8C77-6771CAD3A2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3853" y="1368426"/>
            <a:ext cx="8512174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4B50D68-6571-4C72-92EF-41EBCFE55F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853" y="1368001"/>
            <a:ext cx="8512174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6EE92-943F-454F-BE79-08D7FEAC467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6C858-3B8C-490E-B998-2FC2DF7290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0D06-2287-4C89-ABE6-2ED31F1279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23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688961" y="1367999"/>
            <a:ext cx="2147064" cy="30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1" y="1367999"/>
            <a:ext cx="6096823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818665" y="1488265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818665" y="2454547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818665" y="3420829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BD321-19FF-40D8-A3D1-97F7CDBF2BF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8792-5477-441A-8F72-0163EABC75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521E-1DA7-4ED5-A611-630B8D26B19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95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688961" y="1367999"/>
            <a:ext cx="2147064" cy="30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0" y="1367999"/>
            <a:ext cx="295200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818665" y="1488265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818665" y="2454547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818665" y="3420829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476610" y="1367999"/>
            <a:ext cx="295200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0DB84-000C-4D6F-804E-ADAD1BB091D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D25E-E6B3-4D4D-8816-9746D08029C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50477B-F63B-4F0F-AF16-CF14B346680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87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558165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buClr>
                <a:schemeClr val="bg2"/>
              </a:buCl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6173789" y="1367999"/>
            <a:ext cx="2662237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73789" y="1368001"/>
            <a:ext cx="2662237" cy="2461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13FA3-C503-48DA-8B80-6D2B9AECB8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ED04-04B7-45D2-8AD4-7B37192C8BC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17AF5-17FE-4DC2-8530-6B949661E3D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7598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4122588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4697413" y="1368000"/>
            <a:ext cx="4122738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97412" y="1368001"/>
            <a:ext cx="412273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FEEDB-F41D-40D3-BDD7-DD55C57DE62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6954C-BF62-429A-A641-1AA875B3C0E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8373BA-5B21-4455-8FF7-4F91AAD390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172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1" y="1368000"/>
            <a:ext cx="2663675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3248025" y="1368000"/>
            <a:ext cx="5572126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48026" y="1376364"/>
            <a:ext cx="55721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C9449-5427-422C-91FA-C9EB6335C82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E23E-6577-41D6-961C-3D93B60B8F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B64D18-2CEE-4784-A072-51A1B409D4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222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324000" y="1367999"/>
            <a:ext cx="8496000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4000" y="1368001"/>
            <a:ext cx="8496000" cy="2461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B08F4-E6AD-4C0B-903B-692ED6B708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CB57-A122-4BE5-B35F-CAFF4BF8E85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9A61-5759-45E8-9E6E-464797A1DE5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96E859-8323-46EF-823E-DD8D669D7F3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088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E079B27-7B04-4C59-A792-41E919F6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76FFF6B-0586-4C21-B996-FEBDBF95CDA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AEA73-ECF5-48C7-92FA-4EC7A8A5532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DBA5-6938-464A-B024-891415CA522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5835-B24C-4B34-8A21-CF8F406ABC3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5478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1788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06534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506534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2506534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81280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681280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681280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856025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856025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56025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D5D5C-8220-40E2-AC5C-C98994BC845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8A58-029D-4225-9AB9-1B57ECB477B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954D-8BCC-47CD-AD6A-08D4C4FE57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429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1788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48025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248025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248025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6614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156614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6156614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5849-71D9-41B1-B9E4-4DEFBBF64EB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D487-1844-4D9E-8E54-D682688DC9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EE35-1D3F-48C4-966D-4E2B6030A1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995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850" y="1376366"/>
            <a:ext cx="1476000" cy="30067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1009332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8966" y="1376364"/>
            <a:ext cx="1476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248025" y="1376364"/>
            <a:ext cx="1009332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44148" y="1376364"/>
            <a:ext cx="1476000" cy="30067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156614" y="1376364"/>
            <a:ext cx="1009332" cy="3006725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ABB75-2398-47A6-83A0-10DCA9E831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7C0B-08DA-48B6-ACB1-FF95F4794E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6E5A-E1BE-4BE7-BDE0-D9DA64BB75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971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376364"/>
            <a:ext cx="2947788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1748" y="1376363"/>
            <a:ext cx="29484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84713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94201-0D59-4F22-B9CB-BF626E8DB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6C83-AB3E-4129-8234-E01FEC96F8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BF41-A0BA-4386-87FA-4D72B2AF7A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75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s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72750" y="1376364"/>
            <a:ext cx="2304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1620000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516148" y="1376363"/>
            <a:ext cx="2304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84713" y="1376364"/>
            <a:ext cx="1620000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9B9F9-41C6-4713-A7D0-746C73E63D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568E-4714-41D5-8E0E-AB27F37290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93ED-8ABE-4C33-B2B4-07C7BE244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735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88" y="2590800"/>
            <a:ext cx="4140000" cy="17922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>
                <a:solidFill>
                  <a:schemeClr val="bg2"/>
                </a:solidFill>
              </a:defRPr>
            </a:lvl1pPr>
            <a:lvl2pPr>
              <a:defRPr lang="en-US" sz="1600" dirty="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lang="en-US" sz="1600" dirty="0">
                <a:solidFill>
                  <a:schemeClr val="tx2"/>
                </a:solidFill>
              </a:defRPr>
            </a:lvl3pPr>
            <a:lvl4pPr marL="538076" indent="-274593">
              <a:buClr>
                <a:schemeClr val="bg2"/>
              </a:buClr>
              <a:buFont typeface="Arial" panose="020B0604020202020204" pitchFamily="34" charset="0"/>
              <a:buChar char="•"/>
              <a:defRPr lang="en-US" sz="1600" dirty="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lang="en-GB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4140200" cy="10922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84714" y="1376364"/>
            <a:ext cx="4151312" cy="300672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lIns="108000" tIns="72000" rIns="108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83901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20426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56951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83901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20426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756951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483901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620426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756951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E0A9C-8CC0-4FEA-BFE6-1569532E801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DF12-4E3F-4B8B-B66C-183551FE4FB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C39D6-E44D-4FCC-BE96-767FAB62061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252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hthoek 1"/>
          <p:cNvSpPr/>
          <p:nvPr userDrawn="1"/>
        </p:nvSpPr>
        <p:spPr>
          <a:xfrm>
            <a:off x="323852" y="1376364"/>
            <a:ext cx="8512174" cy="30067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Tijdelijke aanduiding voor verticale tekst 2"/>
          <p:cNvSpPr>
            <a:spLocks noGrp="1"/>
          </p:cNvSpPr>
          <p:nvPr>
            <p:ph type="body" orient="vert" idx="20" hasCustomPrompt="1"/>
          </p:nvPr>
        </p:nvSpPr>
        <p:spPr>
          <a:xfrm>
            <a:off x="5998634" y="1376363"/>
            <a:ext cx="2837392" cy="150336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5" name="Tijdelijke aanduiding voor verticale tekst 2"/>
          <p:cNvSpPr>
            <a:spLocks noGrp="1"/>
          </p:cNvSpPr>
          <p:nvPr>
            <p:ph type="body" orient="vert" idx="19" hasCustomPrompt="1"/>
          </p:nvPr>
        </p:nvSpPr>
        <p:spPr>
          <a:xfrm>
            <a:off x="3161241" y="1376363"/>
            <a:ext cx="2837393" cy="1503363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6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49" y="1376363"/>
            <a:ext cx="2837391" cy="1503363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0" rIns="0" bIns="144000" anchor="b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 b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CLICK TO EDIT TEXT</a:t>
            </a:r>
          </a:p>
        </p:txBody>
      </p:sp>
      <p:sp>
        <p:nvSpPr>
          <p:cNvPr id="14" name="Tijdelijke aanduiding voor verticale tekst 2"/>
          <p:cNvSpPr>
            <a:spLocks noGrp="1"/>
          </p:cNvSpPr>
          <p:nvPr>
            <p:ph type="body" orient="vert" idx="35" hasCustomPrompt="1"/>
          </p:nvPr>
        </p:nvSpPr>
        <p:spPr>
          <a:xfrm>
            <a:off x="5998634" y="2879727"/>
            <a:ext cx="2837392" cy="1503362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15" name="Tijdelijke aanduiding voor verticale tekst 2"/>
          <p:cNvSpPr>
            <a:spLocks noGrp="1"/>
          </p:cNvSpPr>
          <p:nvPr>
            <p:ph type="body" orient="vert" idx="34" hasCustomPrompt="1"/>
          </p:nvPr>
        </p:nvSpPr>
        <p:spPr>
          <a:xfrm>
            <a:off x="3161241" y="2879727"/>
            <a:ext cx="2837393" cy="1503362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16" name="Tijdelijke aanduiding voor verticale tekst 2"/>
          <p:cNvSpPr>
            <a:spLocks noGrp="1"/>
          </p:cNvSpPr>
          <p:nvPr>
            <p:ph type="body" orient="vert" idx="33" hasCustomPrompt="1"/>
          </p:nvPr>
        </p:nvSpPr>
        <p:spPr>
          <a:xfrm>
            <a:off x="323849" y="2879727"/>
            <a:ext cx="2837391" cy="1503362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7C8CD-3ACF-407D-9C49-D9FFF578DDF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08B93-08A6-44E1-99F9-F19BBFE5309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8E8D-435B-4196-9C71-EEB63E86EF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8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FB24A-E3E8-47A6-81BE-D077A0134BF3}"/>
              </a:ext>
            </a:extLst>
          </p:cNvPr>
          <p:cNvSpPr/>
          <p:nvPr userDrawn="1"/>
        </p:nvSpPr>
        <p:spPr>
          <a:xfrm>
            <a:off x="7589520" y="4594860"/>
            <a:ext cx="1554480" cy="54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1"/>
          <a:stretch/>
        </p:blipFill>
        <p:spPr bwMode="auto">
          <a:xfrm>
            <a:off x="0" y="577851"/>
            <a:ext cx="9144000" cy="382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dia Placeholder 5"/>
          <p:cNvSpPr>
            <a:spLocks noGrp="1"/>
          </p:cNvSpPr>
          <p:nvPr>
            <p:ph type="media" sz="quarter" idx="10" hasCustomPrompt="1"/>
          </p:nvPr>
        </p:nvSpPr>
        <p:spPr>
          <a:xfrm>
            <a:off x="324255" y="1134893"/>
            <a:ext cx="8495490" cy="2717259"/>
          </a:xfrm>
          <a:prstGeom prst="rect">
            <a:avLst/>
          </a:prstGeom>
        </p:spPr>
        <p:txBody>
          <a:bodyPr bIns="684000" anchor="ctr" anchorCtr="0"/>
          <a:lstStyle>
            <a:lvl1pPr algn="ctr">
              <a:defRPr sz="1400" baseline="0"/>
            </a:lvl1pPr>
          </a:lstStyle>
          <a:p>
            <a:r>
              <a:rPr lang="en-GB" dirty="0"/>
              <a:t>CLICK TO ADD MEDIA</a:t>
            </a:r>
          </a:p>
        </p:txBody>
      </p:sp>
      <p:pic>
        <p:nvPicPr>
          <p:cNvPr id="5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A3EA38A1-D0EA-46BE-9FF7-A9E677BB72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6EC5-6DAC-4786-ADFB-C22FA33A7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FCBC70-0B72-4FEA-A106-9B8610321A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6271D-03DB-49DE-B8E7-BF46A7CA11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5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0C310767-50BA-40B9-95E5-E11C77A2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20A16AD-C7F3-4980-9EF7-30895C263A4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CBC8ADE-28B7-4E08-9111-9178323ECF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88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FB773BD-9973-4BE0-AA5E-37BB45C6C1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57911" y="1365250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4A27A-D14A-454D-B39F-8FE40C9104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82459-6F7D-465D-A020-5456AB32D14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04652-C92B-453F-9B75-3748A94056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8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20BB962-59E0-4F33-8F3C-E8AECD30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7213-33B7-40D3-9ACF-19468703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7747-B684-44EF-8F8E-D425368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D694C-92BF-4661-BED4-8450E2D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1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CBCE1-9D06-48B1-8025-79CD1917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83AE4-97F9-473F-AF04-F5F59628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885D-8585-4DC7-88F4-A930E6B5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Image Cover with Tex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8B15E-AA3A-4CC9-86EB-D491AB302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"/>
            <a:ext cx="9153737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-1" y="2088205"/>
            <a:ext cx="4422843" cy="164195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24000" tIns="144000" rIns="144000" bIns="72000" anchor="t">
            <a:no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-1" y="2955053"/>
            <a:ext cx="4422843" cy="561858"/>
          </a:xfrm>
          <a:prstGeom prst="rect">
            <a:avLst/>
          </a:prstGeom>
          <a:noFill/>
        </p:spPr>
        <p:txBody>
          <a:bodyPr wrap="square" lIns="324000" tIns="72000" rIns="144000" bIns="72000" anchor="t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4789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tx2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D525F-5171-44A7-9F4F-291C5326CA37}"/>
              </a:ext>
            </a:extLst>
          </p:cNvPr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29DBF9D-4EF8-4597-997E-91302F78BD4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6C94CCE1-5243-4B2C-8918-5F0E7D1B59C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0FC26B8-0E80-4B72-9C3A-367D5723E2C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0F0BA2-A7F5-44DC-96CF-21E638A54D9A}"/>
              </a:ext>
            </a:extLst>
          </p:cNvPr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8EF9CDA-945B-4BC2-B3DC-0BB6A2EE463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1BF2A5-4C2D-48A3-B02D-3A1BCBF7B399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74B643D-9786-4A65-B4AF-A3BC1B7BB11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5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EC1A26F1-377A-4150-8527-FB7140CB6E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B8D8-3EE0-4BDF-B20D-2BD76DF00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"/>
            <a:ext cx="9153737" cy="5144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13454"/>
            <a:ext cx="6466056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0" y="1376363"/>
            <a:ext cx="6466056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8A3022-A319-48E9-9881-047DF977996E}"/>
              </a:ext>
            </a:extLst>
          </p:cNvPr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53E6E8D-BCD8-445F-9F6B-7D6741DF3C9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8B5149BC-0B50-42D1-AF4B-831D11E5B06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AB5FEFD5-620F-4972-A672-6228195321B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D8943E-3E26-4DD7-AA33-530BA27F7691}"/>
              </a:ext>
            </a:extLst>
          </p:cNvPr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714135B-0530-484F-ADFF-FE24307952F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E949031-F66E-48DC-8163-3440B208811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B1A9DAA-5BBA-4157-8648-BF0A23B0D97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4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69624BBD-98FE-4AAB-B49F-09A3020CE5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E1CC-C296-48D6-B5E9-1C95ADDA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222B-2814-483C-9AA9-D9577C498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011D1-ECEF-4F7E-8930-CD75C455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6561" indent="-273044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orient="horz" pos="2078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2220" userDrawn="1">
          <p15:clr>
            <a:srgbClr val="F26B43"/>
          </p15:clr>
        </p15:guide>
        <p15:guide id="8" pos="2100" userDrawn="1">
          <p15:clr>
            <a:srgbClr val="F26B43"/>
          </p15:clr>
        </p15:guide>
        <p15:guide id="9" pos="1531" userDrawn="1">
          <p15:clr>
            <a:srgbClr val="F26B43"/>
          </p15:clr>
        </p15:guide>
        <p15:guide id="10" pos="2789" userDrawn="1">
          <p15:clr>
            <a:srgbClr val="F26B43"/>
          </p15:clr>
        </p15:guide>
        <p15:guide id="11" pos="29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8214" y="4835491"/>
            <a:ext cx="41504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fld id="{BFB441F5-AB9F-4FDC-AD6C-CB1DCDA421C0}" type="slidenum">
              <a:rPr lang="en-GB" sz="1000" smtClean="0">
                <a:solidFill>
                  <a:schemeClr val="tx2"/>
                </a:solidFill>
              </a:rPr>
              <a:t>‹#›</a:t>
            </a:fld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349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2078" userDrawn="1">
          <p15:clr>
            <a:srgbClr val="F26B43"/>
          </p15:clr>
        </p15:guide>
        <p15:guide id="5" orient="horz" pos="64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214" y="4835491"/>
            <a:ext cx="41504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fld id="{BFB441F5-AB9F-4FDC-AD6C-CB1DCDA421C0}" type="slidenum">
              <a:rPr lang="en-GB" sz="1000" smtClean="0">
                <a:solidFill>
                  <a:schemeClr val="tx2"/>
                </a:solidFill>
              </a:rPr>
              <a:t>‹#›</a:t>
            </a:fld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80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5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orient="horz" pos="2078" userDrawn="1">
          <p15:clr>
            <a:srgbClr val="F26B43"/>
          </p15:clr>
        </p15:guide>
        <p15:guide id="4" pos="4167" userDrawn="1">
          <p15:clr>
            <a:srgbClr val="F26B43"/>
          </p15:clr>
        </p15:guide>
        <p15:guide id="5" orient="horz" pos="2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FA4A52-06AE-470C-82FA-A4B33B90082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8EFD10E-63B9-4D90-9EAC-0CE500171FB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1DB96FC0-8BA4-448D-8B2B-6C32D86D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462A3749-2771-4D3B-A937-A28784EC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3F65223-5F01-44A4-9BEB-D304F5C0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31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6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78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orient="horz" pos="535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2909" userDrawn="1">
          <p15:clr>
            <a:srgbClr val="F26B43"/>
          </p15:clr>
        </p15:guide>
        <p15:guide id="9" pos="2789" userDrawn="1">
          <p15:clr>
            <a:srgbClr val="F26B43"/>
          </p15:clr>
        </p15:guide>
        <p15:guide id="10" pos="2101" userDrawn="1">
          <p15:clr>
            <a:srgbClr val="F26B43"/>
          </p15:clr>
        </p15:guide>
        <p15:guide id="11" pos="221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F2A1EB-B72B-4EBC-8AE7-583138BF411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DBA6377-E827-4391-88AD-B9AFE864F1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6F612846-52DC-4449-9E4A-965DED82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392FB38-EB18-48FC-96F9-B0E9B8F37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CD96E94-4EC0-4206-AA3A-CAA4940A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4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78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  <p15:guide id="5" orient="horz" pos="645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2101" userDrawn="1">
          <p15:clr>
            <a:srgbClr val="F26B43"/>
          </p15:clr>
        </p15:guide>
        <p15:guide id="9" pos="2211" userDrawn="1">
          <p15:clr>
            <a:srgbClr val="F26B43"/>
          </p15:clr>
        </p15:guide>
        <p15:guide id="10" pos="2789" userDrawn="1">
          <p15:clr>
            <a:srgbClr val="F26B43"/>
          </p15:clr>
        </p15:guide>
        <p15:guide id="11" pos="290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F2A485-8653-499D-9762-5D1119A31619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07467DB-1B81-4471-800D-F3EAA01556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F75B89C7-F7A4-4E6D-BA53-51DC9177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36EEB1B-25EF-44F5-8166-645758877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60D7A9E-04CE-4996-965E-5708CDA5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orient="horz" pos="2078" userDrawn="1">
          <p15:clr>
            <a:srgbClr val="F26B43"/>
          </p15:clr>
        </p15:guide>
        <p15:guide id="4" pos="4167" userDrawn="1">
          <p15:clr>
            <a:srgbClr val="F26B43"/>
          </p15:clr>
        </p15:guide>
        <p15:guide id="5" pos="2101" userDrawn="1">
          <p15:clr>
            <a:srgbClr val="F26B43"/>
          </p15:clr>
        </p15:guide>
        <p15:guide id="6" pos="2219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1412" userDrawn="1">
          <p15:clr>
            <a:srgbClr val="F26B43"/>
          </p15:clr>
        </p15:guide>
        <p15:guide id="9" pos="2789" userDrawn="1">
          <p15:clr>
            <a:srgbClr val="F26B43"/>
          </p15:clr>
        </p15:guide>
        <p15:guide id="10" pos="2909" userDrawn="1">
          <p15:clr>
            <a:srgbClr val="F26B43"/>
          </p15:clr>
        </p15:guide>
        <p15:guide id="11" orient="horz" pos="64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66245D-39DB-4A95-8A87-C72A305E76B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2D8A157-5965-41E3-B0A2-A5B64A6A521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915D349-865F-44A8-A2DA-20249C590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2DEADF8-BF2D-4F8F-80F9-D6670DED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2043E71-EB3A-4147-990A-BEC02CB2F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23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 to munch &amp; crunch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5"/>
                </a:solidFill>
              </a:rPr>
              <a:t>August 27</a:t>
            </a:r>
            <a:r>
              <a:rPr lang="en-AU" baseline="30000" dirty="0" smtClean="0">
                <a:solidFill>
                  <a:schemeClr val="accent5"/>
                </a:solidFill>
              </a:rPr>
              <a:t>th</a:t>
            </a:r>
            <a:r>
              <a:rPr lang="en-AU" dirty="0" smtClean="0">
                <a:solidFill>
                  <a:schemeClr val="accent5"/>
                </a:solidFill>
              </a:rPr>
              <a:t> Munch &amp; Crunch #2</a:t>
            </a:r>
            <a:endParaRPr lang="en-AU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5"/>
                </a:solidFill>
              </a:rPr>
              <a:t>Analytics Round table (Ryan Kris)</a:t>
            </a:r>
            <a:endParaRPr lang="en-AU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solidFill>
                  <a:schemeClr val="accent5"/>
                </a:solidFill>
              </a:rPr>
              <a:t>PowerBI</a:t>
            </a:r>
            <a:r>
              <a:rPr lang="en-AU" dirty="0" smtClean="0">
                <a:solidFill>
                  <a:schemeClr val="accent5"/>
                </a:solidFill>
              </a:rPr>
              <a:t> Lab (Anuj Chopra)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5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2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Text/Objec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A469529C-EBE2-425C-9B0B-854CF93CC105}"/>
    </a:ext>
  </a:extLst>
</a:theme>
</file>

<file path=ppt/theme/theme2.xml><?xml version="1.0" encoding="utf-8"?>
<a:theme xmlns:a="http://schemas.openxmlformats.org/drawingml/2006/main" name="Cover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17CB1CDC-B49B-4BBD-80E1-DD965C35286C}"/>
    </a:ext>
  </a:extLst>
</a:theme>
</file>

<file path=ppt/theme/theme3.xml><?xml version="1.0" encoding="utf-8"?>
<a:theme xmlns:a="http://schemas.openxmlformats.org/drawingml/2006/main" name="Divider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D204E70D-41CC-4FEA-8647-CC955E9671BB}"/>
    </a:ext>
  </a:extLst>
</a:theme>
</file>

<file path=ppt/theme/theme4.xml><?xml version="1.0" encoding="utf-8"?>
<a:theme xmlns:a="http://schemas.openxmlformats.org/drawingml/2006/main" name="Title, Subtitle and Text/Objec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82DFCBFB-399C-4A45-B6F7-969E8DF28B64}"/>
    </a:ext>
  </a:extLst>
</a:theme>
</file>

<file path=ppt/theme/theme5.xml><?xml version="1.0" encoding="utf-8"?>
<a:theme xmlns:a="http://schemas.openxmlformats.org/drawingml/2006/main" name="Image with Caption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7F6C260E-7FC0-42D2-A0FF-A5CB250FD676}"/>
    </a:ext>
  </a:extLst>
</a:theme>
</file>

<file path=ppt/theme/theme6.xml><?xml version="1.0" encoding="utf-8"?>
<a:theme xmlns:a="http://schemas.openxmlformats.org/drawingml/2006/main" name="Char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8DEA702E-73B8-4A65-8231-83C80051C97E}"/>
    </a:ext>
  </a:extLst>
</a:theme>
</file>

<file path=ppt/theme/theme7.xml><?xml version="1.0" encoding="utf-8"?>
<a:theme xmlns:a="http://schemas.openxmlformats.org/drawingml/2006/main" name="Specialty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96686F4E-282E-40D2-9F20-FD1209A9FB6F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91E8CDBFA0F4285176D1DB02D15F9" ma:contentTypeVersion="9" ma:contentTypeDescription="Create a new document." ma:contentTypeScope="" ma:versionID="d3e82a65da52134c80f1aa51d826fbf6">
  <xsd:schema xmlns:xsd="http://www.w3.org/2001/XMLSchema" xmlns:xs="http://www.w3.org/2001/XMLSchema" xmlns:p="http://schemas.microsoft.com/office/2006/metadata/properties" xmlns:ns2="30521d38-7ca3-48c8-9e71-47c233f94a3f" xmlns:ns3="da2ea9af-b40e-4f04-923e-ef41ae0c282c" targetNamespace="http://schemas.microsoft.com/office/2006/metadata/properties" ma:root="true" ma:fieldsID="ec1364536c02630521b6b60c09ed2dce" ns2:_="" ns3:_="">
    <xsd:import namespace="30521d38-7ca3-48c8-9e71-47c233f94a3f"/>
    <xsd:import namespace="da2ea9af-b40e-4f04-923e-ef41ae0c2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21d38-7ca3-48c8-9e71-47c233f94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ea9af-b40e-4f04-923e-ef41ae0c2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B457C-D1B5-4ADE-AE09-0B08434D51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36277-A34D-4C3B-BA45-FA5A9B048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21d38-7ca3-48c8-9e71-47c233f94a3f"/>
    <ds:schemaRef ds:uri="da2ea9af-b40e-4f04-923e-ef41ae0c2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4E346C-3C82-4347-A96E-0178FEB09138}">
  <ds:schemaRefs>
    <ds:schemaRef ds:uri="http://purl.org/dc/terms/"/>
    <ds:schemaRef ds:uri="http://schemas.openxmlformats.org/package/2006/metadata/core-properties"/>
    <ds:schemaRef ds:uri="http://purl.org/dc/dcmitype/"/>
    <ds:schemaRef ds:uri="30521d38-7ca3-48c8-9e71-47c233f94a3f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a2ea9af-b40e-4f04-923e-ef41ae0c282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355</TotalTime>
  <Words>28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Trebuchet MS</vt:lpstr>
      <vt:lpstr>Trebuchet MS</vt:lpstr>
      <vt:lpstr>Wingdings 3</vt:lpstr>
      <vt:lpstr>Title Text/Object Layouts</vt:lpstr>
      <vt:lpstr>Cover Layouts</vt:lpstr>
      <vt:lpstr>Divider Layouts</vt:lpstr>
      <vt:lpstr>Title, Subtitle and Text/Object Layouts</vt:lpstr>
      <vt:lpstr>Image with Caption Layouts</vt:lpstr>
      <vt:lpstr>Chart Layouts</vt:lpstr>
      <vt:lpstr>Specialty Layouts</vt:lpstr>
      <vt:lpstr>Welcome to munch &amp; crunch</vt:lpstr>
    </vt:vector>
  </TitlesOfParts>
  <Company>BDO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munch &amp; crunch</dc:title>
  <dc:creator>Ryan Kris</dc:creator>
  <cp:lastModifiedBy>Ryan Kris</cp:lastModifiedBy>
  <cp:revision>27</cp:revision>
  <cp:lastPrinted>2019-07-23T01:11:14Z</cp:lastPrinted>
  <dcterms:created xsi:type="dcterms:W3CDTF">2019-07-08T07:38:35Z</dcterms:created>
  <dcterms:modified xsi:type="dcterms:W3CDTF">2019-08-15T05:11:18Z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0x010100C9A91E8CDBFA0F4285176D1DB02D15F9</vt:lpwstr>
  </property>
</Properties>
</file>