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 id="2147483678" r:id="rId6"/>
    <p:sldMasterId id="2147483686" r:id="rId7"/>
    <p:sldMasterId id="2147483693" r:id="rId8"/>
    <p:sldMasterId id="2147483700" r:id="rId9"/>
    <p:sldMasterId id="2147483705" r:id="rId10"/>
  </p:sldMasterIdLst>
  <p:notesMasterIdLst>
    <p:notesMasterId r:id="rId21"/>
  </p:notesMasterIdLst>
  <p:sldIdLst>
    <p:sldId id="256" r:id="rId11"/>
    <p:sldId id="265" r:id="rId12"/>
    <p:sldId id="269" r:id="rId13"/>
    <p:sldId id="274" r:id="rId14"/>
    <p:sldId id="267" r:id="rId15"/>
    <p:sldId id="268" r:id="rId16"/>
    <p:sldId id="270" r:id="rId17"/>
    <p:sldId id="276" r:id="rId18"/>
    <p:sldId id="258" r:id="rId19"/>
    <p:sldId id="264" r:id="rId20"/>
  </p:sldIdLst>
  <p:sldSz cx="9144000" cy="5143500" type="screen16x9"/>
  <p:notesSz cx="6797675" cy="9872663"/>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78834" autoAdjust="0"/>
  </p:normalViewPr>
  <p:slideViewPr>
    <p:cSldViewPr snapToGrid="0" showGuides="1">
      <p:cViewPr varScale="1">
        <p:scale>
          <a:sx n="120" d="100"/>
          <a:sy n="120" d="100"/>
        </p:scale>
        <p:origin x="138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0A613B64-0720-473B-841A-AA1B911F1907}" type="datetimeFigureOut">
              <a:rPr lang="en-AU" smtClean="0"/>
              <a:t>23/07/2019</a:t>
            </a:fld>
            <a:endParaRPr lang="en-AU"/>
          </a:p>
        </p:txBody>
      </p:sp>
      <p:sp>
        <p:nvSpPr>
          <p:cNvPr id="4" name="Slide Image Placeholder 3"/>
          <p:cNvSpPr>
            <a:spLocks noGrp="1" noRot="1" noChangeAspect="1"/>
          </p:cNvSpPr>
          <p:nvPr>
            <p:ph type="sldImg" idx="2"/>
          </p:nvPr>
        </p:nvSpPr>
        <p:spPr>
          <a:xfrm>
            <a:off x="438150" y="1235075"/>
            <a:ext cx="5921375" cy="3330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377318"/>
            <a:ext cx="2945659" cy="49534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377318"/>
            <a:ext cx="2945659" cy="495347"/>
          </a:xfrm>
          <a:prstGeom prst="rect">
            <a:avLst/>
          </a:prstGeom>
        </p:spPr>
        <p:txBody>
          <a:bodyPr vert="horz" lIns="91440" tIns="45720" rIns="91440" bIns="45720" rtlCol="0" anchor="b"/>
          <a:lstStyle>
            <a:lvl1pPr algn="r">
              <a:defRPr sz="1200"/>
            </a:lvl1pPr>
          </a:lstStyle>
          <a:p>
            <a:fld id="{09CDF4F7-3177-450D-9F2F-9645C88C6094}" type="slidenum">
              <a:rPr lang="en-AU" smtClean="0"/>
              <a:t>‹#›</a:t>
            </a:fld>
            <a:endParaRPr lang="en-AU"/>
          </a:p>
        </p:txBody>
      </p:sp>
    </p:spTree>
    <p:extLst>
      <p:ext uri="{BB962C8B-B14F-4D97-AF65-F5344CB8AC3E}">
        <p14:creationId xmlns:p14="http://schemas.microsoft.com/office/powerpoint/2010/main" val="179703993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1</a:t>
            </a:fld>
            <a:endParaRPr lang="en-AU"/>
          </a:p>
        </p:txBody>
      </p:sp>
    </p:spTree>
    <p:extLst>
      <p:ext uri="{BB962C8B-B14F-4D97-AF65-F5344CB8AC3E}">
        <p14:creationId xmlns:p14="http://schemas.microsoft.com/office/powerpoint/2010/main" val="394553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 insights may not be client</a:t>
            </a:r>
            <a:r>
              <a:rPr lang="en-AU" baseline="0" dirty="0" smtClean="0"/>
              <a:t> related. That’s ok, put on a separate list. We can review and determine action then.</a:t>
            </a:r>
          </a:p>
          <a:p>
            <a:r>
              <a:rPr lang="en-AU" baseline="0" dirty="0" smtClean="0"/>
              <a:t>We can also use analytics internally to drive better efficiency and client outcomes.</a:t>
            </a:r>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2</a:t>
            </a:fld>
            <a:endParaRPr lang="en-AU"/>
          </a:p>
        </p:txBody>
      </p:sp>
    </p:spTree>
    <p:extLst>
      <p:ext uri="{BB962C8B-B14F-4D97-AF65-F5344CB8AC3E}">
        <p14:creationId xmlns:p14="http://schemas.microsoft.com/office/powerpoint/2010/main" val="37703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business analytics is about more than just analysis; while analytics and business analytics are sometimes used interchangeably, they have different foci. While essential, analytics is only a part of business analytics.</a:t>
            </a:r>
          </a:p>
          <a:p>
            <a:endParaRPr lang="en-AU" dirty="0"/>
          </a:p>
          <a:p>
            <a:pPr fontAlgn="base"/>
            <a:r>
              <a:rPr lang="en-AU" dirty="0"/>
              <a:t>Analytics is any data-driven process that provides insight. </a:t>
            </a:r>
          </a:p>
          <a:p>
            <a:pPr fontAlgn="base"/>
            <a:r>
              <a:rPr lang="en-AU" dirty="0"/>
              <a:t>Common examples include:</a:t>
            </a:r>
          </a:p>
          <a:p>
            <a:pPr marL="171450" indent="-171450">
              <a:buFont typeface="Arial" panose="020B0604020202020204" pitchFamily="34" charset="0"/>
              <a:buChar char="•"/>
            </a:pPr>
            <a:r>
              <a:rPr lang="en-AU" dirty="0"/>
              <a:t>Discovering which customers match certain characteristics through </a:t>
            </a:r>
            <a:r>
              <a:rPr lang="en-AU" i="1" dirty="0"/>
              <a:t>querying.</a:t>
            </a:r>
            <a:endParaRPr lang="en-AU" dirty="0"/>
          </a:p>
          <a:p>
            <a:pPr marL="171450" indent="-171450">
              <a:buFont typeface="Arial" panose="020B0604020202020204" pitchFamily="34" charset="0"/>
              <a:buChar char="•"/>
            </a:pPr>
            <a:r>
              <a:rPr lang="en-AU" dirty="0"/>
              <a:t>Summarizing organizational performance through </a:t>
            </a:r>
            <a:r>
              <a:rPr lang="en-AU" i="1" dirty="0"/>
              <a:t>reports.</a:t>
            </a:r>
            <a:endParaRPr lang="en-AU" dirty="0"/>
          </a:p>
          <a:p>
            <a:pPr marL="171450" indent="-171450">
              <a:buFont typeface="Arial" panose="020B0604020202020204" pitchFamily="34" charset="0"/>
              <a:buChar char="•"/>
            </a:pPr>
            <a:r>
              <a:rPr lang="en-AU" dirty="0"/>
              <a:t>Understanding sales performance through </a:t>
            </a:r>
            <a:r>
              <a:rPr lang="en-AU" i="1" dirty="0"/>
              <a:t>trending.</a:t>
            </a:r>
            <a:endParaRPr lang="en-AU" dirty="0"/>
          </a:p>
          <a:p>
            <a:pPr marL="171450" indent="-171450">
              <a:buFont typeface="Arial" panose="020B0604020202020204" pitchFamily="34" charset="0"/>
              <a:buChar char="•"/>
            </a:pPr>
            <a:r>
              <a:rPr lang="en-AU" dirty="0"/>
              <a:t>Grouping similar sets of customers together through </a:t>
            </a:r>
            <a:r>
              <a:rPr lang="en-AU" i="1" dirty="0"/>
              <a:t>segmentation.</a:t>
            </a:r>
            <a:endParaRPr lang="en-AU" dirty="0"/>
          </a:p>
          <a:p>
            <a:pPr marL="171450" indent="-171450">
              <a:buFont typeface="Arial" panose="020B0604020202020204" pitchFamily="34" charset="0"/>
              <a:buChar char="•"/>
            </a:pPr>
            <a:r>
              <a:rPr lang="en-AU" dirty="0"/>
              <a:t>Identifying what product a customer is most likely to be interested in through </a:t>
            </a:r>
            <a:r>
              <a:rPr lang="en-AU" i="1" dirty="0"/>
              <a:t>predictive </a:t>
            </a:r>
            <a:r>
              <a:rPr lang="en-AU" i="1" dirty="0" err="1"/>
              <a:t>modeling</a:t>
            </a:r>
            <a:r>
              <a:rPr lang="en-AU" i="1" dirty="0"/>
              <a:t>.</a:t>
            </a:r>
            <a:endParaRPr lang="en-AU" dirty="0"/>
          </a:p>
          <a:p>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5</a:t>
            </a:fld>
            <a:endParaRPr lang="en-AU"/>
          </a:p>
        </p:txBody>
      </p:sp>
    </p:spTree>
    <p:extLst>
      <p:ext uri="{BB962C8B-B14F-4D97-AF65-F5344CB8AC3E}">
        <p14:creationId xmlns:p14="http://schemas.microsoft.com/office/powerpoint/2010/main" val="7196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900" b="0" i="0" u="none" strike="noStrike" kern="1200" dirty="0" smtClean="0">
                <a:solidFill>
                  <a:schemeClr val="tx1"/>
                </a:solidFill>
                <a:effectLst/>
                <a:latin typeface="+mn-lt"/>
                <a:ea typeface="+mn-ea"/>
                <a:cs typeface="+mn-cs"/>
              </a:rPr>
              <a:t>To create a reason to act and support ongoing change, every business analytics initiative needs to:</a:t>
            </a:r>
          </a:p>
          <a:p>
            <a:r>
              <a:rPr lang="en-AU" sz="900" b="0" i="1" kern="1200" dirty="0" smtClean="0">
                <a:solidFill>
                  <a:schemeClr val="tx1"/>
                </a:solidFill>
                <a:effectLst/>
                <a:latin typeface="+mn-lt"/>
                <a:ea typeface="+mn-ea"/>
                <a:cs typeface="+mn-cs"/>
              </a:rPr>
              <a:t>Define the value</a:t>
            </a:r>
            <a:r>
              <a:rPr lang="en-AU" sz="900" b="0" i="0" kern="1200" dirty="0" smtClean="0">
                <a:solidFill>
                  <a:schemeClr val="tx1"/>
                </a:solidFill>
                <a:effectLst/>
                <a:latin typeface="+mn-lt"/>
                <a:ea typeface="+mn-ea"/>
                <a:cs typeface="+mn-cs"/>
              </a:rPr>
              <a:t>, thereby building support and avoiding a lack of interest.</a:t>
            </a:r>
          </a:p>
          <a:p>
            <a:r>
              <a:rPr lang="en-AU" sz="900" b="0" i="1" kern="1200" dirty="0" smtClean="0">
                <a:solidFill>
                  <a:schemeClr val="tx1"/>
                </a:solidFill>
                <a:effectLst/>
                <a:latin typeface="+mn-lt"/>
                <a:ea typeface="+mn-ea"/>
                <a:cs typeface="+mn-cs"/>
              </a:rPr>
              <a:t>Communicate the value</a:t>
            </a:r>
            <a:r>
              <a:rPr lang="en-AU" sz="900" b="0" i="0" kern="1200" dirty="0" smtClean="0">
                <a:solidFill>
                  <a:schemeClr val="tx1"/>
                </a:solidFill>
                <a:effectLst/>
                <a:latin typeface="+mn-lt"/>
                <a:ea typeface="+mn-ea"/>
                <a:cs typeface="+mn-cs"/>
              </a:rPr>
              <a:t>, thereby building understanding and avoiding confusion.</a:t>
            </a:r>
          </a:p>
          <a:p>
            <a:r>
              <a:rPr lang="en-AU" sz="900" b="0" i="1" kern="1200" dirty="0" smtClean="0">
                <a:solidFill>
                  <a:schemeClr val="tx1"/>
                </a:solidFill>
                <a:effectLst/>
                <a:latin typeface="+mn-lt"/>
                <a:ea typeface="+mn-ea"/>
                <a:cs typeface="+mn-cs"/>
              </a:rPr>
              <a:t>Deliver the value</a:t>
            </a:r>
            <a:r>
              <a:rPr lang="en-AU" sz="900" b="0" i="0" kern="1200" dirty="0" smtClean="0">
                <a:solidFill>
                  <a:schemeClr val="tx1"/>
                </a:solidFill>
                <a:effectLst/>
                <a:latin typeface="+mn-lt"/>
                <a:ea typeface="+mn-ea"/>
                <a:cs typeface="+mn-cs"/>
              </a:rPr>
              <a:t>, thereby enabling tactical gains as well as long-term competitive differentiation.</a:t>
            </a:r>
          </a:p>
          <a:p>
            <a:r>
              <a:rPr lang="en-AU" sz="900" b="0" i="1" kern="1200" dirty="0" smtClean="0">
                <a:solidFill>
                  <a:schemeClr val="tx1"/>
                </a:solidFill>
                <a:effectLst/>
                <a:latin typeface="+mn-lt"/>
                <a:ea typeface="+mn-ea"/>
                <a:cs typeface="+mn-cs"/>
              </a:rPr>
              <a:t>Measure the value</a:t>
            </a:r>
            <a:r>
              <a:rPr lang="en-AU" sz="900" b="0" i="0" kern="1200" dirty="0" smtClean="0">
                <a:solidFill>
                  <a:schemeClr val="tx1"/>
                </a:solidFill>
                <a:effectLst/>
                <a:latin typeface="+mn-lt"/>
                <a:ea typeface="+mn-ea"/>
                <a:cs typeface="+mn-cs"/>
              </a:rPr>
              <a:t>, thereby supporting ongoing transformation rather than one-off successes.</a:t>
            </a:r>
          </a:p>
          <a:p>
            <a:endParaRPr lang="en-AU" dirty="0" smtClean="0"/>
          </a:p>
          <a:p>
            <a:endParaRPr lang="en-AU" dirty="0" smtClean="0"/>
          </a:p>
          <a:p>
            <a:r>
              <a:rPr lang="en-AU" sz="900" b="0" i="0" kern="1200" dirty="0" smtClean="0">
                <a:solidFill>
                  <a:schemeClr val="tx1"/>
                </a:solidFill>
                <a:effectLst/>
                <a:latin typeface="+mn-lt"/>
                <a:ea typeface="+mn-ea"/>
                <a:cs typeface="+mn-cs"/>
              </a:rPr>
              <a:t>Data, when </a:t>
            </a:r>
            <a:r>
              <a:rPr lang="en-AU" sz="900" b="0" i="0" kern="1200" dirty="0" err="1" smtClean="0">
                <a:solidFill>
                  <a:schemeClr val="tx1"/>
                </a:solidFill>
                <a:effectLst/>
                <a:latin typeface="+mn-lt"/>
                <a:ea typeface="+mn-ea"/>
                <a:cs typeface="+mn-cs"/>
              </a:rPr>
              <a:t>analyzed</a:t>
            </a:r>
            <a:r>
              <a:rPr lang="en-AU" sz="900" b="0" i="0" kern="1200" dirty="0" smtClean="0">
                <a:solidFill>
                  <a:schemeClr val="tx1"/>
                </a:solidFill>
                <a:effectLst/>
                <a:latin typeface="+mn-lt"/>
                <a:ea typeface="+mn-ea"/>
                <a:cs typeface="+mn-cs"/>
              </a:rPr>
              <a:t>, creates insight. Insight alone rarely results in action. For insight to result in action, the value of the insight needs to be defined and communicated.</a:t>
            </a:r>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6</a:t>
            </a:fld>
            <a:endParaRPr lang="en-AU"/>
          </a:p>
        </p:txBody>
      </p:sp>
    </p:spTree>
    <p:extLst>
      <p:ext uri="{BB962C8B-B14F-4D97-AF65-F5344CB8AC3E}">
        <p14:creationId xmlns:p14="http://schemas.microsoft.com/office/powerpoint/2010/main" val="1859357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purpose of descriptive analytics is to reveal and summarize facts about what has happened in the past or, in the case of real-time analysis, what is happening in the present. This is done by examining and synthesizing data collected from a variety of sources. Raw data are captured and recorded in source systems, eventually to be cleaned, retrieved, and normalized such that entities and relationships can be meaningfully understood. The audience for descriptive analytics is broad, potentially reaching all functions and levels of an organization. Descriptive analytics are at the heart of most business intelligence (BI) systems.</a:t>
            </a:r>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7</a:t>
            </a:fld>
            <a:endParaRPr lang="en-AU"/>
          </a:p>
        </p:txBody>
      </p:sp>
    </p:spTree>
    <p:extLst>
      <p:ext uri="{BB962C8B-B14F-4D97-AF65-F5344CB8AC3E}">
        <p14:creationId xmlns:p14="http://schemas.microsoft.com/office/powerpoint/2010/main" val="71148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AU" sz="900" dirty="0" smtClean="0">
                <a:latin typeface="Trebuchet MS" panose="020B0603020202020204" pitchFamily="34" charset="0"/>
              </a:rPr>
              <a:t>Capture data from across the business</a:t>
            </a:r>
          </a:p>
          <a:p>
            <a:pPr marL="0" marR="0" lvl="0" indent="0" algn="l" defTabSz="685800" rtl="0" eaLnBrk="1" fontAlgn="auto" latinLnBrk="0" hangingPunct="1">
              <a:lnSpc>
                <a:spcPct val="100000"/>
              </a:lnSpc>
              <a:spcBef>
                <a:spcPts val="0"/>
              </a:spcBef>
              <a:spcAft>
                <a:spcPts val="0"/>
              </a:spcAft>
              <a:buClrTx/>
              <a:buSzTx/>
              <a:buFontTx/>
              <a:buNone/>
              <a:tabLst/>
              <a:defRPr/>
            </a:pPr>
            <a:r>
              <a:rPr lang="en-AU" dirty="0" smtClean="0"/>
              <a:t> </a:t>
            </a:r>
            <a:r>
              <a:rPr lang="en-AU" sz="900" dirty="0" smtClean="0">
                <a:latin typeface="Trebuchet MS" panose="020B0603020202020204" pitchFamily="34" charset="0"/>
              </a:rPr>
              <a:t>Synthesise data and generate insights</a:t>
            </a:r>
          </a:p>
          <a:p>
            <a:pPr marL="0" marR="0" lvl="0" indent="0" algn="l" defTabSz="685800" rtl="0" eaLnBrk="1" fontAlgn="auto" latinLnBrk="0" hangingPunct="1">
              <a:lnSpc>
                <a:spcPct val="100000"/>
              </a:lnSpc>
              <a:spcBef>
                <a:spcPts val="0"/>
              </a:spcBef>
              <a:spcAft>
                <a:spcPts val="0"/>
              </a:spcAft>
              <a:buClrTx/>
              <a:buSzTx/>
              <a:buFontTx/>
              <a:buNone/>
              <a:tabLst/>
              <a:defRPr/>
            </a:pPr>
            <a:r>
              <a:rPr lang="en-AU" sz="900" dirty="0" smtClean="0">
                <a:latin typeface="Trebuchet MS" panose="020B0603020202020204" pitchFamily="34" charset="0"/>
              </a:rPr>
              <a:t>Improve business outcomes</a:t>
            </a:r>
          </a:p>
          <a:p>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8</a:t>
            </a:fld>
            <a:endParaRPr lang="en-AU"/>
          </a:p>
        </p:txBody>
      </p:sp>
    </p:spTree>
    <p:extLst>
      <p:ext uri="{BB962C8B-B14F-4D97-AF65-F5344CB8AC3E}">
        <p14:creationId xmlns:p14="http://schemas.microsoft.com/office/powerpoint/2010/main" val="323394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https://teams.microsoft.com/l/channel/19%3aa1628c77a89240a2807d019c9a6282c0%40thread.skype/General?groupId=2f2d4e4f-8b62-438b-9aba-06339d5a375f&amp;tenantId=726066cc-3601-45e6-8065-5f62e8b46a79</a:t>
            </a:r>
            <a:endParaRPr lang="en-AU" dirty="0"/>
          </a:p>
        </p:txBody>
      </p:sp>
      <p:sp>
        <p:nvSpPr>
          <p:cNvPr id="4" name="Slide Number Placeholder 3"/>
          <p:cNvSpPr>
            <a:spLocks noGrp="1"/>
          </p:cNvSpPr>
          <p:nvPr>
            <p:ph type="sldNum" sz="quarter" idx="10"/>
          </p:nvPr>
        </p:nvSpPr>
        <p:spPr/>
        <p:txBody>
          <a:bodyPr/>
          <a:lstStyle/>
          <a:p>
            <a:fld id="{09CDF4F7-3177-450D-9F2F-9645C88C6094}" type="slidenum">
              <a:rPr lang="en-AU" smtClean="0"/>
              <a:t>10</a:t>
            </a:fld>
            <a:endParaRPr lang="en-AU"/>
          </a:p>
        </p:txBody>
      </p:sp>
    </p:spTree>
    <p:extLst>
      <p:ext uri="{BB962C8B-B14F-4D97-AF65-F5344CB8AC3E}">
        <p14:creationId xmlns:p14="http://schemas.microsoft.com/office/powerpoint/2010/main" val="310094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dirty="0"/>
          </a:p>
        </p:txBody>
      </p:sp>
      <p:sp>
        <p:nvSpPr>
          <p:cNvPr id="8" name="Content Placeholder 3">
            <a:extLst>
              <a:ext uri="{FF2B5EF4-FFF2-40B4-BE49-F238E27FC236}">
                <a16:creationId xmlns:a16="http://schemas.microsoft.com/office/drawing/2014/main" id="{0318DA71-BC3F-4573-9A13-4FEC9C298354}"/>
              </a:ext>
            </a:extLst>
          </p:cNvPr>
          <p:cNvSpPr>
            <a:spLocks noGrp="1"/>
          </p:cNvSpPr>
          <p:nvPr>
            <p:ph sz="quarter" idx="11"/>
          </p:nvPr>
        </p:nvSpPr>
        <p:spPr>
          <a:xfrm>
            <a:off x="324000" y="1368001"/>
            <a:ext cx="8496150" cy="3024000"/>
          </a:xfrm>
        </p:spPr>
        <p:txBody>
          <a:bodyPr>
            <a:normAutofit/>
          </a:bodyPr>
          <a:lstStyle>
            <a:lvl1pPr>
              <a:defRPr lang="en-US" sz="1800"/>
            </a:lvl1pPr>
            <a:lvl2pPr>
              <a:defRPr lang="en-US" sz="1800" dirty="0"/>
            </a:lvl2pPr>
            <a:lvl3pPr>
              <a:defRPr lang="en-US" sz="1800" dirty="0"/>
            </a:lvl3pPr>
            <a:lvl4pPr>
              <a:defRPr lang="en-US" sz="1800" dirty="0"/>
            </a:lvl4pPr>
            <a:lvl5pPr>
              <a:defRPr lang="en-AU" sz="18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Date Placeholder 1">
            <a:extLst>
              <a:ext uri="{FF2B5EF4-FFF2-40B4-BE49-F238E27FC236}">
                <a16:creationId xmlns:a16="http://schemas.microsoft.com/office/drawing/2014/main" id="{9C4DA0FB-3BD2-4A9C-8A0E-60873BC004E9}"/>
              </a:ext>
            </a:extLst>
          </p:cNvPr>
          <p:cNvSpPr>
            <a:spLocks noGrp="1"/>
          </p:cNvSpPr>
          <p:nvPr>
            <p:ph type="dt" sz="half" idx="13"/>
          </p:nvPr>
        </p:nvSpPr>
        <p:spPr/>
        <p:txBody>
          <a:bodyPr/>
          <a:lstStyle/>
          <a:p>
            <a:endParaRPr lang="en-AU"/>
          </a:p>
        </p:txBody>
      </p:sp>
      <p:sp>
        <p:nvSpPr>
          <p:cNvPr id="3" name="Footer Placeholder 2">
            <a:extLst>
              <a:ext uri="{FF2B5EF4-FFF2-40B4-BE49-F238E27FC236}">
                <a16:creationId xmlns:a16="http://schemas.microsoft.com/office/drawing/2014/main" id="{C3D5EB20-DD28-4A8A-975E-B808889BEF35}"/>
              </a:ext>
            </a:extLst>
          </p:cNvPr>
          <p:cNvSpPr>
            <a:spLocks noGrp="1"/>
          </p:cNvSpPr>
          <p:nvPr>
            <p:ph type="ftr" sz="quarter" idx="14"/>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86C05A01-9EEF-4266-AF38-2A55F4E269DF}"/>
              </a:ext>
            </a:extLst>
          </p:cNvPr>
          <p:cNvSpPr>
            <a:spLocks noGrp="1"/>
          </p:cNvSpPr>
          <p:nvPr>
            <p:ph type="sldNum" sz="quarter" idx="15"/>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20076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Charcoal">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 name="Title 1"/>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4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Ocean ">
    <p:bg>
      <p:bgPr>
        <a:solidFill>
          <a:schemeClr val="accent2"/>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30962F7E-6C8A-45F4-8581-7828B426C637}"/>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84F3C1A8-D373-4BCC-87EA-482FD894DCE3}"/>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061085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Emerald">
    <p:bg>
      <p:bgPr>
        <a:solidFill>
          <a:schemeClr val="accent1"/>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CC0D2944-5812-4C99-AE7B-00A62E0E0CDE}"/>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C61C9047-A8EA-4B78-9031-34731891C434}"/>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069050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Gold">
    <p:bg>
      <p:bgPr>
        <a:solidFill>
          <a:schemeClr val="accent3"/>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F46C69AD-80B0-45D9-A2B7-4DCD6389282D}"/>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0DD46EDB-54BE-4EC0-BA60-43E8FC0F8728}"/>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265810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urgundy">
    <p:bg>
      <p:bgPr>
        <a:solidFill>
          <a:schemeClr val="accent4"/>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AD5D41C6-4B32-40BB-B242-EA0FAAC97937}"/>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8469C48F-C1BD-4C06-A890-2D845119DE3B}"/>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8502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ate">
    <p:bg>
      <p:bgPr>
        <a:solidFill>
          <a:schemeClr val="accent5"/>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3"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D5F703C1-032B-4854-AA2C-2FD425155D48}"/>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7B30ED2D-8EAB-4BFF-A324-B6236BC1625A}"/>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640496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tx2"/>
                </a:solidFill>
                <a:latin typeface="+mn-lt"/>
                <a:ea typeface="+mj-ea"/>
                <a:cs typeface="+mj-cs"/>
              </a:defRPr>
            </a:lvl1pPr>
            <a:lvl2pPr>
              <a:spcBef>
                <a:spcPts val="0"/>
              </a:spcBef>
              <a:spcAft>
                <a:spcPts val="0"/>
              </a:spcAft>
              <a:defRPr sz="1200" b="0" cap="all" baseline="0">
                <a:solidFill>
                  <a:schemeClr val="tx2"/>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tx1"/>
                </a:solidFill>
              </a:endParaRPr>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4" name="Picture 9" descr="BDO_Logo_RGB 100%"/>
          <p:cNvPicPr>
            <a:picLocks noChangeAspect="1" noChangeArrowheads="1"/>
          </p:cNvPicPr>
          <p:nvPr userDrawn="1"/>
        </p:nvPicPr>
        <p:blipFill>
          <a:blip r:embed="rId2" cstate="print"/>
          <a:srcRect/>
          <a:stretch>
            <a:fillRect/>
          </a:stretch>
        </p:blipFill>
        <p:spPr bwMode="auto">
          <a:xfrm>
            <a:off x="8083553" y="4677814"/>
            <a:ext cx="736601" cy="283124"/>
          </a:xfrm>
          <a:prstGeom prst="rect">
            <a:avLst/>
          </a:prstGeom>
          <a:noFill/>
          <a:ln w="9525">
            <a:noFill/>
            <a:miter lim="800000"/>
            <a:headEnd/>
            <a:tailEnd/>
          </a:ln>
        </p:spPr>
      </p:pic>
      <p:sp>
        <p:nvSpPr>
          <p:cNvPr id="19" name="Subtitle 2">
            <a:extLst>
              <a:ext uri="{FF2B5EF4-FFF2-40B4-BE49-F238E27FC236}">
                <a16:creationId xmlns:a16="http://schemas.microsoft.com/office/drawing/2014/main" id="{1B50135C-6265-4D1C-894C-872F3AA3B3D3}"/>
              </a:ext>
            </a:extLst>
          </p:cNvPr>
          <p:cNvSpPr>
            <a:spLocks noGrp="1"/>
          </p:cNvSpPr>
          <p:nvPr>
            <p:ph type="subTitle" idx="1" hasCustomPrompt="1"/>
          </p:nvPr>
        </p:nvSpPr>
        <p:spPr bwMode="gray">
          <a:xfrm>
            <a:off x="323850" y="1705643"/>
            <a:ext cx="8100000" cy="276999"/>
          </a:xfrm>
          <a:prstGeom prst="rect">
            <a:avLst/>
          </a:prstGeom>
        </p:spPr>
        <p:txBody>
          <a:bodyPr wrap="square" lIns="0" tIns="0" rIns="0" bIns="0" anchor="t">
            <a:spAutoFit/>
          </a:bodyPr>
          <a:lstStyle>
            <a:lvl1pPr marL="0" indent="0" algn="l">
              <a:buNone/>
              <a:defRPr sz="1800" b="0">
                <a:solidFill>
                  <a:schemeClr val="bg2"/>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15DF3D8F-39DC-480F-9E7B-523C511DE39E}"/>
              </a:ext>
            </a:extLst>
          </p:cNvPr>
          <p:cNvSpPr>
            <a:spLocks noGrp="1"/>
          </p:cNvSpPr>
          <p:nvPr>
            <p:ph type="ctrTitle"/>
          </p:nvPr>
        </p:nvSpPr>
        <p:spPr bwMode="gray">
          <a:xfrm>
            <a:off x="323851" y="1371126"/>
            <a:ext cx="8098790" cy="344710"/>
          </a:xfrm>
          <a:prstGeom prst="rect">
            <a:avLst/>
          </a:prstGeom>
        </p:spPr>
        <p:txBody>
          <a:bodyPr wrap="square" lIns="0" tIns="0" rIns="0" bIns="0" anchor="t">
            <a:spAutoFit/>
          </a:bodyPr>
          <a:lstStyle>
            <a:lvl1pPr algn="l">
              <a:defRPr sz="2800">
                <a:solidFill>
                  <a:schemeClr val="bg2"/>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33378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Charcoal">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 name="Title 1"/>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20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Ocean">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6A19DF4F-7580-41D6-A3F1-C6DD48BFB218}"/>
              </a:ext>
            </a:extLst>
          </p:cNvPr>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C47A5445-D660-43DE-A35F-79AD6690E298}"/>
              </a:ext>
            </a:extLst>
          </p:cNvPr>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665443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Emerald">
    <p:bg>
      <p:bgPr>
        <a:solidFill>
          <a:schemeClr val="accent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818555F6-CE92-43AE-864D-FB1FF768FBA8}"/>
              </a:ext>
            </a:extLst>
          </p:cNvPr>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091B5D27-6C97-4003-93AF-C0936FE0F998}"/>
              </a:ext>
            </a:extLst>
          </p:cNvPr>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76886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50/50">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dirty="0"/>
          </a:p>
        </p:txBody>
      </p:sp>
      <p:sp>
        <p:nvSpPr>
          <p:cNvPr id="8" name="Content Placeholder 3">
            <a:extLst>
              <a:ext uri="{FF2B5EF4-FFF2-40B4-BE49-F238E27FC236}">
                <a16:creationId xmlns:a16="http://schemas.microsoft.com/office/drawing/2014/main" id="{0318DA71-BC3F-4573-9A13-4FEC9C298354}"/>
              </a:ext>
            </a:extLst>
          </p:cNvPr>
          <p:cNvSpPr>
            <a:spLocks noGrp="1"/>
          </p:cNvSpPr>
          <p:nvPr>
            <p:ph sz="quarter" idx="11"/>
          </p:nvPr>
        </p:nvSpPr>
        <p:spPr>
          <a:xfrm>
            <a:off x="324000" y="1368001"/>
            <a:ext cx="4118460" cy="3024000"/>
          </a:xfrm>
        </p:spPr>
        <p:txBody>
          <a:bodyPr>
            <a:normAutofit/>
          </a:bodyPr>
          <a:lstStyle>
            <a:lvl1pPr>
              <a:defRPr lang="en-US" sz="1600"/>
            </a:lvl1pPr>
            <a:lvl2pPr>
              <a:defRPr lang="en-US" sz="1600" dirty="0"/>
            </a:lvl2pPr>
            <a:lvl3pPr>
              <a:defRPr lang="en-US" sz="1600" dirty="0"/>
            </a:lvl3pPr>
            <a:lvl4pPr>
              <a:defRPr lang="en-US" sz="1600" dirty="0"/>
            </a:lvl4pPr>
            <a:lvl5pPr>
              <a:defRPr lang="en-AU" sz="16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Content Placeholder 3">
            <a:extLst>
              <a:ext uri="{FF2B5EF4-FFF2-40B4-BE49-F238E27FC236}">
                <a16:creationId xmlns:a16="http://schemas.microsoft.com/office/drawing/2014/main" id="{AC43980C-9D4B-4CF5-8287-AC6CAEFF3B18}"/>
              </a:ext>
            </a:extLst>
          </p:cNvPr>
          <p:cNvSpPr>
            <a:spLocks noGrp="1"/>
          </p:cNvSpPr>
          <p:nvPr>
            <p:ph sz="quarter" idx="12"/>
          </p:nvPr>
        </p:nvSpPr>
        <p:spPr>
          <a:xfrm>
            <a:off x="4701688" y="1368001"/>
            <a:ext cx="4118460" cy="3024000"/>
          </a:xfrm>
        </p:spPr>
        <p:txBody>
          <a:bodyPr>
            <a:normAutofit/>
          </a:bodyPr>
          <a:lstStyle>
            <a:lvl1pPr>
              <a:defRPr lang="en-US" sz="1600"/>
            </a:lvl1pPr>
            <a:lvl2pPr>
              <a:defRPr lang="en-US" sz="1600" dirty="0"/>
            </a:lvl2pPr>
            <a:lvl3pPr>
              <a:defRPr lang="en-US" sz="1600" dirty="0"/>
            </a:lvl3pPr>
            <a:lvl4pPr>
              <a:defRPr lang="en-US" sz="1600" dirty="0"/>
            </a:lvl4pPr>
            <a:lvl5pPr>
              <a:defRPr lang="en-AU" sz="16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Date Placeholder 1">
            <a:extLst>
              <a:ext uri="{FF2B5EF4-FFF2-40B4-BE49-F238E27FC236}">
                <a16:creationId xmlns:a16="http://schemas.microsoft.com/office/drawing/2014/main" id="{9C4DA0FB-3BD2-4A9C-8A0E-60873BC004E9}"/>
              </a:ext>
            </a:extLst>
          </p:cNvPr>
          <p:cNvSpPr>
            <a:spLocks noGrp="1"/>
          </p:cNvSpPr>
          <p:nvPr>
            <p:ph type="dt" sz="half" idx="13"/>
          </p:nvPr>
        </p:nvSpPr>
        <p:spPr/>
        <p:txBody>
          <a:bodyPr/>
          <a:lstStyle/>
          <a:p>
            <a:endParaRPr lang="en-AU"/>
          </a:p>
        </p:txBody>
      </p:sp>
      <p:sp>
        <p:nvSpPr>
          <p:cNvPr id="3" name="Footer Placeholder 2">
            <a:extLst>
              <a:ext uri="{FF2B5EF4-FFF2-40B4-BE49-F238E27FC236}">
                <a16:creationId xmlns:a16="http://schemas.microsoft.com/office/drawing/2014/main" id="{C3D5EB20-DD28-4A8A-975E-B808889BEF35}"/>
              </a:ext>
            </a:extLst>
          </p:cNvPr>
          <p:cNvSpPr>
            <a:spLocks noGrp="1"/>
          </p:cNvSpPr>
          <p:nvPr>
            <p:ph type="ftr" sz="quarter" idx="14"/>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86C05A01-9EEF-4266-AF38-2A55F4E269DF}"/>
              </a:ext>
            </a:extLst>
          </p:cNvPr>
          <p:cNvSpPr>
            <a:spLocks noGrp="1"/>
          </p:cNvSpPr>
          <p:nvPr>
            <p:ph type="sldNum" sz="quarter" idx="15"/>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3508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Gold ">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13956" y="4330964"/>
            <a:ext cx="121444" cy="817300"/>
            <a:chOff x="513955" y="4330963"/>
            <a:chExt cx="121444" cy="817300"/>
          </a:xfrm>
        </p:grpSpPr>
        <p:sp>
          <p:nvSpPr>
            <p:cNvPr id="14" name="Freeform 12"/>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F9264B80-6817-4F3E-B82D-5E016D06CF44}"/>
              </a:ext>
            </a:extLst>
          </p:cNvPr>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0" name="Title 1">
            <a:extLst>
              <a:ext uri="{FF2B5EF4-FFF2-40B4-BE49-F238E27FC236}">
                <a16:creationId xmlns:a16="http://schemas.microsoft.com/office/drawing/2014/main" id="{1CB11144-4866-4211-8BC6-B5704313C5CC}"/>
              </a:ext>
            </a:extLst>
          </p:cNvPr>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50501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Burgundy">
    <p:bg>
      <p:bgPr>
        <a:solidFill>
          <a:schemeClr val="accent4"/>
        </a:solidFill>
        <a:effectLst/>
      </p:bgPr>
    </p:bg>
    <p:spTree>
      <p:nvGrpSpPr>
        <p:cNvPr id="1" name=""/>
        <p:cNvGrpSpPr/>
        <p:nvPr/>
      </p:nvGrpSpPr>
      <p:grpSpPr>
        <a:xfrm>
          <a:off x="0" y="0"/>
          <a:ext cx="0" cy="0"/>
          <a:chOff x="0" y="0"/>
          <a:chExt cx="0" cy="0"/>
        </a:xfrm>
      </p:grpSpPr>
      <p:sp>
        <p:nvSpPr>
          <p:cNvPr id="14" name="Freeform 12"/>
          <p:cNvSpPr>
            <a:spLocks noChangeAspect="1"/>
          </p:cNvSpPr>
          <p:nvPr userDrawn="1"/>
        </p:nvSpPr>
        <p:spPr bwMode="gray">
          <a:xfrm>
            <a:off x="513956" y="433096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6" y="4561945"/>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6" y="468630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0A181E43-3CAB-45B2-81D3-20D1AF99CA8E}"/>
              </a:ext>
            </a:extLst>
          </p:cNvPr>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13" name="Title 1">
            <a:extLst>
              <a:ext uri="{FF2B5EF4-FFF2-40B4-BE49-F238E27FC236}">
                <a16:creationId xmlns:a16="http://schemas.microsoft.com/office/drawing/2014/main" id="{58120391-97BC-48D5-9B73-8D4323F9EC10}"/>
              </a:ext>
            </a:extLst>
          </p:cNvPr>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342296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ate">
    <p:bg>
      <p:bgPr>
        <a:solidFill>
          <a:schemeClr val="accent5"/>
        </a:solidFill>
        <a:effectLst/>
      </p:bgPr>
    </p:bg>
    <p:spTree>
      <p:nvGrpSpPr>
        <p:cNvPr id="1" name=""/>
        <p:cNvGrpSpPr/>
        <p:nvPr/>
      </p:nvGrpSpPr>
      <p:grpSpPr>
        <a:xfrm>
          <a:off x="0" y="0"/>
          <a:ext cx="0" cy="0"/>
          <a:chOff x="0" y="0"/>
          <a:chExt cx="0" cy="0"/>
        </a:xfrm>
      </p:grpSpPr>
      <p:sp>
        <p:nvSpPr>
          <p:cNvPr id="14" name="Freeform 12"/>
          <p:cNvSpPr>
            <a:spLocks noChangeAspect="1"/>
          </p:cNvSpPr>
          <p:nvPr userDrawn="1"/>
        </p:nvSpPr>
        <p:spPr bwMode="gray">
          <a:xfrm>
            <a:off x="513956" y="433096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5" name="Freeform 12"/>
          <p:cNvSpPr>
            <a:spLocks noChangeAspect="1"/>
          </p:cNvSpPr>
          <p:nvPr userDrawn="1"/>
        </p:nvSpPr>
        <p:spPr bwMode="gray">
          <a:xfrm>
            <a:off x="513956" y="4561945"/>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7" name="Freeform 12"/>
          <p:cNvSpPr>
            <a:spLocks noChangeAspect="1"/>
          </p:cNvSpPr>
          <p:nvPr userDrawn="1"/>
        </p:nvSpPr>
        <p:spPr bwMode="gray">
          <a:xfrm>
            <a:off x="513956" y="468630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9" name="Picture 2" descr="G:\Office97\_GRAPHICS\hb@BDO\Library\09_Logos\BDO logo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A80CEDCA-5421-4FE3-A3C4-1819E692FD5D}"/>
              </a:ext>
            </a:extLst>
          </p:cNvPr>
          <p:cNvSpPr>
            <a:spLocks noGrp="1"/>
          </p:cNvSpPr>
          <p:nvPr>
            <p:ph type="subTitle" idx="1" hasCustomPrompt="1"/>
          </p:nvPr>
        </p:nvSpPr>
        <p:spPr bwMode="gray">
          <a:xfrm>
            <a:off x="322641" y="1699768"/>
            <a:ext cx="8100000"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13" name="Title 1">
            <a:extLst>
              <a:ext uri="{FF2B5EF4-FFF2-40B4-BE49-F238E27FC236}">
                <a16:creationId xmlns:a16="http://schemas.microsoft.com/office/drawing/2014/main" id="{15208B08-DFC1-4F70-AE99-1AC172F09B63}"/>
              </a:ext>
            </a:extLst>
          </p:cNvPr>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260596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Plain">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23850" y="1699768"/>
            <a:ext cx="8100000" cy="276999"/>
          </a:xfrm>
          <a:prstGeom prst="rect">
            <a:avLst/>
          </a:prstGeom>
        </p:spPr>
        <p:txBody>
          <a:bodyPr wrap="square" lIns="0" tIns="0" rIns="0" bIns="0" anchor="t">
            <a:spAutoFit/>
          </a:bodyPr>
          <a:lstStyle>
            <a:lvl1pPr marL="0" indent="0" algn="l">
              <a:buNone/>
              <a:defRPr sz="1800" b="0">
                <a:solidFill>
                  <a:schemeClr val="bg2"/>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 name="Title 1"/>
          <p:cNvSpPr>
            <a:spLocks noGrp="1"/>
          </p:cNvSpPr>
          <p:nvPr>
            <p:ph type="ctrTitle"/>
          </p:nvPr>
        </p:nvSpPr>
        <p:spPr bwMode="gray">
          <a:xfrm>
            <a:off x="323851" y="1365251"/>
            <a:ext cx="8098790" cy="344710"/>
          </a:xfrm>
          <a:prstGeom prst="rect">
            <a:avLst/>
          </a:prstGeom>
        </p:spPr>
        <p:txBody>
          <a:bodyPr wrap="square" lIns="0" tIns="0" rIns="0" bIns="0" anchor="t">
            <a:spAutoFit/>
          </a:bodyPr>
          <a:lstStyle>
            <a:lvl1pPr algn="l">
              <a:defRPr sz="2800">
                <a:solidFill>
                  <a:schemeClr val="bg2"/>
                </a:solidFill>
              </a:defRPr>
            </a:lvl1pPr>
          </a:lstStyle>
          <a:p>
            <a:r>
              <a:rPr lang="en-US" dirty="0"/>
              <a:t>Click to edit Master title style</a:t>
            </a:r>
            <a:endParaRPr lang="en-GB" dirty="0"/>
          </a:p>
        </p:txBody>
      </p:sp>
      <p:sp>
        <p:nvSpPr>
          <p:cNvPr id="14" name="Freeform 12"/>
          <p:cNvSpPr>
            <a:spLocks noChangeAspect="1"/>
          </p:cNvSpPr>
          <p:nvPr userDrawn="1"/>
        </p:nvSpPr>
        <p:spPr bwMode="gray">
          <a:xfrm>
            <a:off x="513956" y="433096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tx1"/>
              </a:solidFill>
            </a:endParaRPr>
          </a:p>
        </p:txBody>
      </p:sp>
      <p:sp>
        <p:nvSpPr>
          <p:cNvPr id="15" name="Freeform 12"/>
          <p:cNvSpPr>
            <a:spLocks noChangeAspect="1"/>
          </p:cNvSpPr>
          <p:nvPr userDrawn="1"/>
        </p:nvSpPr>
        <p:spPr bwMode="gray">
          <a:xfrm>
            <a:off x="513956" y="4561945"/>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17" name="Freeform 12"/>
          <p:cNvSpPr>
            <a:spLocks noChangeAspect="1"/>
          </p:cNvSpPr>
          <p:nvPr userDrawn="1"/>
        </p:nvSpPr>
        <p:spPr bwMode="gray">
          <a:xfrm>
            <a:off x="513956" y="468630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nvGrpSpPr>
          <p:cNvPr id="7" name="Group 6"/>
          <p:cNvGrpSpPr/>
          <p:nvPr userDrawn="1"/>
        </p:nvGrpSpPr>
        <p:grpSpPr>
          <a:xfrm>
            <a:off x="514911" y="1"/>
            <a:ext cx="121444" cy="1052783"/>
            <a:chOff x="514911" y="0"/>
            <a:chExt cx="121444" cy="1052783"/>
          </a:xfrm>
        </p:grpSpPr>
        <p:sp>
          <p:nvSpPr>
            <p:cNvPr id="16" name="Freeform 12"/>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8" name="Freeform 12"/>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21" name="Freeform 12"/>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20" name="Picture 9" descr="BDO_Logo_RGB 100%"/>
          <p:cNvPicPr>
            <a:picLocks noChangeAspect="1" noChangeArrowheads="1"/>
          </p:cNvPicPr>
          <p:nvPr userDrawn="1"/>
        </p:nvPicPr>
        <p:blipFill>
          <a:blip r:embed="rId2" cstate="print"/>
          <a:srcRect/>
          <a:stretch>
            <a:fillRect/>
          </a:stretch>
        </p:blipFill>
        <p:spPr bwMode="auto">
          <a:xfrm>
            <a:off x="8083553" y="4677814"/>
            <a:ext cx="736601" cy="283124"/>
          </a:xfrm>
          <a:prstGeom prst="rect">
            <a:avLst/>
          </a:prstGeom>
          <a:noFill/>
          <a:ln w="9525">
            <a:noFill/>
            <a:miter lim="800000"/>
            <a:headEnd/>
            <a:tailEnd/>
          </a:ln>
        </p:spPr>
      </p:pic>
    </p:spTree>
    <p:extLst>
      <p:ext uri="{BB962C8B-B14F-4D97-AF65-F5344CB8AC3E}">
        <p14:creationId xmlns:p14="http://schemas.microsoft.com/office/powerpoint/2010/main" val="3046774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Click to edit Master title style</a:t>
            </a:r>
            <a:endParaRPr lang="en-AU" dirty="0"/>
          </a:p>
        </p:txBody>
      </p:sp>
      <p:sp>
        <p:nvSpPr>
          <p:cNvPr id="8" name="Content Placeholder 3">
            <a:extLst>
              <a:ext uri="{FF2B5EF4-FFF2-40B4-BE49-F238E27FC236}">
                <a16:creationId xmlns:a16="http://schemas.microsoft.com/office/drawing/2014/main" id="{0318DA71-BC3F-4573-9A13-4FEC9C298354}"/>
              </a:ext>
            </a:extLst>
          </p:cNvPr>
          <p:cNvSpPr>
            <a:spLocks noGrp="1"/>
          </p:cNvSpPr>
          <p:nvPr>
            <p:ph sz="quarter" idx="11"/>
          </p:nvPr>
        </p:nvSpPr>
        <p:spPr>
          <a:xfrm>
            <a:off x="324000" y="1368001"/>
            <a:ext cx="8496150" cy="3024000"/>
          </a:xfrm>
        </p:spPr>
        <p:txBody>
          <a:bodyPr>
            <a:normAutofit/>
          </a:bodyPr>
          <a:lstStyle>
            <a:lvl1pPr>
              <a:defRPr lang="en-US" sz="1800"/>
            </a:lvl1pPr>
            <a:lvl2pPr>
              <a:defRPr lang="en-US" sz="1800" dirty="0"/>
            </a:lvl2pPr>
            <a:lvl3pPr>
              <a:defRPr lang="en-US" sz="1800" dirty="0"/>
            </a:lvl3pPr>
            <a:lvl4pPr>
              <a:defRPr lang="en-US" sz="1800" dirty="0"/>
            </a:lvl4pPr>
            <a:lvl5pPr>
              <a:defRPr lang="en-AU" sz="18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Date Placeholder 1">
            <a:extLst>
              <a:ext uri="{FF2B5EF4-FFF2-40B4-BE49-F238E27FC236}">
                <a16:creationId xmlns:a16="http://schemas.microsoft.com/office/drawing/2014/main" id="{9C4DA0FB-3BD2-4A9C-8A0E-60873BC004E9}"/>
              </a:ext>
            </a:extLst>
          </p:cNvPr>
          <p:cNvSpPr>
            <a:spLocks noGrp="1"/>
          </p:cNvSpPr>
          <p:nvPr>
            <p:ph type="dt" sz="half" idx="13"/>
          </p:nvPr>
        </p:nvSpPr>
        <p:spPr/>
        <p:txBody>
          <a:bodyPr/>
          <a:lstStyle/>
          <a:p>
            <a:endParaRPr lang="en-AU"/>
          </a:p>
        </p:txBody>
      </p:sp>
      <p:sp>
        <p:nvSpPr>
          <p:cNvPr id="3" name="Footer Placeholder 2">
            <a:extLst>
              <a:ext uri="{FF2B5EF4-FFF2-40B4-BE49-F238E27FC236}">
                <a16:creationId xmlns:a16="http://schemas.microsoft.com/office/drawing/2014/main" id="{C3D5EB20-DD28-4A8A-975E-B808889BEF35}"/>
              </a:ext>
            </a:extLst>
          </p:cNvPr>
          <p:cNvSpPr>
            <a:spLocks noGrp="1"/>
          </p:cNvSpPr>
          <p:nvPr>
            <p:ph type="ftr" sz="quarter" idx="14"/>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86C05A01-9EEF-4266-AF38-2A55F4E269DF}"/>
              </a:ext>
            </a:extLst>
          </p:cNvPr>
          <p:cNvSpPr>
            <a:spLocks noGrp="1"/>
          </p:cNvSpPr>
          <p:nvPr>
            <p:ph type="sldNum" sz="quarter" idx="15"/>
          </p:nvPr>
        </p:nvSpPr>
        <p:spPr/>
        <p:txBody>
          <a:bodyPr/>
          <a:lstStyle/>
          <a:p>
            <a:fld id="{07B8B748-81E3-485E-B4BA-BFF310596BA7}" type="slidenum">
              <a:rPr lang="en-AU" smtClean="0"/>
              <a:pPr/>
              <a:t>‹#›</a:t>
            </a:fld>
            <a:endParaRPr lang="en-AU"/>
          </a:p>
        </p:txBody>
      </p:sp>
      <p:sp>
        <p:nvSpPr>
          <p:cNvPr id="7" name="Text Placeholder 8">
            <a:extLst>
              <a:ext uri="{FF2B5EF4-FFF2-40B4-BE49-F238E27FC236}">
                <a16:creationId xmlns:a16="http://schemas.microsoft.com/office/drawing/2014/main" id="{90391880-80FB-4EF0-B13E-8C2EA4C8DB57}"/>
              </a:ext>
            </a:extLst>
          </p:cNvPr>
          <p:cNvSpPr>
            <a:spLocks noGrp="1"/>
          </p:cNvSpPr>
          <p:nvPr>
            <p:ph type="body" sz="quarter" idx="16" hasCustomPrompt="1"/>
          </p:nvPr>
        </p:nvSpPr>
        <p:spPr bwMode="gray">
          <a:xfrm>
            <a:off x="323853" y="900000"/>
            <a:ext cx="8496000" cy="221600"/>
          </a:xfrm>
        </p:spPr>
        <p:txBody>
          <a:bodyPr>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Tree>
    <p:extLst>
      <p:ext uri="{BB962C8B-B14F-4D97-AF65-F5344CB8AC3E}">
        <p14:creationId xmlns:p14="http://schemas.microsoft.com/office/powerpoint/2010/main" val="112329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50/50 with Subtitle">
    <p:spTree>
      <p:nvGrpSpPr>
        <p:cNvPr id="1" name=""/>
        <p:cNvGrpSpPr/>
        <p:nvPr/>
      </p:nvGrpSpPr>
      <p:grpSpPr>
        <a:xfrm>
          <a:off x="0" y="0"/>
          <a:ext cx="0" cy="0"/>
          <a:chOff x="0" y="0"/>
          <a:chExt cx="0" cy="0"/>
        </a:xfrm>
      </p:grpSpPr>
      <p:sp>
        <p:nvSpPr>
          <p:cNvPr id="5" name="Title 4"/>
          <p:cNvSpPr>
            <a:spLocks noGrp="1"/>
          </p:cNvSpPr>
          <p:nvPr>
            <p:ph type="title"/>
          </p:nvPr>
        </p:nvSpPr>
        <p:spPr>
          <a:xfrm>
            <a:off x="323850" y="576000"/>
            <a:ext cx="8496298" cy="320088"/>
          </a:xfrm>
          <a:prstGeom prst="rect">
            <a:avLst/>
          </a:prstGeom>
        </p:spPr>
        <p:txBody>
          <a:bodyPr/>
          <a:lstStyle>
            <a:lvl1pPr>
              <a:defRPr lang="en-AU" dirty="0"/>
            </a:lvl1pPr>
          </a:lstStyle>
          <a:p>
            <a:r>
              <a:rPr lang="en-US" dirty="0"/>
              <a:t>Click to edit Master title style</a:t>
            </a:r>
            <a:endParaRPr lang="en-AU" dirty="0"/>
          </a:p>
        </p:txBody>
      </p:sp>
      <p:sp>
        <p:nvSpPr>
          <p:cNvPr id="8" name="Text Placeholder 8">
            <a:extLst>
              <a:ext uri="{FF2B5EF4-FFF2-40B4-BE49-F238E27FC236}">
                <a16:creationId xmlns:a16="http://schemas.microsoft.com/office/drawing/2014/main" id="{162DC465-3C50-441A-B5CC-36D6297EFF5F}"/>
              </a:ext>
            </a:extLst>
          </p:cNvPr>
          <p:cNvSpPr>
            <a:spLocks noGrp="1"/>
          </p:cNvSpPr>
          <p:nvPr>
            <p:ph type="body" sz="quarter" idx="14" hasCustomPrompt="1"/>
          </p:nvPr>
        </p:nvSpPr>
        <p:spPr bwMode="gray">
          <a:xfrm>
            <a:off x="323853" y="900000"/>
            <a:ext cx="8496000" cy="221600"/>
          </a:xfrm>
        </p:spPr>
        <p:txBody>
          <a:bodyPr>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9" name="Content Placeholder 3">
            <a:extLst>
              <a:ext uri="{FF2B5EF4-FFF2-40B4-BE49-F238E27FC236}">
                <a16:creationId xmlns:a16="http://schemas.microsoft.com/office/drawing/2014/main" id="{62BAABF2-7572-4F20-8819-A5451362E7AA}"/>
              </a:ext>
            </a:extLst>
          </p:cNvPr>
          <p:cNvSpPr>
            <a:spLocks noGrp="1"/>
          </p:cNvSpPr>
          <p:nvPr>
            <p:ph sz="quarter" idx="11"/>
          </p:nvPr>
        </p:nvSpPr>
        <p:spPr>
          <a:xfrm>
            <a:off x="324000" y="1368001"/>
            <a:ext cx="4118460" cy="3024000"/>
          </a:xfrm>
        </p:spPr>
        <p:txBody>
          <a:bodyPr>
            <a:normAutofit/>
          </a:bodyPr>
          <a:lstStyle>
            <a:lvl1pPr>
              <a:defRPr lang="en-US" sz="1600"/>
            </a:lvl1pPr>
            <a:lvl2pPr>
              <a:defRPr lang="en-US" sz="1600" dirty="0"/>
            </a:lvl2pPr>
            <a:lvl3pPr>
              <a:defRPr lang="en-US" sz="1600" dirty="0"/>
            </a:lvl3pPr>
            <a:lvl4pPr>
              <a:defRPr lang="en-US" sz="1600" dirty="0"/>
            </a:lvl4pPr>
            <a:lvl5pPr>
              <a:defRPr lang="en-AU"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Content Placeholder 3">
            <a:extLst>
              <a:ext uri="{FF2B5EF4-FFF2-40B4-BE49-F238E27FC236}">
                <a16:creationId xmlns:a16="http://schemas.microsoft.com/office/drawing/2014/main" id="{8BE6E970-8046-4918-84A4-3EFE59A8197B}"/>
              </a:ext>
            </a:extLst>
          </p:cNvPr>
          <p:cNvSpPr>
            <a:spLocks noGrp="1"/>
          </p:cNvSpPr>
          <p:nvPr>
            <p:ph sz="quarter" idx="12"/>
          </p:nvPr>
        </p:nvSpPr>
        <p:spPr>
          <a:xfrm>
            <a:off x="4701688" y="1368001"/>
            <a:ext cx="4118460" cy="3024000"/>
          </a:xfrm>
        </p:spPr>
        <p:txBody>
          <a:bodyPr>
            <a:normAutofit/>
          </a:bodyPr>
          <a:lstStyle>
            <a:lvl1pPr>
              <a:defRPr lang="en-US" sz="1600"/>
            </a:lvl1pPr>
            <a:lvl2pPr>
              <a:defRPr lang="en-US" sz="1600" dirty="0"/>
            </a:lvl2pPr>
            <a:lvl3pPr>
              <a:defRPr lang="en-US" sz="1600" dirty="0"/>
            </a:lvl3pPr>
            <a:lvl4pPr>
              <a:defRPr lang="en-US" sz="1600" dirty="0"/>
            </a:lvl4pPr>
            <a:lvl5pPr>
              <a:defRPr lang="en-AU" sz="1600" dirty="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Date Placeholder 1">
            <a:extLst>
              <a:ext uri="{FF2B5EF4-FFF2-40B4-BE49-F238E27FC236}">
                <a16:creationId xmlns:a16="http://schemas.microsoft.com/office/drawing/2014/main" id="{473FF932-38D3-44BD-BD6B-29EA0B3868CA}"/>
              </a:ext>
            </a:extLst>
          </p:cNvPr>
          <p:cNvSpPr>
            <a:spLocks noGrp="1"/>
          </p:cNvSpPr>
          <p:nvPr>
            <p:ph type="dt" sz="half" idx="15"/>
          </p:nvPr>
        </p:nvSpPr>
        <p:spPr/>
        <p:txBody>
          <a:bodyPr/>
          <a:lstStyle/>
          <a:p>
            <a:endParaRPr lang="en-AU"/>
          </a:p>
        </p:txBody>
      </p:sp>
      <p:sp>
        <p:nvSpPr>
          <p:cNvPr id="3" name="Footer Placeholder 2">
            <a:extLst>
              <a:ext uri="{FF2B5EF4-FFF2-40B4-BE49-F238E27FC236}">
                <a16:creationId xmlns:a16="http://schemas.microsoft.com/office/drawing/2014/main" id="{9046D6E8-66F7-413D-A32D-C1174444F53A}"/>
              </a:ext>
            </a:extLst>
          </p:cNvPr>
          <p:cNvSpPr>
            <a:spLocks noGrp="1"/>
          </p:cNvSpPr>
          <p:nvPr>
            <p:ph type="ftr" sz="quarter" idx="16"/>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8034DAF7-F9B8-49B5-A60A-EE38801CDD2D}"/>
              </a:ext>
            </a:extLst>
          </p:cNvPr>
          <p:cNvSpPr>
            <a:spLocks noGrp="1"/>
          </p:cNvSpPr>
          <p:nvPr>
            <p:ph type="sldNum" sz="quarter" idx="17"/>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03154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75/25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0"/>
            <a:ext cx="8496300" cy="221600"/>
          </a:xfrm>
          <a:prstGeom prst="rect">
            <a:avLst/>
          </a:prstGeom>
        </p:spPr>
        <p:txBody>
          <a:bodyPr lIns="0" tIns="0" rIns="0" bIns="0">
            <a:spAutoFit/>
          </a:bodyPr>
          <a:lstStyle>
            <a:lvl1pPr algn="l">
              <a:lnSpc>
                <a:spcPct val="80000"/>
              </a:lnSpc>
              <a:spcBef>
                <a:spcPts val="0"/>
              </a:spcBef>
              <a:spcAft>
                <a:spcPts val="0"/>
              </a:spcAft>
              <a:defRPr lang="en-US" b="0" dirty="0">
                <a:solidFill>
                  <a:schemeClr val="tx2"/>
                </a:solidFill>
              </a:defRPr>
            </a:lvl1pPr>
          </a:lstStyle>
          <a:p>
            <a:pPr lvl="0"/>
            <a:r>
              <a:rPr lang="en-US" dirty="0"/>
              <a:t>[SUBTITLE]</a:t>
            </a:r>
          </a:p>
        </p:txBody>
      </p:sp>
      <p:sp>
        <p:nvSpPr>
          <p:cNvPr id="6" name="Content Placeholder 4">
            <a:extLst>
              <a:ext uri="{FF2B5EF4-FFF2-40B4-BE49-F238E27FC236}">
                <a16:creationId xmlns:a16="http://schemas.microsoft.com/office/drawing/2014/main" id="{23DDDE56-DDD3-4097-A225-611AB3C78BB2}"/>
              </a:ext>
            </a:extLst>
          </p:cNvPr>
          <p:cNvSpPr>
            <a:spLocks noGrp="1"/>
          </p:cNvSpPr>
          <p:nvPr>
            <p:ph sz="quarter" idx="17"/>
          </p:nvPr>
        </p:nvSpPr>
        <p:spPr>
          <a:xfrm>
            <a:off x="6173789"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Content Placeholder 4">
            <a:extLst>
              <a:ext uri="{FF2B5EF4-FFF2-40B4-BE49-F238E27FC236}">
                <a16:creationId xmlns:a16="http://schemas.microsoft.com/office/drawing/2014/main" id="{62A87AE8-DA58-48D3-AFD5-601837320738}"/>
              </a:ext>
            </a:extLst>
          </p:cNvPr>
          <p:cNvSpPr>
            <a:spLocks noGrp="1"/>
          </p:cNvSpPr>
          <p:nvPr>
            <p:ph sz="quarter" idx="18"/>
          </p:nvPr>
        </p:nvSpPr>
        <p:spPr>
          <a:xfrm>
            <a:off x="323851" y="1368426"/>
            <a:ext cx="5588000" cy="3025775"/>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Date Placeholder 2">
            <a:extLst>
              <a:ext uri="{FF2B5EF4-FFF2-40B4-BE49-F238E27FC236}">
                <a16:creationId xmlns:a16="http://schemas.microsoft.com/office/drawing/2014/main" id="{58C51E1E-8749-4776-9635-90B8A4C498A9}"/>
              </a:ext>
            </a:extLst>
          </p:cNvPr>
          <p:cNvSpPr>
            <a:spLocks noGrp="1"/>
          </p:cNvSpPr>
          <p:nvPr>
            <p:ph type="dt" sz="half" idx="19"/>
          </p:nvPr>
        </p:nvSpPr>
        <p:spPr/>
        <p:txBody>
          <a:bodyPr/>
          <a:lstStyle/>
          <a:p>
            <a:endParaRPr lang="en-AU"/>
          </a:p>
        </p:txBody>
      </p:sp>
      <p:sp>
        <p:nvSpPr>
          <p:cNvPr id="4" name="Footer Placeholder 3">
            <a:extLst>
              <a:ext uri="{FF2B5EF4-FFF2-40B4-BE49-F238E27FC236}">
                <a16:creationId xmlns:a16="http://schemas.microsoft.com/office/drawing/2014/main" id="{7F3A62A0-22A2-4A69-BA57-425F7843D8A6}"/>
              </a:ext>
            </a:extLst>
          </p:cNvPr>
          <p:cNvSpPr>
            <a:spLocks noGrp="1"/>
          </p:cNvSpPr>
          <p:nvPr>
            <p:ph type="ftr" sz="quarter" idx="20"/>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5F1A6908-016F-4E05-8355-7B3531731DCA}"/>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47949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25/75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785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7" name="Content Placeholder 4">
            <a:extLst>
              <a:ext uri="{FF2B5EF4-FFF2-40B4-BE49-F238E27FC236}">
                <a16:creationId xmlns:a16="http://schemas.microsoft.com/office/drawing/2014/main" id="{DFE9F0EA-1077-4AC4-85C5-401465EDC4D9}"/>
              </a:ext>
            </a:extLst>
          </p:cNvPr>
          <p:cNvSpPr>
            <a:spLocks noGrp="1"/>
          </p:cNvSpPr>
          <p:nvPr>
            <p:ph sz="quarter" idx="18"/>
          </p:nvPr>
        </p:nvSpPr>
        <p:spPr>
          <a:xfrm>
            <a:off x="3240088" y="1368426"/>
            <a:ext cx="5588000" cy="3025775"/>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Content Placeholder 4">
            <a:extLst>
              <a:ext uri="{FF2B5EF4-FFF2-40B4-BE49-F238E27FC236}">
                <a16:creationId xmlns:a16="http://schemas.microsoft.com/office/drawing/2014/main" id="{EE7A4F0C-723A-4521-BBA3-26C6544E1A01}"/>
              </a:ext>
            </a:extLst>
          </p:cNvPr>
          <p:cNvSpPr>
            <a:spLocks noGrp="1"/>
          </p:cNvSpPr>
          <p:nvPr>
            <p:ph sz="quarter" idx="17"/>
          </p:nvPr>
        </p:nvSpPr>
        <p:spPr>
          <a:xfrm>
            <a:off x="32385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a:extLst>
              <a:ext uri="{FF2B5EF4-FFF2-40B4-BE49-F238E27FC236}">
                <a16:creationId xmlns:a16="http://schemas.microsoft.com/office/drawing/2014/main" id="{A446CD82-2FEF-4865-AC9F-7CD2A9893D8B}"/>
              </a:ext>
            </a:extLst>
          </p:cNvPr>
          <p:cNvSpPr>
            <a:spLocks noGrp="1"/>
          </p:cNvSpPr>
          <p:nvPr>
            <p:ph type="dt" sz="half" idx="19"/>
          </p:nvPr>
        </p:nvSpPr>
        <p:spPr/>
        <p:txBody>
          <a:bodyPr/>
          <a:lstStyle/>
          <a:p>
            <a:endParaRPr lang="en-AU"/>
          </a:p>
        </p:txBody>
      </p:sp>
      <p:sp>
        <p:nvSpPr>
          <p:cNvPr id="4" name="Footer Placeholder 3">
            <a:extLst>
              <a:ext uri="{FF2B5EF4-FFF2-40B4-BE49-F238E27FC236}">
                <a16:creationId xmlns:a16="http://schemas.microsoft.com/office/drawing/2014/main" id="{2C0D99F4-74E0-43CA-83A4-5D535AC63FF8}"/>
              </a:ext>
            </a:extLst>
          </p:cNvPr>
          <p:cNvSpPr>
            <a:spLocks noGrp="1"/>
          </p:cNvSpPr>
          <p:nvPr>
            <p:ph type="ftr" sz="quarter" idx="20"/>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8F4BF943-511E-4C72-896C-BEA5B4CDC124}"/>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852131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8" name="Text Placeholder 8">
            <a:extLst>
              <a:ext uri="{FF2B5EF4-FFF2-40B4-BE49-F238E27FC236}">
                <a16:creationId xmlns:a16="http://schemas.microsoft.com/office/drawing/2014/main" id="{7DBDCFB9-0B55-49CA-9A39-6DC5B1AA7751}"/>
              </a:ext>
            </a:extLst>
          </p:cNvPr>
          <p:cNvSpPr>
            <a:spLocks noGrp="1"/>
          </p:cNvSpPr>
          <p:nvPr>
            <p:ph type="body" sz="quarter" idx="14" hasCustomPrompt="1"/>
          </p:nvPr>
        </p:nvSpPr>
        <p:spPr bwMode="gray">
          <a:xfrm>
            <a:off x="323853" y="900000"/>
            <a:ext cx="8496000" cy="221600"/>
          </a:xfrm>
        </p:spPr>
        <p:txBody>
          <a:bodyPr>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9" name="Content Placeholder 4">
            <a:extLst>
              <a:ext uri="{FF2B5EF4-FFF2-40B4-BE49-F238E27FC236}">
                <a16:creationId xmlns:a16="http://schemas.microsoft.com/office/drawing/2014/main" id="{CA6A4ED3-BB2F-4A15-BCF2-3F331DFE7C3B}"/>
              </a:ext>
            </a:extLst>
          </p:cNvPr>
          <p:cNvSpPr>
            <a:spLocks noGrp="1"/>
          </p:cNvSpPr>
          <p:nvPr>
            <p:ph sz="quarter" idx="17"/>
          </p:nvPr>
        </p:nvSpPr>
        <p:spPr>
          <a:xfrm>
            <a:off x="32385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Content Placeholder 4">
            <a:extLst>
              <a:ext uri="{FF2B5EF4-FFF2-40B4-BE49-F238E27FC236}">
                <a16:creationId xmlns:a16="http://schemas.microsoft.com/office/drawing/2014/main" id="{17D78BB4-95F1-4E18-A438-75649F2B0F60}"/>
              </a:ext>
            </a:extLst>
          </p:cNvPr>
          <p:cNvSpPr>
            <a:spLocks noGrp="1"/>
          </p:cNvSpPr>
          <p:nvPr>
            <p:ph sz="quarter" idx="18"/>
          </p:nvPr>
        </p:nvSpPr>
        <p:spPr>
          <a:xfrm>
            <a:off x="324088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Content Placeholder 4">
            <a:extLst>
              <a:ext uri="{FF2B5EF4-FFF2-40B4-BE49-F238E27FC236}">
                <a16:creationId xmlns:a16="http://schemas.microsoft.com/office/drawing/2014/main" id="{E43F1C25-9270-401E-9414-4C7C77EC65C6}"/>
              </a:ext>
            </a:extLst>
          </p:cNvPr>
          <p:cNvSpPr>
            <a:spLocks noGrp="1"/>
          </p:cNvSpPr>
          <p:nvPr>
            <p:ph sz="quarter" idx="19"/>
          </p:nvPr>
        </p:nvSpPr>
        <p:spPr>
          <a:xfrm>
            <a:off x="6157911" y="1365250"/>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3" name="Date Placeholder 2">
            <a:extLst>
              <a:ext uri="{FF2B5EF4-FFF2-40B4-BE49-F238E27FC236}">
                <a16:creationId xmlns:a16="http://schemas.microsoft.com/office/drawing/2014/main" id="{1C0B5C34-A11E-4A99-B2C4-772498F748DA}"/>
              </a:ext>
            </a:extLst>
          </p:cNvPr>
          <p:cNvSpPr>
            <a:spLocks noGrp="1"/>
          </p:cNvSpPr>
          <p:nvPr>
            <p:ph type="dt" sz="half" idx="20"/>
          </p:nvPr>
        </p:nvSpPr>
        <p:spPr/>
        <p:txBody>
          <a:bodyPr/>
          <a:lstStyle/>
          <a:p>
            <a:endParaRPr lang="en-AU"/>
          </a:p>
        </p:txBody>
      </p:sp>
      <p:sp>
        <p:nvSpPr>
          <p:cNvPr id="4" name="Footer Placeholder 3">
            <a:extLst>
              <a:ext uri="{FF2B5EF4-FFF2-40B4-BE49-F238E27FC236}">
                <a16:creationId xmlns:a16="http://schemas.microsoft.com/office/drawing/2014/main" id="{0E7D63FF-6952-4748-8EFE-6222CF39C648}"/>
              </a:ext>
            </a:extLst>
          </p:cNvPr>
          <p:cNvSpPr>
            <a:spLocks noGrp="1"/>
          </p:cNvSpPr>
          <p:nvPr>
            <p:ph type="ftr" sz="quarter" idx="21"/>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C86DA751-4FE8-493C-9D32-6454288452FA}"/>
              </a:ext>
            </a:extLst>
          </p:cNvPr>
          <p:cNvSpPr>
            <a:spLocks noGrp="1"/>
          </p:cNvSpPr>
          <p:nvPr>
            <p:ph type="sldNum" sz="quarter" idx="22"/>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27484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0"/>
            <a:ext cx="8496300" cy="221600"/>
          </a:xfrm>
        </p:spPr>
        <p:txBody>
          <a:bodyPr>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3" name="Date Placeholder 2">
            <a:extLst>
              <a:ext uri="{FF2B5EF4-FFF2-40B4-BE49-F238E27FC236}">
                <a16:creationId xmlns:a16="http://schemas.microsoft.com/office/drawing/2014/main" id="{1FE25026-34A0-470A-8112-37A02B60D7A8}"/>
              </a:ext>
            </a:extLst>
          </p:cNvPr>
          <p:cNvSpPr>
            <a:spLocks noGrp="1"/>
          </p:cNvSpPr>
          <p:nvPr>
            <p:ph type="dt" sz="half" idx="15"/>
          </p:nvPr>
        </p:nvSpPr>
        <p:spPr/>
        <p:txBody>
          <a:bodyPr/>
          <a:lstStyle/>
          <a:p>
            <a:endParaRPr lang="en-AU"/>
          </a:p>
        </p:txBody>
      </p:sp>
      <p:sp>
        <p:nvSpPr>
          <p:cNvPr id="4" name="Footer Placeholder 3">
            <a:extLst>
              <a:ext uri="{FF2B5EF4-FFF2-40B4-BE49-F238E27FC236}">
                <a16:creationId xmlns:a16="http://schemas.microsoft.com/office/drawing/2014/main" id="{02853391-D316-4E00-B2F5-8FBBE831130E}"/>
              </a:ext>
            </a:extLst>
          </p:cNvPr>
          <p:cNvSpPr>
            <a:spLocks noGrp="1"/>
          </p:cNvSpPr>
          <p:nvPr>
            <p:ph type="ftr" sz="quarter" idx="16"/>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C3ABB714-5D82-418C-8157-9E0D251C6F60}"/>
              </a:ext>
            </a:extLst>
          </p:cNvPr>
          <p:cNvSpPr>
            <a:spLocks noGrp="1"/>
          </p:cNvSpPr>
          <p:nvPr>
            <p:ph type="sldNum" sz="quarter" idx="17"/>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28566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75/2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304F21B-6DD3-40D1-B3D4-9D0F5A9A3C97}"/>
              </a:ext>
            </a:extLst>
          </p:cNvPr>
          <p:cNvSpPr>
            <a:spLocks noGrp="1"/>
          </p:cNvSpPr>
          <p:nvPr>
            <p:ph sz="quarter" idx="17"/>
          </p:nvPr>
        </p:nvSpPr>
        <p:spPr>
          <a:xfrm>
            <a:off x="6173789"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Title 4">
            <a:extLst>
              <a:ext uri="{FF2B5EF4-FFF2-40B4-BE49-F238E27FC236}">
                <a16:creationId xmlns:a16="http://schemas.microsoft.com/office/drawing/2014/main" id="{F4B0DEE7-FCB9-49E8-BFF7-A9DD05A9FD79}"/>
              </a:ext>
            </a:extLst>
          </p:cNvPr>
          <p:cNvSpPr>
            <a:spLocks noGrp="1"/>
          </p:cNvSpPr>
          <p:nvPr>
            <p:ph type="title"/>
          </p:nvPr>
        </p:nvSpPr>
        <p:spPr>
          <a:xfrm>
            <a:off x="323850" y="576000"/>
            <a:ext cx="8496298" cy="320088"/>
          </a:xfrm>
        </p:spPr>
        <p:txBody>
          <a:bodyPr/>
          <a:lstStyle>
            <a:lvl1pPr>
              <a:defRPr lang="en-AU" dirty="0"/>
            </a:lvl1pPr>
          </a:lstStyle>
          <a:p>
            <a:r>
              <a:rPr lang="en-US" smtClean="0"/>
              <a:t>Click to edit Master title style</a:t>
            </a:r>
            <a:endParaRPr lang="en-AU" dirty="0"/>
          </a:p>
        </p:txBody>
      </p:sp>
      <p:sp>
        <p:nvSpPr>
          <p:cNvPr id="7" name="Content Placeholder 4">
            <a:extLst>
              <a:ext uri="{FF2B5EF4-FFF2-40B4-BE49-F238E27FC236}">
                <a16:creationId xmlns:a16="http://schemas.microsoft.com/office/drawing/2014/main" id="{75EC3211-02CD-4FD1-9201-FE48CE08617E}"/>
              </a:ext>
            </a:extLst>
          </p:cNvPr>
          <p:cNvSpPr>
            <a:spLocks noGrp="1"/>
          </p:cNvSpPr>
          <p:nvPr>
            <p:ph sz="quarter" idx="18"/>
          </p:nvPr>
        </p:nvSpPr>
        <p:spPr>
          <a:xfrm>
            <a:off x="323851" y="1368426"/>
            <a:ext cx="5588000" cy="3025775"/>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2" name="Date Placeholder 1">
            <a:extLst>
              <a:ext uri="{FF2B5EF4-FFF2-40B4-BE49-F238E27FC236}">
                <a16:creationId xmlns:a16="http://schemas.microsoft.com/office/drawing/2014/main" id="{AEC3E95F-92D6-4757-8D08-4373A8E7CB31}"/>
              </a:ext>
            </a:extLst>
          </p:cNvPr>
          <p:cNvSpPr>
            <a:spLocks noGrp="1"/>
          </p:cNvSpPr>
          <p:nvPr>
            <p:ph type="dt" sz="half" idx="19"/>
          </p:nvPr>
        </p:nvSpPr>
        <p:spPr/>
        <p:txBody>
          <a:bodyPr/>
          <a:lstStyle/>
          <a:p>
            <a:endParaRPr lang="en-AU"/>
          </a:p>
        </p:txBody>
      </p:sp>
      <p:sp>
        <p:nvSpPr>
          <p:cNvPr id="3" name="Footer Placeholder 2">
            <a:extLst>
              <a:ext uri="{FF2B5EF4-FFF2-40B4-BE49-F238E27FC236}">
                <a16:creationId xmlns:a16="http://schemas.microsoft.com/office/drawing/2014/main" id="{67EF93EC-8F76-49F1-809F-FB2D26890A50}"/>
              </a:ext>
            </a:extLst>
          </p:cNvPr>
          <p:cNvSpPr>
            <a:spLocks noGrp="1"/>
          </p:cNvSpPr>
          <p:nvPr>
            <p:ph type="ftr" sz="quarter" idx="20"/>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52AD4B39-4A31-48C0-A8BF-7907215B3EBE}"/>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367110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ntent 75/2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304F21B-6DD3-40D1-B3D4-9D0F5A9A3C97}"/>
              </a:ext>
            </a:extLst>
          </p:cNvPr>
          <p:cNvSpPr>
            <a:spLocks noGrp="1"/>
          </p:cNvSpPr>
          <p:nvPr>
            <p:ph sz="quarter" idx="17"/>
          </p:nvPr>
        </p:nvSpPr>
        <p:spPr>
          <a:xfrm>
            <a:off x="6173789"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Title 4">
            <a:extLst>
              <a:ext uri="{FF2B5EF4-FFF2-40B4-BE49-F238E27FC236}">
                <a16:creationId xmlns:a16="http://schemas.microsoft.com/office/drawing/2014/main" id="{F4B0DEE7-FCB9-49E8-BFF7-A9DD05A9FD79}"/>
              </a:ext>
            </a:extLst>
          </p:cNvPr>
          <p:cNvSpPr>
            <a:spLocks noGrp="1"/>
          </p:cNvSpPr>
          <p:nvPr>
            <p:ph type="title"/>
          </p:nvPr>
        </p:nvSpPr>
        <p:spPr>
          <a:xfrm>
            <a:off x="323850" y="576000"/>
            <a:ext cx="8496298" cy="320088"/>
          </a:xfrm>
        </p:spPr>
        <p:txBody>
          <a:bodyPr/>
          <a:lstStyle>
            <a:lvl1pPr>
              <a:defRPr lang="en-AU" dirty="0"/>
            </a:lvl1pPr>
          </a:lstStyle>
          <a:p>
            <a:r>
              <a:rPr lang="en-US" smtClean="0"/>
              <a:t>Click to edit Master title style</a:t>
            </a:r>
            <a:endParaRPr lang="en-AU" dirty="0"/>
          </a:p>
        </p:txBody>
      </p:sp>
      <p:sp>
        <p:nvSpPr>
          <p:cNvPr id="7" name="Content Placeholder 4">
            <a:extLst>
              <a:ext uri="{FF2B5EF4-FFF2-40B4-BE49-F238E27FC236}">
                <a16:creationId xmlns:a16="http://schemas.microsoft.com/office/drawing/2014/main" id="{75EC3211-02CD-4FD1-9201-FE48CE08617E}"/>
              </a:ext>
            </a:extLst>
          </p:cNvPr>
          <p:cNvSpPr>
            <a:spLocks noGrp="1"/>
          </p:cNvSpPr>
          <p:nvPr>
            <p:ph sz="quarter" idx="18"/>
          </p:nvPr>
        </p:nvSpPr>
        <p:spPr>
          <a:xfrm>
            <a:off x="323851" y="1368426"/>
            <a:ext cx="5588000" cy="3025775"/>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2" name="Date Placeholder 1">
            <a:extLst>
              <a:ext uri="{FF2B5EF4-FFF2-40B4-BE49-F238E27FC236}">
                <a16:creationId xmlns:a16="http://schemas.microsoft.com/office/drawing/2014/main" id="{AEC3E95F-92D6-4757-8D08-4373A8E7CB31}"/>
              </a:ext>
            </a:extLst>
          </p:cNvPr>
          <p:cNvSpPr>
            <a:spLocks noGrp="1"/>
          </p:cNvSpPr>
          <p:nvPr>
            <p:ph type="dt" sz="half" idx="19"/>
          </p:nvPr>
        </p:nvSpPr>
        <p:spPr/>
        <p:txBody>
          <a:bodyPr/>
          <a:lstStyle/>
          <a:p>
            <a:endParaRPr lang="en-AU"/>
          </a:p>
        </p:txBody>
      </p:sp>
      <p:sp>
        <p:nvSpPr>
          <p:cNvPr id="3" name="Footer Placeholder 2">
            <a:extLst>
              <a:ext uri="{FF2B5EF4-FFF2-40B4-BE49-F238E27FC236}">
                <a16:creationId xmlns:a16="http://schemas.microsoft.com/office/drawing/2014/main" id="{67EF93EC-8F76-49F1-809F-FB2D26890A50}"/>
              </a:ext>
            </a:extLst>
          </p:cNvPr>
          <p:cNvSpPr>
            <a:spLocks noGrp="1"/>
          </p:cNvSpPr>
          <p:nvPr>
            <p:ph type="ftr" sz="quarter" idx="20"/>
          </p:nvPr>
        </p:nvSpPr>
        <p:spPr/>
        <p:txBody>
          <a:bodyPr/>
          <a:lstStyle/>
          <a:p>
            <a:r>
              <a:rPr lang="en-AU" smtClean="0"/>
              <a:t>BDO Confidential</a:t>
            </a:r>
            <a:endParaRPr lang="en-AU"/>
          </a:p>
        </p:txBody>
      </p:sp>
      <p:sp>
        <p:nvSpPr>
          <p:cNvPr id="4" name="Slide Number Placeholder 3">
            <a:extLst>
              <a:ext uri="{FF2B5EF4-FFF2-40B4-BE49-F238E27FC236}">
                <a16:creationId xmlns:a16="http://schemas.microsoft.com/office/drawing/2014/main" id="{52AD4B39-4A31-48C0-A8BF-7907215B3EBE}"/>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814172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dirty="0"/>
          </a:p>
        </p:txBody>
      </p:sp>
      <p:sp>
        <p:nvSpPr>
          <p:cNvPr id="8" name="Content Placeholder 3">
            <a:extLst>
              <a:ext uri="{FF2B5EF4-FFF2-40B4-BE49-F238E27FC236}">
                <a16:creationId xmlns:a16="http://schemas.microsoft.com/office/drawing/2014/main" id="{0318DA71-BC3F-4573-9A13-4FEC9C298354}"/>
              </a:ext>
            </a:extLst>
          </p:cNvPr>
          <p:cNvSpPr>
            <a:spLocks noGrp="1"/>
          </p:cNvSpPr>
          <p:nvPr>
            <p:ph sz="quarter" idx="11"/>
          </p:nvPr>
        </p:nvSpPr>
        <p:spPr>
          <a:xfrm>
            <a:off x="324000" y="1368001"/>
            <a:ext cx="8496150" cy="3024000"/>
          </a:xfrm>
        </p:spPr>
        <p:txBody>
          <a:bodyPr>
            <a:normAutofit/>
          </a:bodyPr>
          <a:lstStyle>
            <a:lvl1pPr>
              <a:defRPr lang="en-US" sz="1800"/>
            </a:lvl1pPr>
            <a:lvl2pPr>
              <a:defRPr lang="en-US" sz="1800" dirty="0"/>
            </a:lvl2pPr>
            <a:lvl3pPr>
              <a:defRPr lang="en-US" sz="1800" dirty="0"/>
            </a:lvl3pPr>
            <a:lvl4pPr>
              <a:defRPr lang="en-US" sz="1800" dirty="0"/>
            </a:lvl4pPr>
            <a:lvl5pPr>
              <a:defRPr lang="en-AU" sz="1800"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Date Placeholder 1">
            <a:extLst>
              <a:ext uri="{FF2B5EF4-FFF2-40B4-BE49-F238E27FC236}">
                <a16:creationId xmlns:a16="http://schemas.microsoft.com/office/drawing/2014/main" id="{9C4DA0FB-3BD2-4A9C-8A0E-60873BC004E9}"/>
              </a:ext>
            </a:extLst>
          </p:cNvPr>
          <p:cNvSpPr>
            <a:spLocks noGrp="1"/>
          </p:cNvSpPr>
          <p:nvPr>
            <p:ph type="dt" sz="half" idx="13"/>
          </p:nvPr>
        </p:nvSpPr>
        <p:spPr/>
        <p:txBody>
          <a:bodyPr/>
          <a:lstStyle/>
          <a:p>
            <a:endParaRPr lang="en-AU"/>
          </a:p>
        </p:txBody>
      </p:sp>
      <p:sp>
        <p:nvSpPr>
          <p:cNvPr id="3" name="Footer Placeholder 2">
            <a:extLst>
              <a:ext uri="{FF2B5EF4-FFF2-40B4-BE49-F238E27FC236}">
                <a16:creationId xmlns:a16="http://schemas.microsoft.com/office/drawing/2014/main" id="{C3D5EB20-DD28-4A8A-975E-B808889BEF35}"/>
              </a:ext>
            </a:extLst>
          </p:cNvPr>
          <p:cNvSpPr>
            <a:spLocks noGrp="1"/>
          </p:cNvSpPr>
          <p:nvPr>
            <p:ph type="ftr" sz="quarter" idx="14"/>
          </p:nvPr>
        </p:nvSpPr>
        <p:spPr/>
        <p:txBody>
          <a:bodyPr/>
          <a:lstStyle/>
          <a:p>
            <a:r>
              <a:rPr lang="en-AU" smtClean="0"/>
              <a:t>BDO Confidential</a:t>
            </a:r>
            <a:endParaRPr lang="en-AU"/>
          </a:p>
        </p:txBody>
      </p:sp>
      <p:sp>
        <p:nvSpPr>
          <p:cNvPr id="4" name="Slide Number Placeholder 3">
            <a:extLst>
              <a:ext uri="{FF2B5EF4-FFF2-40B4-BE49-F238E27FC236}">
                <a16:creationId xmlns:a16="http://schemas.microsoft.com/office/drawing/2014/main" id="{86C05A01-9EEF-4266-AF38-2A55F4E269DF}"/>
              </a:ext>
            </a:extLst>
          </p:cNvPr>
          <p:cNvSpPr>
            <a:spLocks noGrp="1"/>
          </p:cNvSpPr>
          <p:nvPr>
            <p:ph type="sldNum" sz="quarter" idx="15"/>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89518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75/2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A497269-1B7F-4E6D-936B-6C79C604AA5E}"/>
              </a:ext>
            </a:extLst>
          </p:cNvPr>
          <p:cNvSpPr>
            <a:spLocks noGrp="1"/>
          </p:cNvSpPr>
          <p:nvPr>
            <p:ph type="pic" sz="quarter" idx="18" hasCustomPrompt="1"/>
          </p:nvPr>
        </p:nvSpPr>
        <p:spPr>
          <a:xfrm>
            <a:off x="6173789" y="1368426"/>
            <a:ext cx="2662237" cy="3024188"/>
          </a:xfrm>
        </p:spPr>
        <p:txBody>
          <a:bodyPr/>
          <a:lstStyle/>
          <a:p>
            <a:r>
              <a:rPr lang="en-US" dirty="0"/>
              <a:t> </a:t>
            </a:r>
            <a:endParaRPr lang="en-AU" dirty="0"/>
          </a:p>
        </p:txBody>
      </p:sp>
      <p:sp>
        <p:nvSpPr>
          <p:cNvPr id="2" name="Title 1"/>
          <p:cNvSpPr>
            <a:spLocks noGrp="1"/>
          </p:cNvSpPr>
          <p:nvPr>
            <p:ph type="title"/>
          </p:nvPr>
        </p:nvSpPr>
        <p:spPr bwMode="gray">
          <a:xfrm>
            <a:off x="323851" y="57785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0"/>
            <a:ext cx="8496300" cy="221600"/>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p:nvPr>
        </p:nvSpPr>
        <p:spPr>
          <a:xfrm>
            <a:off x="324000" y="1367999"/>
            <a:ext cx="5581650" cy="3024000"/>
          </a:xfrm>
          <a:prstGeom prst="rect">
            <a:avLst/>
          </a:prstGeom>
        </p:spPr>
        <p:txBody>
          <a:bodyPr lIns="0" tIns="0" rIns="0" bIns="0"/>
          <a:lstStyle>
            <a:lvl1pPr>
              <a:defRPr lang="en-US" dirty="0"/>
            </a:lvl1pPr>
            <a:lvl2pPr>
              <a:defRPr lang="en-US" dirty="0"/>
            </a:lvl2pPr>
            <a:lvl3pPr>
              <a:buClr>
                <a:schemeClr val="bg2"/>
              </a:buClr>
              <a:defRPr lang="en-US" dirty="0"/>
            </a:lvl3pPr>
            <a:lvl4pPr marL="538076" indent="-274593">
              <a:buFont typeface="Arial" panose="020B0604020202020204" pitchFamily="34" charset="0"/>
              <a:buChar char="•"/>
              <a:defRPr lang="en-US" dirty="0"/>
            </a:lvl4pPr>
            <a:lvl5pPr>
              <a:defRPr lang="en-GB"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p:cNvSpPr>
            <a:spLocks noGrp="1"/>
          </p:cNvSpPr>
          <p:nvPr>
            <p:ph type="body" sz="quarter" idx="17" hasCustomPrompt="1"/>
          </p:nvPr>
        </p:nvSpPr>
        <p:spPr>
          <a:xfrm>
            <a:off x="6173789" y="1368001"/>
            <a:ext cx="2662237" cy="169277"/>
          </a:xfrm>
          <a:prstGeom prst="rect">
            <a:avLst/>
          </a:prstGeom>
          <a:solidFill>
            <a:schemeClr val="accent6"/>
          </a:solidFill>
        </p:spPr>
        <p:txBody>
          <a:bodyPr lIns="0" tIns="0" rIns="0" bIns="0">
            <a:spAutoFit/>
          </a:bodyPr>
          <a:lstStyle>
            <a:lvl1pPr>
              <a:defRPr sz="1100" b="0">
                <a:solidFill>
                  <a:schemeClr val="tx2"/>
                </a:solidFill>
              </a:defRPr>
            </a:lvl1pPr>
          </a:lstStyle>
          <a:p>
            <a:pPr lvl="0"/>
            <a:r>
              <a:rPr lang="en-US" dirty="0"/>
              <a:t>Click to edit image caption</a:t>
            </a:r>
          </a:p>
        </p:txBody>
      </p:sp>
      <p:sp>
        <p:nvSpPr>
          <p:cNvPr id="3" name="Date Placeholder 2">
            <a:extLst>
              <a:ext uri="{FF2B5EF4-FFF2-40B4-BE49-F238E27FC236}">
                <a16:creationId xmlns:a16="http://schemas.microsoft.com/office/drawing/2014/main" id="{0C8D6EF9-B32C-4803-AFDE-455A15F80DFB}"/>
              </a:ext>
            </a:extLst>
          </p:cNvPr>
          <p:cNvSpPr>
            <a:spLocks noGrp="1"/>
          </p:cNvSpPr>
          <p:nvPr>
            <p:ph type="dt" sz="half" idx="19"/>
          </p:nvPr>
        </p:nvSpPr>
        <p:spPr/>
        <p:txBody>
          <a:bodyPr/>
          <a:lstStyle/>
          <a:p>
            <a:endParaRPr lang="en-AU"/>
          </a:p>
        </p:txBody>
      </p:sp>
      <p:sp>
        <p:nvSpPr>
          <p:cNvPr id="5" name="Footer Placeholder 4">
            <a:extLst>
              <a:ext uri="{FF2B5EF4-FFF2-40B4-BE49-F238E27FC236}">
                <a16:creationId xmlns:a16="http://schemas.microsoft.com/office/drawing/2014/main" id="{D6DF1E80-4C25-4C9A-820E-5646F519F601}"/>
              </a:ext>
            </a:extLst>
          </p:cNvPr>
          <p:cNvSpPr>
            <a:spLocks noGrp="1"/>
          </p:cNvSpPr>
          <p:nvPr>
            <p:ph type="ftr" sz="quarter" idx="20"/>
          </p:nvPr>
        </p:nvSpPr>
        <p:spPr/>
        <p:txBody>
          <a:bodyPr/>
          <a:lstStyle/>
          <a:p>
            <a:r>
              <a:rPr lang="en-AU"/>
              <a:t>To change the footer, follow the instructions on slide 9.</a:t>
            </a:r>
          </a:p>
        </p:txBody>
      </p:sp>
      <p:sp>
        <p:nvSpPr>
          <p:cNvPr id="8" name="Slide Number Placeholder 7">
            <a:extLst>
              <a:ext uri="{FF2B5EF4-FFF2-40B4-BE49-F238E27FC236}">
                <a16:creationId xmlns:a16="http://schemas.microsoft.com/office/drawing/2014/main" id="{DDBEFA9E-32F4-4A50-94CB-3397E8C41B47}"/>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3925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50/50">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6C6931FE-A1D0-4818-9FDC-38314B482A64}"/>
              </a:ext>
            </a:extLst>
          </p:cNvPr>
          <p:cNvSpPr>
            <a:spLocks noGrp="1"/>
          </p:cNvSpPr>
          <p:nvPr>
            <p:ph type="pic" sz="quarter" idx="18" hasCustomPrompt="1"/>
          </p:nvPr>
        </p:nvSpPr>
        <p:spPr>
          <a:xfrm>
            <a:off x="4680001" y="1368426"/>
            <a:ext cx="4140151" cy="3024188"/>
          </a:xfrm>
        </p:spPr>
        <p:txBody>
          <a:bodyPr/>
          <a:lstStyle/>
          <a:p>
            <a:r>
              <a:rPr lang="en-US" dirty="0"/>
              <a:t> </a:t>
            </a:r>
            <a:endParaRPr lang="en-AU" dirty="0"/>
          </a:p>
        </p:txBody>
      </p:sp>
      <p:sp>
        <p:nvSpPr>
          <p:cNvPr id="10" name="Text Placeholder 6">
            <a:extLst>
              <a:ext uri="{FF2B5EF4-FFF2-40B4-BE49-F238E27FC236}">
                <a16:creationId xmlns:a16="http://schemas.microsoft.com/office/drawing/2014/main" id="{8AC8AE21-C38A-4468-B71F-8737294E64D5}"/>
              </a:ext>
            </a:extLst>
          </p:cNvPr>
          <p:cNvSpPr>
            <a:spLocks noGrp="1"/>
          </p:cNvSpPr>
          <p:nvPr>
            <p:ph type="body" sz="quarter" idx="17" hasCustomPrompt="1"/>
          </p:nvPr>
        </p:nvSpPr>
        <p:spPr>
          <a:xfrm>
            <a:off x="4680001" y="1368001"/>
            <a:ext cx="4140151" cy="169277"/>
          </a:xfrm>
          <a:prstGeom prst="rect">
            <a:avLst/>
          </a:prstGeom>
          <a:solidFill>
            <a:schemeClr val="accent6"/>
          </a:solidFill>
        </p:spPr>
        <p:txBody>
          <a:bodyPr wrap="square" lIns="0" tIns="0" rIns="0" bIns="0">
            <a:spAutoFit/>
          </a:bodyPr>
          <a:lstStyle>
            <a:lvl1pPr>
              <a:defRPr sz="1100" b="0">
                <a:solidFill>
                  <a:schemeClr val="tx2"/>
                </a:solidFill>
              </a:defRPr>
            </a:lvl1pPr>
          </a:lstStyle>
          <a:p>
            <a:pPr lvl="0"/>
            <a:r>
              <a:rPr lang="en-US" dirty="0"/>
              <a:t>Click to edit image caption</a:t>
            </a:r>
          </a:p>
        </p:txBody>
      </p:sp>
      <p:sp>
        <p:nvSpPr>
          <p:cNvPr id="2" name="Title 1"/>
          <p:cNvSpPr>
            <a:spLocks noGrp="1"/>
          </p:cNvSpPr>
          <p:nvPr>
            <p:ph type="title"/>
          </p:nvPr>
        </p:nvSpPr>
        <p:spPr bwMode="gray">
          <a:xfrm>
            <a:off x="323851" y="57785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p:nvPr>
        </p:nvSpPr>
        <p:spPr>
          <a:xfrm>
            <a:off x="324000" y="1367999"/>
            <a:ext cx="4122588" cy="3024000"/>
          </a:xfrm>
          <a:prstGeom prst="rect">
            <a:avLst/>
          </a:prstGeom>
        </p:spPr>
        <p:txBody>
          <a:bodyPr lIns="0" tIns="0" rIns="0" bIns="0"/>
          <a:lstStyle>
            <a:lvl1pPr>
              <a:defRPr lang="en-US" dirty="0"/>
            </a:lvl1pPr>
            <a:lvl2pPr>
              <a:defRPr lang="en-US" dirty="0"/>
            </a:lvl2pPr>
            <a:lvl3pPr>
              <a:defRPr lang="en-US" dirty="0"/>
            </a:lvl3pPr>
            <a:lvl4pPr marL="538076" indent="-274593">
              <a:buFont typeface="Arial" panose="020B0604020202020204" pitchFamily="34" charset="0"/>
              <a:buChar char="•"/>
              <a:defRPr lang="en-US" dirty="0"/>
            </a:lvl4pPr>
            <a:lvl5pPr>
              <a:defRPr lang="en-GB"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9767815B-2ECB-4D30-AE1C-84A3A61FBB9C}"/>
              </a:ext>
            </a:extLst>
          </p:cNvPr>
          <p:cNvSpPr>
            <a:spLocks noGrp="1"/>
          </p:cNvSpPr>
          <p:nvPr>
            <p:ph type="dt" sz="half" idx="19"/>
          </p:nvPr>
        </p:nvSpPr>
        <p:spPr/>
        <p:txBody>
          <a:bodyPr/>
          <a:lstStyle/>
          <a:p>
            <a:endParaRPr lang="en-AU"/>
          </a:p>
        </p:txBody>
      </p:sp>
      <p:sp>
        <p:nvSpPr>
          <p:cNvPr id="5" name="Footer Placeholder 4">
            <a:extLst>
              <a:ext uri="{FF2B5EF4-FFF2-40B4-BE49-F238E27FC236}">
                <a16:creationId xmlns:a16="http://schemas.microsoft.com/office/drawing/2014/main" id="{84F4E260-ED03-4FE5-BA5B-6181B83710E4}"/>
              </a:ext>
            </a:extLst>
          </p:cNvPr>
          <p:cNvSpPr>
            <a:spLocks noGrp="1"/>
          </p:cNvSpPr>
          <p:nvPr>
            <p:ph type="ftr" sz="quarter" idx="20"/>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B31DD436-4C51-4672-8372-DE9593ADBBB0}"/>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8405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Image 25/7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3B3FD74C-D91F-4D7A-8C6F-18A517ADC5AB}"/>
              </a:ext>
            </a:extLst>
          </p:cNvPr>
          <p:cNvSpPr>
            <a:spLocks noGrp="1"/>
          </p:cNvSpPr>
          <p:nvPr>
            <p:ph type="pic" sz="quarter" idx="18" hasCustomPrompt="1"/>
          </p:nvPr>
        </p:nvSpPr>
        <p:spPr>
          <a:xfrm>
            <a:off x="3240001" y="1368426"/>
            <a:ext cx="5580150" cy="3024188"/>
          </a:xfrm>
        </p:spPr>
        <p:txBody>
          <a:bodyPr/>
          <a:lstStyle/>
          <a:p>
            <a:r>
              <a:rPr lang="en-US" dirty="0"/>
              <a:t> </a:t>
            </a:r>
            <a:endParaRPr lang="en-AU" dirty="0"/>
          </a:p>
        </p:txBody>
      </p:sp>
      <p:sp>
        <p:nvSpPr>
          <p:cNvPr id="10" name="Text Placeholder 6">
            <a:extLst>
              <a:ext uri="{FF2B5EF4-FFF2-40B4-BE49-F238E27FC236}">
                <a16:creationId xmlns:a16="http://schemas.microsoft.com/office/drawing/2014/main" id="{8A7715F9-BA32-43F6-B5DD-F35E198C9C21}"/>
              </a:ext>
            </a:extLst>
          </p:cNvPr>
          <p:cNvSpPr>
            <a:spLocks noGrp="1"/>
          </p:cNvSpPr>
          <p:nvPr>
            <p:ph type="body" sz="quarter" idx="17" hasCustomPrompt="1"/>
          </p:nvPr>
        </p:nvSpPr>
        <p:spPr>
          <a:xfrm>
            <a:off x="3240001" y="1368001"/>
            <a:ext cx="5580150" cy="169277"/>
          </a:xfrm>
          <a:prstGeom prst="rect">
            <a:avLst/>
          </a:prstGeom>
          <a:solidFill>
            <a:schemeClr val="accent6"/>
          </a:solidFill>
        </p:spPr>
        <p:txBody>
          <a:bodyPr wrap="square" lIns="0" tIns="0" rIns="0" bIns="0">
            <a:spAutoFit/>
          </a:bodyPr>
          <a:lstStyle>
            <a:lvl1pPr>
              <a:defRPr sz="1100" b="0">
                <a:solidFill>
                  <a:schemeClr val="tx2"/>
                </a:solidFill>
              </a:defRPr>
            </a:lvl1pPr>
          </a:lstStyle>
          <a:p>
            <a:pPr lvl="0"/>
            <a:r>
              <a:rPr lang="en-US" dirty="0"/>
              <a:t>Click to edit image caption</a:t>
            </a:r>
          </a:p>
        </p:txBody>
      </p:sp>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hasCustomPrompt="1"/>
          </p:nvPr>
        </p:nvSpPr>
        <p:spPr>
          <a:xfrm>
            <a:off x="324001" y="1368000"/>
            <a:ext cx="2663675" cy="3024000"/>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7866C1AD-8D59-40C6-8CA8-5844AE8F6AB7}"/>
              </a:ext>
            </a:extLst>
          </p:cNvPr>
          <p:cNvSpPr>
            <a:spLocks noGrp="1"/>
          </p:cNvSpPr>
          <p:nvPr>
            <p:ph type="dt" sz="half" idx="19"/>
          </p:nvPr>
        </p:nvSpPr>
        <p:spPr/>
        <p:txBody>
          <a:bodyPr/>
          <a:lstStyle/>
          <a:p>
            <a:endParaRPr lang="en-AU"/>
          </a:p>
        </p:txBody>
      </p:sp>
      <p:sp>
        <p:nvSpPr>
          <p:cNvPr id="5" name="Footer Placeholder 4">
            <a:extLst>
              <a:ext uri="{FF2B5EF4-FFF2-40B4-BE49-F238E27FC236}">
                <a16:creationId xmlns:a16="http://schemas.microsoft.com/office/drawing/2014/main" id="{7C2CDAAA-7E09-4D79-8E4D-CDFFE8BD94B4}"/>
              </a:ext>
            </a:extLst>
          </p:cNvPr>
          <p:cNvSpPr>
            <a:spLocks noGrp="1"/>
          </p:cNvSpPr>
          <p:nvPr>
            <p:ph type="ftr" sz="quarter" idx="20"/>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116F993C-5744-45C3-9FC5-389D06038D95}"/>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703492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ing and Image only">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F48B316-519D-4F48-8C77-6771CAD3A231}"/>
              </a:ext>
            </a:extLst>
          </p:cNvPr>
          <p:cNvSpPr>
            <a:spLocks noGrp="1"/>
          </p:cNvSpPr>
          <p:nvPr>
            <p:ph type="pic" sz="quarter" idx="18" hasCustomPrompt="1"/>
          </p:nvPr>
        </p:nvSpPr>
        <p:spPr>
          <a:xfrm>
            <a:off x="323853" y="1368426"/>
            <a:ext cx="8512174" cy="3024188"/>
          </a:xfrm>
        </p:spPr>
        <p:txBody>
          <a:bodyPr/>
          <a:lstStyle/>
          <a:p>
            <a:r>
              <a:rPr lang="en-US" dirty="0"/>
              <a:t> </a:t>
            </a:r>
            <a:endParaRPr lang="en-AU" dirty="0"/>
          </a:p>
        </p:txBody>
      </p:sp>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8" name="Text Placeholder 6">
            <a:extLst>
              <a:ext uri="{FF2B5EF4-FFF2-40B4-BE49-F238E27FC236}">
                <a16:creationId xmlns:a16="http://schemas.microsoft.com/office/drawing/2014/main" id="{B4B50D68-6571-4C72-92EF-41EBCFE55F2B}"/>
              </a:ext>
            </a:extLst>
          </p:cNvPr>
          <p:cNvSpPr>
            <a:spLocks noGrp="1"/>
          </p:cNvSpPr>
          <p:nvPr>
            <p:ph type="body" sz="quarter" idx="17" hasCustomPrompt="1"/>
          </p:nvPr>
        </p:nvSpPr>
        <p:spPr>
          <a:xfrm>
            <a:off x="323853" y="1368001"/>
            <a:ext cx="8512174" cy="169277"/>
          </a:xfrm>
          <a:prstGeom prst="rect">
            <a:avLst/>
          </a:prstGeom>
          <a:solidFill>
            <a:schemeClr val="accent6"/>
          </a:solidFill>
        </p:spPr>
        <p:txBody>
          <a:bodyPr wrap="square" lIns="0" tIns="0" rIns="0" bIns="0">
            <a:spAutoFit/>
          </a:bodyPr>
          <a:lstStyle>
            <a:lvl1pPr>
              <a:defRPr sz="1100" b="0">
                <a:solidFill>
                  <a:schemeClr val="tx2"/>
                </a:solidFill>
              </a:defRPr>
            </a:lvl1pPr>
          </a:lstStyle>
          <a:p>
            <a:pPr lvl="0"/>
            <a:r>
              <a:rPr lang="en-US" dirty="0"/>
              <a:t>Click to edit image caption</a:t>
            </a:r>
          </a:p>
        </p:txBody>
      </p:sp>
      <p:sp>
        <p:nvSpPr>
          <p:cNvPr id="3" name="Date Placeholder 2">
            <a:extLst>
              <a:ext uri="{FF2B5EF4-FFF2-40B4-BE49-F238E27FC236}">
                <a16:creationId xmlns:a16="http://schemas.microsoft.com/office/drawing/2014/main" id="{3256EE92-943F-454F-BE79-08D7FEAC467C}"/>
              </a:ext>
            </a:extLst>
          </p:cNvPr>
          <p:cNvSpPr>
            <a:spLocks noGrp="1"/>
          </p:cNvSpPr>
          <p:nvPr>
            <p:ph type="dt" sz="half" idx="19"/>
          </p:nvPr>
        </p:nvSpPr>
        <p:spPr/>
        <p:txBody>
          <a:bodyPr/>
          <a:lstStyle/>
          <a:p>
            <a:endParaRPr lang="en-AU"/>
          </a:p>
        </p:txBody>
      </p:sp>
      <p:sp>
        <p:nvSpPr>
          <p:cNvPr id="4" name="Footer Placeholder 3">
            <a:extLst>
              <a:ext uri="{FF2B5EF4-FFF2-40B4-BE49-F238E27FC236}">
                <a16:creationId xmlns:a16="http://schemas.microsoft.com/office/drawing/2014/main" id="{3A56C858-3B8C-490E-B998-2FC2DF7290EA}"/>
              </a:ext>
            </a:extLst>
          </p:cNvPr>
          <p:cNvSpPr>
            <a:spLocks noGrp="1"/>
          </p:cNvSpPr>
          <p:nvPr>
            <p:ph type="ftr" sz="quarter" idx="20"/>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E5DE0D06-2287-4C89-ABE6-2ED31F12795E}"/>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6748235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5% Text and 3 Images">
    <p:spTree>
      <p:nvGrpSpPr>
        <p:cNvPr id="1" name=""/>
        <p:cNvGrpSpPr/>
        <p:nvPr/>
      </p:nvGrpSpPr>
      <p:grpSpPr>
        <a:xfrm>
          <a:off x="0" y="0"/>
          <a:ext cx="0" cy="0"/>
          <a:chOff x="0" y="0"/>
          <a:chExt cx="0" cy="0"/>
        </a:xfrm>
      </p:grpSpPr>
      <p:sp>
        <p:nvSpPr>
          <p:cNvPr id="5" name="Rectangle 4"/>
          <p:cNvSpPr/>
          <p:nvPr userDrawn="1"/>
        </p:nvSpPr>
        <p:spPr>
          <a:xfrm>
            <a:off x="6688961" y="1367999"/>
            <a:ext cx="2147064" cy="302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lang="en-US" b="0" dirty="0">
                <a:solidFill>
                  <a:schemeClr val="tx2"/>
                </a:solidFill>
              </a:defRPr>
            </a:lvl1pPr>
          </a:lstStyle>
          <a:p>
            <a:pPr lvl="0"/>
            <a:r>
              <a:rPr lang="en-US" dirty="0"/>
              <a:t>[SUBTITLE]</a:t>
            </a:r>
          </a:p>
        </p:txBody>
      </p:sp>
      <p:sp>
        <p:nvSpPr>
          <p:cNvPr id="4" name="Text Placeholder 3"/>
          <p:cNvSpPr>
            <a:spLocks noGrp="1"/>
          </p:cNvSpPr>
          <p:nvPr>
            <p:ph type="body" sz="quarter" idx="15"/>
          </p:nvPr>
        </p:nvSpPr>
        <p:spPr>
          <a:xfrm>
            <a:off x="324001" y="1367999"/>
            <a:ext cx="6096823" cy="3024000"/>
          </a:xfrm>
          <a:prstGeom prst="rect">
            <a:avLst/>
          </a:prstGeom>
        </p:spPr>
        <p:txBody>
          <a:bodyPr lIns="0" tIns="0" rIns="0" bIns="0"/>
          <a:lstStyle>
            <a:lvl1pPr>
              <a:defRPr lang="en-US" dirty="0"/>
            </a:lvl1pPr>
            <a:lvl2pPr>
              <a:defRPr lang="en-US" dirty="0"/>
            </a:lvl2pPr>
            <a:lvl3pPr>
              <a:defRPr lang="en-US" dirty="0"/>
            </a:lvl3pPr>
            <a:lvl4pPr marL="538076" indent="-274593">
              <a:buFont typeface="Arial" panose="020B0604020202020204" pitchFamily="34" charset="0"/>
              <a:buChar char="•"/>
              <a:defRPr lang="en-US" dirty="0"/>
            </a:lvl4pPr>
            <a:lvl5pPr>
              <a:defRPr lang="en-GB"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10"/>
          <p:cNvSpPr>
            <a:spLocks noGrp="1"/>
          </p:cNvSpPr>
          <p:nvPr>
            <p:ph type="pic" sz="quarter" idx="16" hasCustomPrompt="1"/>
          </p:nvPr>
        </p:nvSpPr>
        <p:spPr>
          <a:xfrm>
            <a:off x="6818665" y="1488265"/>
            <a:ext cx="1887659" cy="859344"/>
          </a:xfrm>
          <a:prstGeom prst="rect">
            <a:avLst/>
          </a:prstGeom>
        </p:spPr>
        <p:txBody>
          <a:bodyPr bIns="468000" anchor="ctr" anchorCtr="0"/>
          <a:lstStyle>
            <a:lvl1pPr algn="ctr">
              <a:defRPr sz="1200" b="0"/>
            </a:lvl1pPr>
          </a:lstStyle>
          <a:p>
            <a:r>
              <a:rPr lang="en-GB" dirty="0"/>
              <a:t>ADD IMAGE</a:t>
            </a:r>
          </a:p>
        </p:txBody>
      </p:sp>
      <p:sp>
        <p:nvSpPr>
          <p:cNvPr id="8" name="Picture Placeholder 10"/>
          <p:cNvSpPr>
            <a:spLocks noGrp="1"/>
          </p:cNvSpPr>
          <p:nvPr>
            <p:ph type="pic" sz="quarter" idx="17" hasCustomPrompt="1"/>
          </p:nvPr>
        </p:nvSpPr>
        <p:spPr>
          <a:xfrm>
            <a:off x="6818665" y="2454547"/>
            <a:ext cx="1887659" cy="859344"/>
          </a:xfrm>
          <a:prstGeom prst="rect">
            <a:avLst/>
          </a:prstGeom>
        </p:spPr>
        <p:txBody>
          <a:bodyPr bIns="468000" anchor="ctr" anchorCtr="0"/>
          <a:lstStyle>
            <a:lvl1pPr algn="ctr">
              <a:defRPr sz="1200" b="0"/>
            </a:lvl1pPr>
          </a:lstStyle>
          <a:p>
            <a:r>
              <a:rPr lang="en-GB" dirty="0"/>
              <a:t>ADD IMAGE</a:t>
            </a:r>
          </a:p>
        </p:txBody>
      </p:sp>
      <p:sp>
        <p:nvSpPr>
          <p:cNvPr id="10" name="Picture Placeholder 10"/>
          <p:cNvSpPr>
            <a:spLocks noGrp="1"/>
          </p:cNvSpPr>
          <p:nvPr>
            <p:ph type="pic" sz="quarter" idx="18" hasCustomPrompt="1"/>
          </p:nvPr>
        </p:nvSpPr>
        <p:spPr>
          <a:xfrm>
            <a:off x="6818665" y="3420829"/>
            <a:ext cx="1887659" cy="859344"/>
          </a:xfrm>
          <a:prstGeom prst="rect">
            <a:avLst/>
          </a:prstGeom>
        </p:spPr>
        <p:txBody>
          <a:bodyPr bIns="468000" anchor="ctr" anchorCtr="0"/>
          <a:lstStyle>
            <a:lvl1pPr algn="ctr">
              <a:defRPr sz="1200" b="0"/>
            </a:lvl1pPr>
          </a:lstStyle>
          <a:p>
            <a:r>
              <a:rPr lang="en-GB" dirty="0"/>
              <a:t>ADD IMAGE</a:t>
            </a:r>
          </a:p>
        </p:txBody>
      </p:sp>
      <p:sp>
        <p:nvSpPr>
          <p:cNvPr id="3" name="Date Placeholder 2">
            <a:extLst>
              <a:ext uri="{FF2B5EF4-FFF2-40B4-BE49-F238E27FC236}">
                <a16:creationId xmlns:a16="http://schemas.microsoft.com/office/drawing/2014/main" id="{EC8BD321-19FF-40D8-A3D1-97F7CDBF2BFA}"/>
              </a:ext>
            </a:extLst>
          </p:cNvPr>
          <p:cNvSpPr>
            <a:spLocks noGrp="1"/>
          </p:cNvSpPr>
          <p:nvPr>
            <p:ph type="dt" sz="half" idx="19"/>
          </p:nvPr>
        </p:nvSpPr>
        <p:spPr/>
        <p:txBody>
          <a:bodyPr/>
          <a:lstStyle/>
          <a:p>
            <a:endParaRPr lang="en-AU"/>
          </a:p>
        </p:txBody>
      </p:sp>
      <p:sp>
        <p:nvSpPr>
          <p:cNvPr id="6" name="Footer Placeholder 5">
            <a:extLst>
              <a:ext uri="{FF2B5EF4-FFF2-40B4-BE49-F238E27FC236}">
                <a16:creationId xmlns:a16="http://schemas.microsoft.com/office/drawing/2014/main" id="{FD088792-5477-441A-8F72-0163EABC7553}"/>
              </a:ext>
            </a:extLst>
          </p:cNvPr>
          <p:cNvSpPr>
            <a:spLocks noGrp="1"/>
          </p:cNvSpPr>
          <p:nvPr>
            <p:ph type="ftr" sz="quarter" idx="20"/>
          </p:nvPr>
        </p:nvSpPr>
        <p:spPr/>
        <p:txBody>
          <a:bodyPr/>
          <a:lstStyle/>
          <a:p>
            <a:r>
              <a:rPr lang="en-AU"/>
              <a:t>To change the footer, follow the instructions on slide 9.</a:t>
            </a:r>
          </a:p>
        </p:txBody>
      </p:sp>
      <p:sp>
        <p:nvSpPr>
          <p:cNvPr id="7" name="Slide Number Placeholder 6">
            <a:extLst>
              <a:ext uri="{FF2B5EF4-FFF2-40B4-BE49-F238E27FC236}">
                <a16:creationId xmlns:a16="http://schemas.microsoft.com/office/drawing/2014/main" id="{812E521E-1DA7-4ED5-A611-630B8D26B194}"/>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41792952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Text and 3 Images">
    <p:spTree>
      <p:nvGrpSpPr>
        <p:cNvPr id="1" name=""/>
        <p:cNvGrpSpPr/>
        <p:nvPr/>
      </p:nvGrpSpPr>
      <p:grpSpPr>
        <a:xfrm>
          <a:off x="0" y="0"/>
          <a:ext cx="0" cy="0"/>
          <a:chOff x="0" y="0"/>
          <a:chExt cx="0" cy="0"/>
        </a:xfrm>
      </p:grpSpPr>
      <p:sp>
        <p:nvSpPr>
          <p:cNvPr id="5" name="Rectangle 4"/>
          <p:cNvSpPr/>
          <p:nvPr userDrawn="1"/>
        </p:nvSpPr>
        <p:spPr>
          <a:xfrm>
            <a:off x="6688961" y="1367999"/>
            <a:ext cx="2147064" cy="302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hasCustomPrompt="1"/>
          </p:nvPr>
        </p:nvSpPr>
        <p:spPr>
          <a:xfrm>
            <a:off x="324000" y="1367999"/>
            <a:ext cx="2952000" cy="3024000"/>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10"/>
          <p:cNvSpPr>
            <a:spLocks noGrp="1"/>
          </p:cNvSpPr>
          <p:nvPr>
            <p:ph type="pic" sz="quarter" idx="16" hasCustomPrompt="1"/>
          </p:nvPr>
        </p:nvSpPr>
        <p:spPr>
          <a:xfrm>
            <a:off x="6818665" y="1488265"/>
            <a:ext cx="1887659" cy="859344"/>
          </a:xfrm>
          <a:prstGeom prst="rect">
            <a:avLst/>
          </a:prstGeom>
        </p:spPr>
        <p:txBody>
          <a:bodyPr bIns="468000" anchor="ctr" anchorCtr="0"/>
          <a:lstStyle>
            <a:lvl1pPr algn="ctr">
              <a:defRPr sz="1200" b="0"/>
            </a:lvl1pPr>
          </a:lstStyle>
          <a:p>
            <a:r>
              <a:rPr lang="en-GB" dirty="0"/>
              <a:t>ADD IMAGE</a:t>
            </a:r>
          </a:p>
        </p:txBody>
      </p:sp>
      <p:sp>
        <p:nvSpPr>
          <p:cNvPr id="8" name="Picture Placeholder 10"/>
          <p:cNvSpPr>
            <a:spLocks noGrp="1"/>
          </p:cNvSpPr>
          <p:nvPr>
            <p:ph type="pic" sz="quarter" idx="17" hasCustomPrompt="1"/>
          </p:nvPr>
        </p:nvSpPr>
        <p:spPr>
          <a:xfrm>
            <a:off x="6818665" y="2454547"/>
            <a:ext cx="1887659" cy="859344"/>
          </a:xfrm>
          <a:prstGeom prst="rect">
            <a:avLst/>
          </a:prstGeom>
        </p:spPr>
        <p:txBody>
          <a:bodyPr bIns="468000" anchor="ctr" anchorCtr="0"/>
          <a:lstStyle>
            <a:lvl1pPr algn="ctr">
              <a:defRPr sz="1200" b="0"/>
            </a:lvl1pPr>
          </a:lstStyle>
          <a:p>
            <a:r>
              <a:rPr lang="en-GB" dirty="0"/>
              <a:t>ADD IMAGE</a:t>
            </a:r>
          </a:p>
        </p:txBody>
      </p:sp>
      <p:sp>
        <p:nvSpPr>
          <p:cNvPr id="10" name="Picture Placeholder 10"/>
          <p:cNvSpPr>
            <a:spLocks noGrp="1"/>
          </p:cNvSpPr>
          <p:nvPr>
            <p:ph type="pic" sz="quarter" idx="18" hasCustomPrompt="1"/>
          </p:nvPr>
        </p:nvSpPr>
        <p:spPr>
          <a:xfrm>
            <a:off x="6818665" y="3420829"/>
            <a:ext cx="1887659" cy="859344"/>
          </a:xfrm>
          <a:prstGeom prst="rect">
            <a:avLst/>
          </a:prstGeom>
        </p:spPr>
        <p:txBody>
          <a:bodyPr bIns="468000" anchor="ctr" anchorCtr="0"/>
          <a:lstStyle>
            <a:lvl1pPr algn="ctr">
              <a:defRPr sz="1200" b="0"/>
            </a:lvl1pPr>
          </a:lstStyle>
          <a:p>
            <a:r>
              <a:rPr lang="en-GB" dirty="0"/>
              <a:t>ADD IMAGE</a:t>
            </a:r>
          </a:p>
        </p:txBody>
      </p:sp>
      <p:sp>
        <p:nvSpPr>
          <p:cNvPr id="7" name="Text Placeholder 6"/>
          <p:cNvSpPr>
            <a:spLocks noGrp="1"/>
          </p:cNvSpPr>
          <p:nvPr>
            <p:ph type="body" sz="quarter" idx="19" hasCustomPrompt="1"/>
          </p:nvPr>
        </p:nvSpPr>
        <p:spPr>
          <a:xfrm>
            <a:off x="3476610" y="1367999"/>
            <a:ext cx="2952000" cy="3024000"/>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9830DB84-000C-4D6F-804E-ADAD1BB091D9}"/>
              </a:ext>
            </a:extLst>
          </p:cNvPr>
          <p:cNvSpPr>
            <a:spLocks noGrp="1"/>
          </p:cNvSpPr>
          <p:nvPr>
            <p:ph type="dt" sz="half" idx="20"/>
          </p:nvPr>
        </p:nvSpPr>
        <p:spPr/>
        <p:txBody>
          <a:bodyPr/>
          <a:lstStyle/>
          <a:p>
            <a:endParaRPr lang="en-AU"/>
          </a:p>
        </p:txBody>
      </p:sp>
      <p:sp>
        <p:nvSpPr>
          <p:cNvPr id="6" name="Footer Placeholder 5">
            <a:extLst>
              <a:ext uri="{FF2B5EF4-FFF2-40B4-BE49-F238E27FC236}">
                <a16:creationId xmlns:a16="http://schemas.microsoft.com/office/drawing/2014/main" id="{E1FFD25E-E6B3-4D4D-8816-9746D08029C1}"/>
              </a:ext>
            </a:extLst>
          </p:cNvPr>
          <p:cNvSpPr>
            <a:spLocks noGrp="1"/>
          </p:cNvSpPr>
          <p:nvPr>
            <p:ph type="ftr" sz="quarter" idx="21"/>
          </p:nvPr>
        </p:nvSpPr>
        <p:spPr/>
        <p:txBody>
          <a:bodyPr/>
          <a:lstStyle/>
          <a:p>
            <a:r>
              <a:rPr lang="en-AU"/>
              <a:t>To change the footer, follow the instructions on slide 9.</a:t>
            </a:r>
          </a:p>
        </p:txBody>
      </p:sp>
      <p:sp>
        <p:nvSpPr>
          <p:cNvPr id="12" name="Slide Number Placeholder 11">
            <a:extLst>
              <a:ext uri="{FF2B5EF4-FFF2-40B4-BE49-F238E27FC236}">
                <a16:creationId xmlns:a16="http://schemas.microsoft.com/office/drawing/2014/main" id="{4E50477B-F63B-4F0F-AF16-CF14B3466806}"/>
              </a:ext>
            </a:extLst>
          </p:cNvPr>
          <p:cNvSpPr>
            <a:spLocks noGrp="1"/>
          </p:cNvSpPr>
          <p:nvPr>
            <p:ph type="sldNum" sz="quarter" idx="22"/>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952087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hart 75/25">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785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0"/>
            <a:ext cx="8496300" cy="221600"/>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p:nvPr>
        </p:nvSpPr>
        <p:spPr>
          <a:xfrm>
            <a:off x="324000" y="1367999"/>
            <a:ext cx="5581650" cy="3024000"/>
          </a:xfrm>
          <a:prstGeom prst="rect">
            <a:avLst/>
          </a:prstGeom>
        </p:spPr>
        <p:txBody>
          <a:bodyPr lIns="0" tIns="0" rIns="0" bIns="0"/>
          <a:lstStyle>
            <a:lvl1pPr>
              <a:defRPr lang="en-US" dirty="0"/>
            </a:lvl1pPr>
            <a:lvl2pPr>
              <a:defRPr lang="en-US" dirty="0"/>
            </a:lvl2pPr>
            <a:lvl3pPr>
              <a:buClr>
                <a:schemeClr val="bg2"/>
              </a:buClr>
              <a:defRPr lang="en-US" dirty="0"/>
            </a:lvl3pPr>
            <a:lvl4pPr marL="538076" indent="-274593">
              <a:buFont typeface="Arial" panose="020B0604020202020204" pitchFamily="34" charset="0"/>
              <a:buChar char="•"/>
              <a:defRPr lang="en-US" dirty="0"/>
            </a:lvl4pPr>
            <a:lvl5pPr>
              <a:defRPr lang="en-GB"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hart Placeholder 4"/>
          <p:cNvSpPr>
            <a:spLocks noGrp="1"/>
          </p:cNvSpPr>
          <p:nvPr>
            <p:ph type="chart" sz="quarter" idx="16" hasCustomPrompt="1"/>
          </p:nvPr>
        </p:nvSpPr>
        <p:spPr>
          <a:xfrm>
            <a:off x="6173789" y="1367999"/>
            <a:ext cx="2662237" cy="3024000"/>
          </a:xfrm>
          <a:prstGeom prst="rect">
            <a:avLst/>
          </a:prstGeom>
        </p:spPr>
        <p:txBody>
          <a:bodyPr tIns="0" bIns="432000" anchor="ctr" anchorCtr="0"/>
          <a:lstStyle>
            <a:lvl1pPr algn="ctr">
              <a:defRPr sz="1400" b="0"/>
            </a:lvl1pPr>
          </a:lstStyle>
          <a:p>
            <a:r>
              <a:rPr lang="en-GB" dirty="0"/>
              <a:t>CLICK TO ADD CHART</a:t>
            </a:r>
          </a:p>
        </p:txBody>
      </p:sp>
      <p:sp>
        <p:nvSpPr>
          <p:cNvPr id="7" name="Text Placeholder 6"/>
          <p:cNvSpPr>
            <a:spLocks noGrp="1"/>
          </p:cNvSpPr>
          <p:nvPr>
            <p:ph type="body" sz="quarter" idx="17" hasCustomPrompt="1"/>
          </p:nvPr>
        </p:nvSpPr>
        <p:spPr>
          <a:xfrm>
            <a:off x="6173789" y="1368001"/>
            <a:ext cx="2662237" cy="246173"/>
          </a:xfrm>
          <a:prstGeom prst="rect">
            <a:avLst/>
          </a:prstGeom>
        </p:spPr>
        <p:txBody>
          <a:bodyPr lIns="0" tIns="0" rIns="0" bIns="0">
            <a:spAutoFit/>
          </a:bodyPr>
          <a:lstStyle>
            <a:lvl1pPr>
              <a:defRPr b="0"/>
            </a:lvl1pPr>
          </a:lstStyle>
          <a:p>
            <a:pPr lvl="0"/>
            <a:r>
              <a:rPr lang="en-US" dirty="0"/>
              <a:t>Click to edit chart title</a:t>
            </a:r>
          </a:p>
        </p:txBody>
      </p:sp>
      <p:sp>
        <p:nvSpPr>
          <p:cNvPr id="3" name="Date Placeholder 2">
            <a:extLst>
              <a:ext uri="{FF2B5EF4-FFF2-40B4-BE49-F238E27FC236}">
                <a16:creationId xmlns:a16="http://schemas.microsoft.com/office/drawing/2014/main" id="{DBE13FA3-C503-48DA-8B80-6D2B9AECB83A}"/>
              </a:ext>
            </a:extLst>
          </p:cNvPr>
          <p:cNvSpPr>
            <a:spLocks noGrp="1"/>
          </p:cNvSpPr>
          <p:nvPr>
            <p:ph type="dt" sz="half" idx="18"/>
          </p:nvPr>
        </p:nvSpPr>
        <p:spPr/>
        <p:txBody>
          <a:bodyPr/>
          <a:lstStyle/>
          <a:p>
            <a:endParaRPr lang="en-AU"/>
          </a:p>
        </p:txBody>
      </p:sp>
      <p:sp>
        <p:nvSpPr>
          <p:cNvPr id="6" name="Footer Placeholder 5">
            <a:extLst>
              <a:ext uri="{FF2B5EF4-FFF2-40B4-BE49-F238E27FC236}">
                <a16:creationId xmlns:a16="http://schemas.microsoft.com/office/drawing/2014/main" id="{42D2ED04-04B7-45D2-8AD4-7B37192C8BC3}"/>
              </a:ext>
            </a:extLst>
          </p:cNvPr>
          <p:cNvSpPr>
            <a:spLocks noGrp="1"/>
          </p:cNvSpPr>
          <p:nvPr>
            <p:ph type="ftr" sz="quarter" idx="19"/>
          </p:nvPr>
        </p:nvSpPr>
        <p:spPr/>
        <p:txBody>
          <a:bodyPr/>
          <a:lstStyle/>
          <a:p>
            <a:r>
              <a:rPr lang="en-AU"/>
              <a:t>To change the footer, follow the instructions on slide 9.</a:t>
            </a:r>
          </a:p>
        </p:txBody>
      </p:sp>
      <p:sp>
        <p:nvSpPr>
          <p:cNvPr id="8" name="Slide Number Placeholder 7">
            <a:extLst>
              <a:ext uri="{FF2B5EF4-FFF2-40B4-BE49-F238E27FC236}">
                <a16:creationId xmlns:a16="http://schemas.microsoft.com/office/drawing/2014/main" id="{DD117AF5-17FE-4DC2-8530-6B949661E3D2}"/>
              </a:ext>
            </a:extLst>
          </p:cNvPr>
          <p:cNvSpPr>
            <a:spLocks noGrp="1"/>
          </p:cNvSpPr>
          <p:nvPr>
            <p:ph type="sldNum" sz="quarter" idx="20"/>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931759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Chart 50/50">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785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p:nvPr>
        </p:nvSpPr>
        <p:spPr>
          <a:xfrm>
            <a:off x="324000" y="1367999"/>
            <a:ext cx="4122588" cy="3024000"/>
          </a:xfrm>
          <a:prstGeom prst="rect">
            <a:avLst/>
          </a:prstGeom>
        </p:spPr>
        <p:txBody>
          <a:bodyPr lIns="0" tIns="0" rIns="0" bIns="0"/>
          <a:lstStyle>
            <a:lvl1pPr>
              <a:defRPr lang="en-US" dirty="0"/>
            </a:lvl1pPr>
            <a:lvl2pPr>
              <a:defRPr lang="en-US" dirty="0"/>
            </a:lvl2pPr>
            <a:lvl3pPr>
              <a:defRPr lang="en-US" dirty="0"/>
            </a:lvl3pPr>
            <a:lvl4pPr marL="538076" indent="-274593">
              <a:buFont typeface="Arial" panose="020B0604020202020204" pitchFamily="34" charset="0"/>
              <a:buChar char="•"/>
              <a:defRPr lang="en-US" dirty="0"/>
            </a:lvl4pPr>
            <a:lvl5pPr>
              <a:defRPr lang="en-GB"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hart Placeholder 4"/>
          <p:cNvSpPr>
            <a:spLocks noGrp="1"/>
          </p:cNvSpPr>
          <p:nvPr>
            <p:ph type="chart" sz="quarter" idx="16" hasCustomPrompt="1"/>
          </p:nvPr>
        </p:nvSpPr>
        <p:spPr>
          <a:xfrm>
            <a:off x="4697413" y="1368000"/>
            <a:ext cx="4122738" cy="3024000"/>
          </a:xfrm>
          <a:prstGeom prst="rect">
            <a:avLst/>
          </a:prstGeom>
        </p:spPr>
        <p:txBody>
          <a:bodyPr tIns="0" bIns="432000" anchor="ctr" anchorCtr="0"/>
          <a:lstStyle>
            <a:lvl1pPr algn="ctr">
              <a:defRPr sz="1400" b="0"/>
            </a:lvl1pPr>
          </a:lstStyle>
          <a:p>
            <a:r>
              <a:rPr lang="en-GB" dirty="0"/>
              <a:t>CLICK TO ADD CHART</a:t>
            </a:r>
          </a:p>
        </p:txBody>
      </p:sp>
      <p:sp>
        <p:nvSpPr>
          <p:cNvPr id="7" name="Text Placeholder 6"/>
          <p:cNvSpPr>
            <a:spLocks noGrp="1"/>
          </p:cNvSpPr>
          <p:nvPr>
            <p:ph type="body" sz="quarter" idx="17" hasCustomPrompt="1"/>
          </p:nvPr>
        </p:nvSpPr>
        <p:spPr>
          <a:xfrm>
            <a:off x="4697412" y="1368001"/>
            <a:ext cx="4122738" cy="246221"/>
          </a:xfrm>
          <a:prstGeom prst="rect">
            <a:avLst/>
          </a:prstGeom>
        </p:spPr>
        <p:txBody>
          <a:bodyPr wrap="square" lIns="0" tIns="0" rIns="0" bIns="0">
            <a:spAutoFit/>
          </a:bodyPr>
          <a:lstStyle>
            <a:lvl1pPr>
              <a:defRPr b="0"/>
            </a:lvl1pPr>
          </a:lstStyle>
          <a:p>
            <a:pPr lvl="0"/>
            <a:r>
              <a:rPr lang="en-US" dirty="0"/>
              <a:t>Click to edit chart title</a:t>
            </a:r>
          </a:p>
        </p:txBody>
      </p:sp>
      <p:sp>
        <p:nvSpPr>
          <p:cNvPr id="3" name="Date Placeholder 2">
            <a:extLst>
              <a:ext uri="{FF2B5EF4-FFF2-40B4-BE49-F238E27FC236}">
                <a16:creationId xmlns:a16="http://schemas.microsoft.com/office/drawing/2014/main" id="{ABEFEEDB-F41D-40D3-BDD7-DD55C57DE627}"/>
              </a:ext>
            </a:extLst>
          </p:cNvPr>
          <p:cNvSpPr>
            <a:spLocks noGrp="1"/>
          </p:cNvSpPr>
          <p:nvPr>
            <p:ph type="dt" sz="half" idx="18"/>
          </p:nvPr>
        </p:nvSpPr>
        <p:spPr/>
        <p:txBody>
          <a:bodyPr/>
          <a:lstStyle/>
          <a:p>
            <a:endParaRPr lang="en-AU"/>
          </a:p>
        </p:txBody>
      </p:sp>
      <p:sp>
        <p:nvSpPr>
          <p:cNvPr id="6" name="Footer Placeholder 5">
            <a:extLst>
              <a:ext uri="{FF2B5EF4-FFF2-40B4-BE49-F238E27FC236}">
                <a16:creationId xmlns:a16="http://schemas.microsoft.com/office/drawing/2014/main" id="{C926954C-BF62-429A-A641-1AA875B3C0EE}"/>
              </a:ext>
            </a:extLst>
          </p:cNvPr>
          <p:cNvSpPr>
            <a:spLocks noGrp="1"/>
          </p:cNvSpPr>
          <p:nvPr>
            <p:ph type="ftr" sz="quarter" idx="19"/>
          </p:nvPr>
        </p:nvSpPr>
        <p:spPr/>
        <p:txBody>
          <a:bodyPr/>
          <a:lstStyle/>
          <a:p>
            <a:r>
              <a:rPr lang="en-AU"/>
              <a:t>To change the footer, follow the instructions on slide 9.</a:t>
            </a:r>
          </a:p>
        </p:txBody>
      </p:sp>
      <p:sp>
        <p:nvSpPr>
          <p:cNvPr id="8" name="Slide Number Placeholder 7">
            <a:extLst>
              <a:ext uri="{FF2B5EF4-FFF2-40B4-BE49-F238E27FC236}">
                <a16:creationId xmlns:a16="http://schemas.microsoft.com/office/drawing/2014/main" id="{698373BA-5B21-4455-8FF7-4F91AAD390B0}"/>
              </a:ext>
            </a:extLst>
          </p:cNvPr>
          <p:cNvSpPr>
            <a:spLocks noGrp="1"/>
          </p:cNvSpPr>
          <p:nvPr>
            <p:ph type="sldNum" sz="quarter" idx="20"/>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45317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25/75">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196E859-8323-46EF-823E-DD8D669D7F33}"/>
              </a:ext>
            </a:extLst>
          </p:cNvPr>
          <p:cNvSpPr>
            <a:spLocks noGrp="1"/>
          </p:cNvSpPr>
          <p:nvPr>
            <p:ph sz="quarter" idx="18"/>
          </p:nvPr>
        </p:nvSpPr>
        <p:spPr>
          <a:xfrm>
            <a:off x="3240088" y="1368426"/>
            <a:ext cx="5588000" cy="3025775"/>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Title 4">
            <a:extLst>
              <a:ext uri="{FF2B5EF4-FFF2-40B4-BE49-F238E27FC236}">
                <a16:creationId xmlns:a16="http://schemas.microsoft.com/office/drawing/2014/main" id="{EE079B27-7B04-4C59-A792-41E919F64B3C}"/>
              </a:ext>
            </a:extLst>
          </p:cNvPr>
          <p:cNvSpPr>
            <a:spLocks noGrp="1"/>
          </p:cNvSpPr>
          <p:nvPr>
            <p:ph type="title"/>
          </p:nvPr>
        </p:nvSpPr>
        <p:spPr>
          <a:xfrm>
            <a:off x="323850" y="576000"/>
            <a:ext cx="8496298" cy="320088"/>
          </a:xfrm>
        </p:spPr>
        <p:txBody>
          <a:bodyPr/>
          <a:lstStyle>
            <a:lvl1pPr>
              <a:defRPr lang="en-AU" dirty="0"/>
            </a:lvl1pPr>
          </a:lstStyle>
          <a:p>
            <a:r>
              <a:rPr lang="en-US" smtClean="0"/>
              <a:t>Click to edit Master title style</a:t>
            </a:r>
            <a:endParaRPr lang="en-AU" dirty="0"/>
          </a:p>
        </p:txBody>
      </p:sp>
      <p:sp>
        <p:nvSpPr>
          <p:cNvPr id="10" name="Content Placeholder 4">
            <a:extLst>
              <a:ext uri="{FF2B5EF4-FFF2-40B4-BE49-F238E27FC236}">
                <a16:creationId xmlns:a16="http://schemas.microsoft.com/office/drawing/2014/main" id="{176FFF6B-0586-4C21-B996-FEBDBF95CDA7}"/>
              </a:ext>
            </a:extLst>
          </p:cNvPr>
          <p:cNvSpPr>
            <a:spLocks noGrp="1"/>
          </p:cNvSpPr>
          <p:nvPr>
            <p:ph sz="quarter" idx="17"/>
          </p:nvPr>
        </p:nvSpPr>
        <p:spPr>
          <a:xfrm>
            <a:off x="32385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Date Placeholder 1">
            <a:extLst>
              <a:ext uri="{FF2B5EF4-FFF2-40B4-BE49-F238E27FC236}">
                <a16:creationId xmlns:a16="http://schemas.microsoft.com/office/drawing/2014/main" id="{678AEA73-ECF5-48C7-92FA-4EC7A8A55321}"/>
              </a:ext>
            </a:extLst>
          </p:cNvPr>
          <p:cNvSpPr>
            <a:spLocks noGrp="1"/>
          </p:cNvSpPr>
          <p:nvPr>
            <p:ph type="dt" sz="half" idx="19"/>
          </p:nvPr>
        </p:nvSpPr>
        <p:spPr/>
        <p:txBody>
          <a:bodyPr/>
          <a:lstStyle/>
          <a:p>
            <a:endParaRPr lang="en-AU"/>
          </a:p>
        </p:txBody>
      </p:sp>
      <p:sp>
        <p:nvSpPr>
          <p:cNvPr id="3" name="Footer Placeholder 2">
            <a:extLst>
              <a:ext uri="{FF2B5EF4-FFF2-40B4-BE49-F238E27FC236}">
                <a16:creationId xmlns:a16="http://schemas.microsoft.com/office/drawing/2014/main" id="{680EDBA5-6938-464A-B024-891415CA5227}"/>
              </a:ext>
            </a:extLst>
          </p:cNvPr>
          <p:cNvSpPr>
            <a:spLocks noGrp="1"/>
          </p:cNvSpPr>
          <p:nvPr>
            <p:ph type="ftr" sz="quarter" idx="20"/>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99355835-B24C-4B34-8A21-CF8F406ABC38}"/>
              </a:ext>
            </a:extLst>
          </p:cNvPr>
          <p:cNvSpPr>
            <a:spLocks noGrp="1"/>
          </p:cNvSpPr>
          <p:nvPr>
            <p:ph type="sldNum" sz="quarter" idx="21"/>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7145478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Chart 25/75">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4" name="Text Placeholder 3"/>
          <p:cNvSpPr>
            <a:spLocks noGrp="1"/>
          </p:cNvSpPr>
          <p:nvPr>
            <p:ph type="body" sz="quarter" idx="15" hasCustomPrompt="1"/>
          </p:nvPr>
        </p:nvSpPr>
        <p:spPr>
          <a:xfrm>
            <a:off x="324001" y="1368000"/>
            <a:ext cx="2663675" cy="3024000"/>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hart Placeholder 4"/>
          <p:cNvSpPr>
            <a:spLocks noGrp="1"/>
          </p:cNvSpPr>
          <p:nvPr>
            <p:ph type="chart" sz="quarter" idx="16" hasCustomPrompt="1"/>
          </p:nvPr>
        </p:nvSpPr>
        <p:spPr>
          <a:xfrm>
            <a:off x="3248025" y="1368000"/>
            <a:ext cx="5572126" cy="3024000"/>
          </a:xfrm>
          <a:prstGeom prst="rect">
            <a:avLst/>
          </a:prstGeom>
        </p:spPr>
        <p:txBody>
          <a:bodyPr tIns="0" bIns="432000" anchor="ctr" anchorCtr="0"/>
          <a:lstStyle>
            <a:lvl1pPr algn="ctr">
              <a:defRPr sz="1400" b="0"/>
            </a:lvl1pPr>
          </a:lstStyle>
          <a:p>
            <a:r>
              <a:rPr lang="en-GB" dirty="0"/>
              <a:t>CLICK TO ADD CHART</a:t>
            </a:r>
          </a:p>
        </p:txBody>
      </p:sp>
      <p:sp>
        <p:nvSpPr>
          <p:cNvPr id="7" name="Text Placeholder 6"/>
          <p:cNvSpPr>
            <a:spLocks noGrp="1"/>
          </p:cNvSpPr>
          <p:nvPr>
            <p:ph type="body" sz="quarter" idx="17" hasCustomPrompt="1"/>
          </p:nvPr>
        </p:nvSpPr>
        <p:spPr>
          <a:xfrm>
            <a:off x="3248026" y="1376364"/>
            <a:ext cx="5572125" cy="246221"/>
          </a:xfrm>
          <a:prstGeom prst="rect">
            <a:avLst/>
          </a:prstGeom>
        </p:spPr>
        <p:txBody>
          <a:bodyPr wrap="square" lIns="0" tIns="0" rIns="0" bIns="0">
            <a:spAutoFit/>
          </a:bodyPr>
          <a:lstStyle>
            <a:lvl1pPr>
              <a:defRPr b="0"/>
            </a:lvl1pPr>
          </a:lstStyle>
          <a:p>
            <a:pPr lvl="0"/>
            <a:r>
              <a:rPr lang="en-US" dirty="0"/>
              <a:t>Click to edit chart title</a:t>
            </a:r>
          </a:p>
        </p:txBody>
      </p:sp>
      <p:sp>
        <p:nvSpPr>
          <p:cNvPr id="3" name="Date Placeholder 2">
            <a:extLst>
              <a:ext uri="{FF2B5EF4-FFF2-40B4-BE49-F238E27FC236}">
                <a16:creationId xmlns:a16="http://schemas.microsoft.com/office/drawing/2014/main" id="{E83C9449-5427-422C-91FA-C9EB6335C829}"/>
              </a:ext>
            </a:extLst>
          </p:cNvPr>
          <p:cNvSpPr>
            <a:spLocks noGrp="1"/>
          </p:cNvSpPr>
          <p:nvPr>
            <p:ph type="dt" sz="half" idx="18"/>
          </p:nvPr>
        </p:nvSpPr>
        <p:spPr/>
        <p:txBody>
          <a:bodyPr/>
          <a:lstStyle/>
          <a:p>
            <a:endParaRPr lang="en-AU"/>
          </a:p>
        </p:txBody>
      </p:sp>
      <p:sp>
        <p:nvSpPr>
          <p:cNvPr id="6" name="Footer Placeholder 5">
            <a:extLst>
              <a:ext uri="{FF2B5EF4-FFF2-40B4-BE49-F238E27FC236}">
                <a16:creationId xmlns:a16="http://schemas.microsoft.com/office/drawing/2014/main" id="{911CE23E-6577-41D6-961C-3D93B60B8F86}"/>
              </a:ext>
            </a:extLst>
          </p:cNvPr>
          <p:cNvSpPr>
            <a:spLocks noGrp="1"/>
          </p:cNvSpPr>
          <p:nvPr>
            <p:ph type="ftr" sz="quarter" idx="19"/>
          </p:nvPr>
        </p:nvSpPr>
        <p:spPr/>
        <p:txBody>
          <a:bodyPr/>
          <a:lstStyle/>
          <a:p>
            <a:r>
              <a:rPr lang="en-AU"/>
              <a:t>To change the footer, follow the instructions on slide 9.</a:t>
            </a:r>
          </a:p>
        </p:txBody>
      </p:sp>
      <p:sp>
        <p:nvSpPr>
          <p:cNvPr id="8" name="Slide Number Placeholder 7">
            <a:extLst>
              <a:ext uri="{FF2B5EF4-FFF2-40B4-BE49-F238E27FC236}">
                <a16:creationId xmlns:a16="http://schemas.microsoft.com/office/drawing/2014/main" id="{93B64D18-2CEE-4784-A072-51A1B409D49A}"/>
              </a:ext>
            </a:extLst>
          </p:cNvPr>
          <p:cNvSpPr>
            <a:spLocks noGrp="1"/>
          </p:cNvSpPr>
          <p:nvPr>
            <p:ph type="sldNum" sz="quarter" idx="20"/>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41632223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ing and Chart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23851" y="576000"/>
            <a:ext cx="8496300" cy="320088"/>
          </a:xfrm>
          <a:prstGeom prst="rect">
            <a:avLst/>
          </a:prstGeom>
        </p:spPr>
        <p:txBody>
          <a:bodyPr/>
          <a:lstStyle>
            <a:lvl1pPr>
              <a:lnSpc>
                <a:spcPct val="80000"/>
              </a:lnSpc>
              <a:defRPr lang="en-GB" dirty="0"/>
            </a:lvl1pPr>
          </a:lstStyle>
          <a:p>
            <a:r>
              <a:rPr lang="en-US" dirty="0"/>
              <a:t>Click to edit Master title style</a:t>
            </a:r>
            <a:endParaRPr lang="en-GB" dirty="0"/>
          </a:p>
        </p:txBody>
      </p:sp>
      <p:sp>
        <p:nvSpPr>
          <p:cNvPr id="9" name="Text Placeholder 8"/>
          <p:cNvSpPr>
            <a:spLocks noGrp="1"/>
          </p:cNvSpPr>
          <p:nvPr>
            <p:ph type="body" sz="quarter" idx="14" hasCustomPrompt="1"/>
          </p:nvPr>
        </p:nvSpPr>
        <p:spPr bwMode="gray">
          <a:xfrm>
            <a:off x="323851" y="900001"/>
            <a:ext cx="8496300" cy="221599"/>
          </a:xfrm>
          <a:prstGeom prst="rect">
            <a:avLst/>
          </a:prstGeom>
        </p:spPr>
        <p:txBody>
          <a:bodyPr lIns="0" tIns="0" rIns="0" bIns="0">
            <a:spAutoFit/>
          </a:bodyPr>
          <a:lstStyle>
            <a:lvl1pPr algn="l">
              <a:lnSpc>
                <a:spcPct val="80000"/>
              </a:lnSpc>
              <a:spcBef>
                <a:spcPts val="0"/>
              </a:spcBef>
              <a:spcAft>
                <a:spcPts val="0"/>
              </a:spcAft>
              <a:defRPr sz="1800" b="0">
                <a:solidFill>
                  <a:schemeClr val="tx2"/>
                </a:solidFill>
              </a:defRPr>
            </a:lvl1pPr>
          </a:lstStyle>
          <a:p>
            <a:pPr lvl="0"/>
            <a:r>
              <a:rPr lang="en-US" dirty="0"/>
              <a:t>[SUBTITLE]</a:t>
            </a:r>
          </a:p>
        </p:txBody>
      </p:sp>
      <p:sp>
        <p:nvSpPr>
          <p:cNvPr id="5" name="Chart Placeholder 4"/>
          <p:cNvSpPr>
            <a:spLocks noGrp="1"/>
          </p:cNvSpPr>
          <p:nvPr>
            <p:ph type="chart" sz="quarter" idx="16" hasCustomPrompt="1"/>
          </p:nvPr>
        </p:nvSpPr>
        <p:spPr>
          <a:xfrm>
            <a:off x="324000" y="1367999"/>
            <a:ext cx="8496000" cy="3024000"/>
          </a:xfrm>
          <a:prstGeom prst="rect">
            <a:avLst/>
          </a:prstGeom>
        </p:spPr>
        <p:txBody>
          <a:bodyPr tIns="0" bIns="432000" anchor="ctr" anchorCtr="0"/>
          <a:lstStyle>
            <a:lvl1pPr algn="ctr">
              <a:defRPr sz="1400" b="0">
                <a:solidFill>
                  <a:schemeClr val="tx2"/>
                </a:solidFill>
              </a:defRPr>
            </a:lvl1pPr>
          </a:lstStyle>
          <a:p>
            <a:r>
              <a:rPr lang="en-GB" dirty="0"/>
              <a:t>CLICK TO ADD CHART</a:t>
            </a:r>
          </a:p>
        </p:txBody>
      </p:sp>
      <p:sp>
        <p:nvSpPr>
          <p:cNvPr id="7" name="Text Placeholder 6"/>
          <p:cNvSpPr>
            <a:spLocks noGrp="1"/>
          </p:cNvSpPr>
          <p:nvPr>
            <p:ph type="body" sz="quarter" idx="17" hasCustomPrompt="1"/>
          </p:nvPr>
        </p:nvSpPr>
        <p:spPr>
          <a:xfrm>
            <a:off x="324000" y="1368001"/>
            <a:ext cx="8496000" cy="246173"/>
          </a:xfrm>
          <a:prstGeom prst="rect">
            <a:avLst/>
          </a:prstGeom>
        </p:spPr>
        <p:txBody>
          <a:bodyPr wrap="square" lIns="0" tIns="0" rIns="0" bIns="0">
            <a:spAutoFit/>
          </a:bodyPr>
          <a:lstStyle>
            <a:lvl1pPr>
              <a:defRPr b="0"/>
            </a:lvl1pPr>
          </a:lstStyle>
          <a:p>
            <a:pPr lvl="0"/>
            <a:r>
              <a:rPr lang="en-US" dirty="0"/>
              <a:t>Click to edit chart title</a:t>
            </a:r>
          </a:p>
        </p:txBody>
      </p:sp>
      <p:sp>
        <p:nvSpPr>
          <p:cNvPr id="3" name="Date Placeholder 2">
            <a:extLst>
              <a:ext uri="{FF2B5EF4-FFF2-40B4-BE49-F238E27FC236}">
                <a16:creationId xmlns:a16="http://schemas.microsoft.com/office/drawing/2014/main" id="{B2BB08F4-E6AD-4C0B-903B-692ED6B708DD}"/>
              </a:ext>
            </a:extLst>
          </p:cNvPr>
          <p:cNvSpPr>
            <a:spLocks noGrp="1"/>
          </p:cNvSpPr>
          <p:nvPr>
            <p:ph type="dt" sz="half" idx="18"/>
          </p:nvPr>
        </p:nvSpPr>
        <p:spPr/>
        <p:txBody>
          <a:bodyPr/>
          <a:lstStyle/>
          <a:p>
            <a:endParaRPr lang="en-AU"/>
          </a:p>
        </p:txBody>
      </p:sp>
      <p:sp>
        <p:nvSpPr>
          <p:cNvPr id="4" name="Footer Placeholder 3">
            <a:extLst>
              <a:ext uri="{FF2B5EF4-FFF2-40B4-BE49-F238E27FC236}">
                <a16:creationId xmlns:a16="http://schemas.microsoft.com/office/drawing/2014/main" id="{D11BCB57-A122-4BE5-B35F-CAFF4BF8E85B}"/>
              </a:ext>
            </a:extLst>
          </p:cNvPr>
          <p:cNvSpPr>
            <a:spLocks noGrp="1"/>
          </p:cNvSpPr>
          <p:nvPr>
            <p:ph type="ftr" sz="quarter" idx="19"/>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9A209A61-5759-45E8-9E6E-464797A1DE57}"/>
              </a:ext>
            </a:extLst>
          </p:cNvPr>
          <p:cNvSpPr>
            <a:spLocks noGrp="1"/>
          </p:cNvSpPr>
          <p:nvPr>
            <p:ph type="sldNum" sz="quarter" idx="20"/>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41446461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Profiles">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dirty="0"/>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331788" y="2377440"/>
            <a:ext cx="1980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Picture Placeholder 8"/>
          <p:cNvSpPr>
            <a:spLocks noGrp="1"/>
          </p:cNvSpPr>
          <p:nvPr>
            <p:ph type="pic" sz="quarter" idx="11" hasCustomPrompt="1"/>
          </p:nvPr>
        </p:nvSpPr>
        <p:spPr>
          <a:xfrm>
            <a:off x="331788" y="1376363"/>
            <a:ext cx="1009332" cy="828000"/>
          </a:xfrm>
          <a:prstGeom prst="rect">
            <a:avLst/>
          </a:prstGeom>
        </p:spPr>
        <p:txBody>
          <a:bodyPr lIns="0" tIns="72000" rIns="0" bIns="0"/>
          <a:lstStyle>
            <a:lvl1pPr algn="ctr">
              <a:defRPr sz="1400" b="0"/>
            </a:lvl1pPr>
          </a:lstStyle>
          <a:p>
            <a:r>
              <a:rPr lang="en-GB" dirty="0"/>
              <a:t>CV IMAGE</a:t>
            </a:r>
          </a:p>
        </p:txBody>
      </p:sp>
      <p:cxnSp>
        <p:nvCxnSpPr>
          <p:cNvPr id="14" name="Straight Connector 13"/>
          <p:cNvCxnSpPr/>
          <p:nvPr userDrawn="1"/>
        </p:nvCxnSpPr>
        <p:spPr>
          <a:xfrm>
            <a:off x="331788" y="2270760"/>
            <a:ext cx="1980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Placeholder 3"/>
          <p:cNvSpPr>
            <a:spLocks noGrp="1"/>
          </p:cNvSpPr>
          <p:nvPr>
            <p:ph type="body" sz="quarter" idx="12" hasCustomPrompt="1"/>
          </p:nvPr>
        </p:nvSpPr>
        <p:spPr>
          <a:xfrm>
            <a:off x="2506534" y="2377440"/>
            <a:ext cx="1980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Picture Placeholder 8"/>
          <p:cNvSpPr>
            <a:spLocks noGrp="1"/>
          </p:cNvSpPr>
          <p:nvPr>
            <p:ph type="pic" sz="quarter" idx="13" hasCustomPrompt="1"/>
          </p:nvPr>
        </p:nvSpPr>
        <p:spPr>
          <a:xfrm>
            <a:off x="2506534" y="1376363"/>
            <a:ext cx="1009332" cy="828000"/>
          </a:xfrm>
          <a:prstGeom prst="rect">
            <a:avLst/>
          </a:prstGeom>
        </p:spPr>
        <p:txBody>
          <a:bodyPr lIns="0" tIns="72000" rIns="0" bIns="0"/>
          <a:lstStyle>
            <a:lvl1pPr algn="ctr">
              <a:defRPr sz="1400" b="0"/>
            </a:lvl1pPr>
          </a:lstStyle>
          <a:p>
            <a:r>
              <a:rPr lang="en-GB" dirty="0"/>
              <a:t>CV IMAGE</a:t>
            </a:r>
          </a:p>
        </p:txBody>
      </p:sp>
      <p:cxnSp>
        <p:nvCxnSpPr>
          <p:cNvPr id="28" name="Straight Connector 27"/>
          <p:cNvCxnSpPr/>
          <p:nvPr userDrawn="1"/>
        </p:nvCxnSpPr>
        <p:spPr>
          <a:xfrm>
            <a:off x="2506534" y="2270760"/>
            <a:ext cx="1980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 Placeholder 3"/>
          <p:cNvSpPr>
            <a:spLocks noGrp="1"/>
          </p:cNvSpPr>
          <p:nvPr>
            <p:ph type="body" sz="quarter" idx="14" hasCustomPrompt="1"/>
          </p:nvPr>
        </p:nvSpPr>
        <p:spPr>
          <a:xfrm>
            <a:off x="4681280" y="2377440"/>
            <a:ext cx="1980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Picture Placeholder 8"/>
          <p:cNvSpPr>
            <a:spLocks noGrp="1"/>
          </p:cNvSpPr>
          <p:nvPr>
            <p:ph type="pic" sz="quarter" idx="15" hasCustomPrompt="1"/>
          </p:nvPr>
        </p:nvSpPr>
        <p:spPr>
          <a:xfrm>
            <a:off x="4681280" y="1376363"/>
            <a:ext cx="1009332" cy="828000"/>
          </a:xfrm>
          <a:prstGeom prst="rect">
            <a:avLst/>
          </a:prstGeom>
        </p:spPr>
        <p:txBody>
          <a:bodyPr lIns="0" tIns="72000" rIns="0" bIns="0"/>
          <a:lstStyle>
            <a:lvl1pPr algn="ctr">
              <a:defRPr sz="1400" b="0"/>
            </a:lvl1pPr>
          </a:lstStyle>
          <a:p>
            <a:r>
              <a:rPr lang="en-GB" dirty="0"/>
              <a:t>CV IMAGE</a:t>
            </a:r>
          </a:p>
        </p:txBody>
      </p:sp>
      <p:cxnSp>
        <p:nvCxnSpPr>
          <p:cNvPr id="31" name="Straight Connector 30"/>
          <p:cNvCxnSpPr/>
          <p:nvPr userDrawn="1"/>
        </p:nvCxnSpPr>
        <p:spPr>
          <a:xfrm>
            <a:off x="4681280" y="2270760"/>
            <a:ext cx="1980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3"/>
          <p:cNvSpPr>
            <a:spLocks noGrp="1"/>
          </p:cNvSpPr>
          <p:nvPr>
            <p:ph type="body" sz="quarter" idx="16" hasCustomPrompt="1"/>
          </p:nvPr>
        </p:nvSpPr>
        <p:spPr>
          <a:xfrm>
            <a:off x="6856025" y="2377440"/>
            <a:ext cx="1980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3" name="Picture Placeholder 8"/>
          <p:cNvSpPr>
            <a:spLocks noGrp="1"/>
          </p:cNvSpPr>
          <p:nvPr>
            <p:ph type="pic" sz="quarter" idx="17" hasCustomPrompt="1"/>
          </p:nvPr>
        </p:nvSpPr>
        <p:spPr>
          <a:xfrm>
            <a:off x="6856025" y="1376363"/>
            <a:ext cx="1009332" cy="828000"/>
          </a:xfrm>
          <a:prstGeom prst="rect">
            <a:avLst/>
          </a:prstGeom>
        </p:spPr>
        <p:txBody>
          <a:bodyPr lIns="0" tIns="72000" rIns="0" bIns="0"/>
          <a:lstStyle>
            <a:lvl1pPr algn="ctr">
              <a:defRPr sz="1400" b="0"/>
            </a:lvl1pPr>
          </a:lstStyle>
          <a:p>
            <a:r>
              <a:rPr lang="en-GB" dirty="0"/>
              <a:t>CV IMAGE</a:t>
            </a:r>
          </a:p>
        </p:txBody>
      </p:sp>
      <p:cxnSp>
        <p:nvCxnSpPr>
          <p:cNvPr id="34" name="Straight Connector 33"/>
          <p:cNvCxnSpPr/>
          <p:nvPr userDrawn="1"/>
        </p:nvCxnSpPr>
        <p:spPr>
          <a:xfrm>
            <a:off x="6856025" y="2270760"/>
            <a:ext cx="1980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F99D5D5C-8220-40E2-AC5C-C98994BC845F}"/>
              </a:ext>
            </a:extLst>
          </p:cNvPr>
          <p:cNvSpPr>
            <a:spLocks noGrp="1"/>
          </p:cNvSpPr>
          <p:nvPr>
            <p:ph type="dt" sz="half" idx="18"/>
          </p:nvPr>
        </p:nvSpPr>
        <p:spPr/>
        <p:txBody>
          <a:bodyPr/>
          <a:lstStyle/>
          <a:p>
            <a:endParaRPr lang="en-AU"/>
          </a:p>
        </p:txBody>
      </p:sp>
      <p:sp>
        <p:nvSpPr>
          <p:cNvPr id="5" name="Footer Placeholder 4">
            <a:extLst>
              <a:ext uri="{FF2B5EF4-FFF2-40B4-BE49-F238E27FC236}">
                <a16:creationId xmlns:a16="http://schemas.microsoft.com/office/drawing/2014/main" id="{C7658A58-029D-4225-9AB9-1B57ECB477B2}"/>
              </a:ext>
            </a:extLst>
          </p:cNvPr>
          <p:cNvSpPr>
            <a:spLocks noGrp="1"/>
          </p:cNvSpPr>
          <p:nvPr>
            <p:ph type="ftr" sz="quarter" idx="19"/>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9A01954D-8BCC-47CD-AD6A-08D4C4FE57CE}"/>
              </a:ext>
            </a:extLst>
          </p:cNvPr>
          <p:cNvSpPr>
            <a:spLocks noGrp="1"/>
          </p:cNvSpPr>
          <p:nvPr>
            <p:ph type="sldNum" sz="quarter" idx="20"/>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433429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rofiles">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a:lvl1pPr>
          </a:lstStyle>
          <a:p>
            <a:r>
              <a:rPr lang="en-US"/>
              <a:t>Click to edit Master title style</a:t>
            </a:r>
            <a:endParaRPr lang="en-GB"/>
          </a:p>
        </p:txBody>
      </p:sp>
      <p:sp>
        <p:nvSpPr>
          <p:cNvPr id="4" name="Text Placeholder 3"/>
          <p:cNvSpPr>
            <a:spLocks noGrp="1"/>
          </p:cNvSpPr>
          <p:nvPr>
            <p:ph type="body" sz="quarter" idx="10" hasCustomPrompt="1"/>
          </p:nvPr>
        </p:nvSpPr>
        <p:spPr>
          <a:xfrm>
            <a:off x="331788" y="2377440"/>
            <a:ext cx="2664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Picture Placeholder 8"/>
          <p:cNvSpPr>
            <a:spLocks noGrp="1"/>
          </p:cNvSpPr>
          <p:nvPr>
            <p:ph type="pic" sz="quarter" idx="11" hasCustomPrompt="1"/>
          </p:nvPr>
        </p:nvSpPr>
        <p:spPr>
          <a:xfrm>
            <a:off x="331788" y="1376363"/>
            <a:ext cx="1009332" cy="828000"/>
          </a:xfrm>
          <a:prstGeom prst="rect">
            <a:avLst/>
          </a:prstGeom>
        </p:spPr>
        <p:txBody>
          <a:bodyPr lIns="0" tIns="72000" rIns="0" bIns="0"/>
          <a:lstStyle>
            <a:lvl1pPr algn="ctr">
              <a:defRPr sz="1400" b="0"/>
            </a:lvl1pPr>
          </a:lstStyle>
          <a:p>
            <a:r>
              <a:rPr lang="en-GB" dirty="0"/>
              <a:t>CV IMAGE</a:t>
            </a:r>
          </a:p>
        </p:txBody>
      </p:sp>
      <p:cxnSp>
        <p:nvCxnSpPr>
          <p:cNvPr id="14" name="Straight Connector 13"/>
          <p:cNvCxnSpPr/>
          <p:nvPr userDrawn="1"/>
        </p:nvCxnSpPr>
        <p:spPr>
          <a:xfrm>
            <a:off x="331788" y="2270760"/>
            <a:ext cx="2664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Placeholder 3"/>
          <p:cNvSpPr>
            <a:spLocks noGrp="1"/>
          </p:cNvSpPr>
          <p:nvPr>
            <p:ph type="body" sz="quarter" idx="12" hasCustomPrompt="1"/>
          </p:nvPr>
        </p:nvSpPr>
        <p:spPr>
          <a:xfrm>
            <a:off x="3248025" y="2377440"/>
            <a:ext cx="2664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Picture Placeholder 8"/>
          <p:cNvSpPr>
            <a:spLocks noGrp="1"/>
          </p:cNvSpPr>
          <p:nvPr>
            <p:ph type="pic" sz="quarter" idx="13" hasCustomPrompt="1"/>
          </p:nvPr>
        </p:nvSpPr>
        <p:spPr>
          <a:xfrm>
            <a:off x="3248025" y="1376363"/>
            <a:ext cx="1009332" cy="828000"/>
          </a:xfrm>
          <a:prstGeom prst="rect">
            <a:avLst/>
          </a:prstGeom>
        </p:spPr>
        <p:txBody>
          <a:bodyPr lIns="0" tIns="72000" rIns="0" bIns="0"/>
          <a:lstStyle>
            <a:lvl1pPr algn="ctr">
              <a:defRPr sz="1400" b="0"/>
            </a:lvl1pPr>
          </a:lstStyle>
          <a:p>
            <a:r>
              <a:rPr lang="en-GB" dirty="0"/>
              <a:t>CV IMAGE</a:t>
            </a:r>
          </a:p>
        </p:txBody>
      </p:sp>
      <p:cxnSp>
        <p:nvCxnSpPr>
          <p:cNvPr id="28" name="Straight Connector 27"/>
          <p:cNvCxnSpPr/>
          <p:nvPr userDrawn="1"/>
        </p:nvCxnSpPr>
        <p:spPr>
          <a:xfrm>
            <a:off x="3248025" y="2270760"/>
            <a:ext cx="2664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 Placeholder 3"/>
          <p:cNvSpPr>
            <a:spLocks noGrp="1"/>
          </p:cNvSpPr>
          <p:nvPr>
            <p:ph type="body" sz="quarter" idx="14" hasCustomPrompt="1"/>
          </p:nvPr>
        </p:nvSpPr>
        <p:spPr>
          <a:xfrm>
            <a:off x="6156614" y="2377440"/>
            <a:ext cx="2664000" cy="2005648"/>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Picture Placeholder 8"/>
          <p:cNvSpPr>
            <a:spLocks noGrp="1"/>
          </p:cNvSpPr>
          <p:nvPr>
            <p:ph type="pic" sz="quarter" idx="15" hasCustomPrompt="1"/>
          </p:nvPr>
        </p:nvSpPr>
        <p:spPr>
          <a:xfrm>
            <a:off x="6156614" y="1376363"/>
            <a:ext cx="1009332" cy="828000"/>
          </a:xfrm>
          <a:prstGeom prst="rect">
            <a:avLst/>
          </a:prstGeom>
        </p:spPr>
        <p:txBody>
          <a:bodyPr lIns="0" tIns="72000" rIns="0" bIns="0"/>
          <a:lstStyle>
            <a:lvl1pPr algn="ctr">
              <a:defRPr sz="1400" b="0"/>
            </a:lvl1pPr>
          </a:lstStyle>
          <a:p>
            <a:r>
              <a:rPr lang="en-GB" dirty="0"/>
              <a:t>CV IMAGE</a:t>
            </a:r>
          </a:p>
        </p:txBody>
      </p:sp>
      <p:cxnSp>
        <p:nvCxnSpPr>
          <p:cNvPr id="31" name="Straight Connector 30"/>
          <p:cNvCxnSpPr/>
          <p:nvPr userDrawn="1"/>
        </p:nvCxnSpPr>
        <p:spPr>
          <a:xfrm>
            <a:off x="6156614" y="2270760"/>
            <a:ext cx="2664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C5849-71D9-41B1-B9E4-4DEFBBF64EB7}"/>
              </a:ext>
            </a:extLst>
          </p:cNvPr>
          <p:cNvSpPr>
            <a:spLocks noGrp="1"/>
          </p:cNvSpPr>
          <p:nvPr>
            <p:ph type="dt" sz="half" idx="16"/>
          </p:nvPr>
        </p:nvSpPr>
        <p:spPr/>
        <p:txBody>
          <a:bodyPr/>
          <a:lstStyle/>
          <a:p>
            <a:endParaRPr lang="en-AU"/>
          </a:p>
        </p:txBody>
      </p:sp>
      <p:sp>
        <p:nvSpPr>
          <p:cNvPr id="5" name="Footer Placeholder 4">
            <a:extLst>
              <a:ext uri="{FF2B5EF4-FFF2-40B4-BE49-F238E27FC236}">
                <a16:creationId xmlns:a16="http://schemas.microsoft.com/office/drawing/2014/main" id="{36C9D487-1844-4D9E-8E54-D682688DC9DD}"/>
              </a:ext>
            </a:extLst>
          </p:cNvPr>
          <p:cNvSpPr>
            <a:spLocks noGrp="1"/>
          </p:cNvSpPr>
          <p:nvPr>
            <p:ph type="ftr" sz="quarter" idx="17"/>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027BEE35-1D3F-48C4-966D-4E2B6030A1E3}"/>
              </a:ext>
            </a:extLst>
          </p:cNvPr>
          <p:cNvSpPr>
            <a:spLocks noGrp="1"/>
          </p:cNvSpPr>
          <p:nvPr>
            <p:ph type="sldNum" sz="quarter" idx="18"/>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650995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Profiles_A">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dirty="0"/>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1514850" y="1376366"/>
            <a:ext cx="1476000" cy="3006724"/>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marL="715945" indent="-177796">
              <a:defRPr lang="en-GB" sz="1600" dirty="0"/>
            </a:lvl5pPr>
          </a:lstStyle>
          <a:p>
            <a:pPr lvl="0"/>
            <a:r>
              <a:rPr lang="en-US" dirty="0"/>
              <a:t>Click edit text</a:t>
            </a:r>
          </a:p>
          <a:p>
            <a:pPr lvl="1"/>
            <a:r>
              <a:rPr lang="en-US" dirty="0"/>
              <a:t>Second level</a:t>
            </a:r>
          </a:p>
          <a:p>
            <a:pPr lvl="2"/>
            <a:r>
              <a:rPr lang="en-US" dirty="0"/>
              <a:t>Third level</a:t>
            </a:r>
          </a:p>
          <a:p>
            <a:pPr lvl="3"/>
            <a:r>
              <a:rPr lang="en-US" dirty="0"/>
              <a:t>Fourth</a:t>
            </a:r>
          </a:p>
          <a:p>
            <a:pPr lvl="4"/>
            <a:r>
              <a:rPr lang="en-US" dirty="0"/>
              <a:t>Fifth</a:t>
            </a:r>
            <a:endParaRPr lang="en-GB" dirty="0"/>
          </a:p>
        </p:txBody>
      </p:sp>
      <p:sp>
        <p:nvSpPr>
          <p:cNvPr id="9" name="Picture Placeholder 8"/>
          <p:cNvSpPr>
            <a:spLocks noGrp="1"/>
          </p:cNvSpPr>
          <p:nvPr>
            <p:ph type="pic" sz="quarter" idx="11" hasCustomPrompt="1"/>
          </p:nvPr>
        </p:nvSpPr>
        <p:spPr>
          <a:xfrm>
            <a:off x="331788" y="1376364"/>
            <a:ext cx="1009332" cy="3006724"/>
          </a:xfrm>
          <a:prstGeom prst="rect">
            <a:avLst/>
          </a:prstGeom>
        </p:spPr>
        <p:txBody>
          <a:bodyPr lIns="0" tIns="72000" rIns="0" bIns="0"/>
          <a:lstStyle>
            <a:lvl1pPr algn="ctr">
              <a:defRPr sz="1400" b="0"/>
            </a:lvl1pPr>
          </a:lstStyle>
          <a:p>
            <a:r>
              <a:rPr lang="en-GB" dirty="0"/>
              <a:t>CV IMAGE</a:t>
            </a:r>
          </a:p>
        </p:txBody>
      </p:sp>
      <p:sp>
        <p:nvSpPr>
          <p:cNvPr id="26" name="Text Placeholder 3"/>
          <p:cNvSpPr>
            <a:spLocks noGrp="1"/>
          </p:cNvSpPr>
          <p:nvPr>
            <p:ph type="body" sz="quarter" idx="12" hasCustomPrompt="1"/>
          </p:nvPr>
        </p:nvSpPr>
        <p:spPr>
          <a:xfrm>
            <a:off x="4438966" y="1376364"/>
            <a:ext cx="1476000" cy="3006725"/>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marL="715945" indent="-177796">
              <a:defRPr lang="en-GB" sz="1600" dirty="0"/>
            </a:lvl5pPr>
          </a:lstStyle>
          <a:p>
            <a:pPr lvl="0"/>
            <a:r>
              <a:rPr lang="en-US" dirty="0"/>
              <a:t>Click edit text</a:t>
            </a:r>
          </a:p>
          <a:p>
            <a:pPr lvl="1"/>
            <a:r>
              <a:rPr lang="en-US" dirty="0"/>
              <a:t>Second level</a:t>
            </a:r>
          </a:p>
          <a:p>
            <a:pPr lvl="2"/>
            <a:r>
              <a:rPr lang="en-US" dirty="0"/>
              <a:t>Third level</a:t>
            </a:r>
          </a:p>
          <a:p>
            <a:pPr lvl="3"/>
            <a:r>
              <a:rPr lang="en-US" dirty="0"/>
              <a:t>Fourth</a:t>
            </a:r>
          </a:p>
          <a:p>
            <a:pPr lvl="4"/>
            <a:r>
              <a:rPr lang="en-US" dirty="0"/>
              <a:t>Fifth</a:t>
            </a:r>
            <a:endParaRPr lang="en-GB" dirty="0"/>
          </a:p>
        </p:txBody>
      </p:sp>
      <p:sp>
        <p:nvSpPr>
          <p:cNvPr id="27" name="Picture Placeholder 8"/>
          <p:cNvSpPr>
            <a:spLocks noGrp="1"/>
          </p:cNvSpPr>
          <p:nvPr>
            <p:ph type="pic" sz="quarter" idx="13" hasCustomPrompt="1"/>
          </p:nvPr>
        </p:nvSpPr>
        <p:spPr>
          <a:xfrm>
            <a:off x="3248025" y="1376364"/>
            <a:ext cx="1009332" cy="3006724"/>
          </a:xfrm>
          <a:prstGeom prst="rect">
            <a:avLst/>
          </a:prstGeom>
        </p:spPr>
        <p:txBody>
          <a:bodyPr lIns="0" tIns="72000" rIns="0" bIns="0"/>
          <a:lstStyle>
            <a:lvl1pPr algn="ctr">
              <a:defRPr sz="1400" b="0"/>
            </a:lvl1pPr>
          </a:lstStyle>
          <a:p>
            <a:r>
              <a:rPr lang="en-GB" dirty="0"/>
              <a:t>CV IMAGE</a:t>
            </a:r>
          </a:p>
        </p:txBody>
      </p:sp>
      <p:sp>
        <p:nvSpPr>
          <p:cNvPr id="29" name="Text Placeholder 3"/>
          <p:cNvSpPr>
            <a:spLocks noGrp="1"/>
          </p:cNvSpPr>
          <p:nvPr>
            <p:ph type="body" sz="quarter" idx="14" hasCustomPrompt="1"/>
          </p:nvPr>
        </p:nvSpPr>
        <p:spPr>
          <a:xfrm>
            <a:off x="7344148" y="1376364"/>
            <a:ext cx="1476000" cy="3006724"/>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marL="715945" indent="-177796">
              <a:defRPr lang="en-GB" sz="1600" dirty="0"/>
            </a:lvl5pPr>
          </a:lstStyle>
          <a:p>
            <a:pPr lvl="0"/>
            <a:r>
              <a:rPr lang="en-US" dirty="0"/>
              <a:t>Click edit text</a:t>
            </a:r>
          </a:p>
          <a:p>
            <a:pPr lvl="1"/>
            <a:r>
              <a:rPr lang="en-US" dirty="0"/>
              <a:t>Second level</a:t>
            </a:r>
          </a:p>
          <a:p>
            <a:pPr lvl="2"/>
            <a:r>
              <a:rPr lang="en-US" dirty="0"/>
              <a:t>Third level</a:t>
            </a:r>
          </a:p>
          <a:p>
            <a:pPr lvl="3"/>
            <a:r>
              <a:rPr lang="en-US" dirty="0"/>
              <a:t>Fourth</a:t>
            </a:r>
          </a:p>
          <a:p>
            <a:pPr lvl="4"/>
            <a:r>
              <a:rPr lang="en-US" dirty="0"/>
              <a:t>Fifth</a:t>
            </a:r>
            <a:endParaRPr lang="en-GB" dirty="0"/>
          </a:p>
        </p:txBody>
      </p:sp>
      <p:sp>
        <p:nvSpPr>
          <p:cNvPr id="30" name="Picture Placeholder 8"/>
          <p:cNvSpPr>
            <a:spLocks noGrp="1"/>
          </p:cNvSpPr>
          <p:nvPr>
            <p:ph type="pic" sz="quarter" idx="15" hasCustomPrompt="1"/>
          </p:nvPr>
        </p:nvSpPr>
        <p:spPr>
          <a:xfrm>
            <a:off x="6156614" y="1376364"/>
            <a:ext cx="1009332" cy="3006725"/>
          </a:xfrm>
          <a:prstGeom prst="rect">
            <a:avLst/>
          </a:prstGeom>
        </p:spPr>
        <p:txBody>
          <a:bodyPr lIns="0" tIns="72000" rIns="0" bIns="0"/>
          <a:lstStyle>
            <a:lvl1pPr algn="ctr">
              <a:defRPr sz="1400" b="0"/>
            </a:lvl1pPr>
          </a:lstStyle>
          <a:p>
            <a:r>
              <a:rPr lang="en-GB" dirty="0"/>
              <a:t>CV IMAGE</a:t>
            </a:r>
          </a:p>
        </p:txBody>
      </p:sp>
      <p:sp>
        <p:nvSpPr>
          <p:cNvPr id="3" name="Date Placeholder 2">
            <a:extLst>
              <a:ext uri="{FF2B5EF4-FFF2-40B4-BE49-F238E27FC236}">
                <a16:creationId xmlns:a16="http://schemas.microsoft.com/office/drawing/2014/main" id="{08EABB75-2398-47A6-83A0-10DCA9E8311F}"/>
              </a:ext>
            </a:extLst>
          </p:cNvPr>
          <p:cNvSpPr>
            <a:spLocks noGrp="1"/>
          </p:cNvSpPr>
          <p:nvPr>
            <p:ph type="dt" sz="half" idx="16"/>
          </p:nvPr>
        </p:nvSpPr>
        <p:spPr/>
        <p:txBody>
          <a:bodyPr/>
          <a:lstStyle/>
          <a:p>
            <a:endParaRPr lang="en-AU"/>
          </a:p>
        </p:txBody>
      </p:sp>
      <p:sp>
        <p:nvSpPr>
          <p:cNvPr id="5" name="Footer Placeholder 4">
            <a:extLst>
              <a:ext uri="{FF2B5EF4-FFF2-40B4-BE49-F238E27FC236}">
                <a16:creationId xmlns:a16="http://schemas.microsoft.com/office/drawing/2014/main" id="{BDA67C0B-08DA-48B6-ACB1-FF95F4794EBB}"/>
              </a:ext>
            </a:extLst>
          </p:cNvPr>
          <p:cNvSpPr>
            <a:spLocks noGrp="1"/>
          </p:cNvSpPr>
          <p:nvPr>
            <p:ph type="ftr" sz="quarter" idx="17"/>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342B6E5A-E1BE-4BE7-BDE0-D9DA64BB7590}"/>
              </a:ext>
            </a:extLst>
          </p:cNvPr>
          <p:cNvSpPr>
            <a:spLocks noGrp="1"/>
          </p:cNvSpPr>
          <p:nvPr>
            <p:ph type="sldNum" sz="quarter" idx="18"/>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9859715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Profiles">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a:lvl1pPr>
          </a:lstStyle>
          <a:p>
            <a:r>
              <a:rPr lang="en-US"/>
              <a:t>Click to edit Master title style</a:t>
            </a:r>
            <a:endParaRPr lang="en-GB"/>
          </a:p>
        </p:txBody>
      </p:sp>
      <p:sp>
        <p:nvSpPr>
          <p:cNvPr id="4" name="Text Placeholder 3"/>
          <p:cNvSpPr>
            <a:spLocks noGrp="1"/>
          </p:cNvSpPr>
          <p:nvPr>
            <p:ph type="body" sz="quarter" idx="10" hasCustomPrompt="1"/>
          </p:nvPr>
        </p:nvSpPr>
        <p:spPr>
          <a:xfrm>
            <a:off x="1524000" y="1376364"/>
            <a:ext cx="2947788" cy="3006725"/>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Picture Placeholder 8"/>
          <p:cNvSpPr>
            <a:spLocks noGrp="1"/>
          </p:cNvSpPr>
          <p:nvPr>
            <p:ph type="pic" sz="quarter" idx="11" hasCustomPrompt="1"/>
          </p:nvPr>
        </p:nvSpPr>
        <p:spPr>
          <a:xfrm>
            <a:off x="331788" y="1376363"/>
            <a:ext cx="1009332" cy="828000"/>
          </a:xfrm>
          <a:prstGeom prst="rect">
            <a:avLst/>
          </a:prstGeom>
        </p:spPr>
        <p:txBody>
          <a:bodyPr lIns="0" tIns="72000" rIns="0" bIns="0"/>
          <a:lstStyle>
            <a:lvl1pPr algn="ctr">
              <a:defRPr sz="1400" b="0"/>
            </a:lvl1pPr>
          </a:lstStyle>
          <a:p>
            <a:r>
              <a:rPr lang="en-GB" dirty="0"/>
              <a:t>CV IMAGE</a:t>
            </a:r>
          </a:p>
        </p:txBody>
      </p:sp>
      <p:sp>
        <p:nvSpPr>
          <p:cNvPr id="26" name="Text Placeholder 3"/>
          <p:cNvSpPr>
            <a:spLocks noGrp="1"/>
          </p:cNvSpPr>
          <p:nvPr>
            <p:ph type="body" sz="quarter" idx="12" hasCustomPrompt="1"/>
          </p:nvPr>
        </p:nvSpPr>
        <p:spPr>
          <a:xfrm>
            <a:off x="5871748" y="1376363"/>
            <a:ext cx="2948400" cy="3006725"/>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Picture Placeholder 8"/>
          <p:cNvSpPr>
            <a:spLocks noGrp="1"/>
          </p:cNvSpPr>
          <p:nvPr>
            <p:ph type="pic" sz="quarter" idx="13" hasCustomPrompt="1"/>
          </p:nvPr>
        </p:nvSpPr>
        <p:spPr>
          <a:xfrm>
            <a:off x="4684713" y="1376363"/>
            <a:ext cx="1009332" cy="828000"/>
          </a:xfrm>
          <a:prstGeom prst="rect">
            <a:avLst/>
          </a:prstGeom>
        </p:spPr>
        <p:txBody>
          <a:bodyPr lIns="0" tIns="72000" rIns="0" bIns="0"/>
          <a:lstStyle>
            <a:lvl1pPr algn="ctr">
              <a:defRPr sz="1400" b="0"/>
            </a:lvl1pPr>
          </a:lstStyle>
          <a:p>
            <a:r>
              <a:rPr lang="en-GB" dirty="0"/>
              <a:t>CV IMAGE</a:t>
            </a:r>
          </a:p>
        </p:txBody>
      </p:sp>
      <p:sp>
        <p:nvSpPr>
          <p:cNvPr id="3" name="Date Placeholder 2">
            <a:extLst>
              <a:ext uri="{FF2B5EF4-FFF2-40B4-BE49-F238E27FC236}">
                <a16:creationId xmlns:a16="http://schemas.microsoft.com/office/drawing/2014/main" id="{A3394201-0D59-4F22-B9CB-BF626E8DBA7C}"/>
              </a:ext>
            </a:extLst>
          </p:cNvPr>
          <p:cNvSpPr>
            <a:spLocks noGrp="1"/>
          </p:cNvSpPr>
          <p:nvPr>
            <p:ph type="dt" sz="half" idx="14"/>
          </p:nvPr>
        </p:nvSpPr>
        <p:spPr/>
        <p:txBody>
          <a:bodyPr/>
          <a:lstStyle/>
          <a:p>
            <a:endParaRPr lang="en-AU"/>
          </a:p>
        </p:txBody>
      </p:sp>
      <p:sp>
        <p:nvSpPr>
          <p:cNvPr id="5" name="Footer Placeholder 4">
            <a:extLst>
              <a:ext uri="{FF2B5EF4-FFF2-40B4-BE49-F238E27FC236}">
                <a16:creationId xmlns:a16="http://schemas.microsoft.com/office/drawing/2014/main" id="{11706C83-AB3E-4129-8234-E01FEC96F84B}"/>
              </a:ext>
            </a:extLst>
          </p:cNvPr>
          <p:cNvSpPr>
            <a:spLocks noGrp="1"/>
          </p:cNvSpPr>
          <p:nvPr>
            <p:ph type="ftr" sz="quarter" idx="15"/>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44CDBF41-A0BA-4386-87FA-4D72B2AF7AC7}"/>
              </a:ext>
            </a:extLst>
          </p:cNvPr>
          <p:cNvSpPr>
            <a:spLocks noGrp="1"/>
          </p:cNvSpPr>
          <p:nvPr>
            <p:ph type="sldNum" sz="quarter" idx="16"/>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3708750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Profiles_A">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a:lvl1pPr>
          </a:lstStyle>
          <a:p>
            <a:r>
              <a:rPr lang="en-US"/>
              <a:t>Click to edit Master title style</a:t>
            </a:r>
            <a:endParaRPr lang="en-GB"/>
          </a:p>
        </p:txBody>
      </p:sp>
      <p:sp>
        <p:nvSpPr>
          <p:cNvPr id="4" name="Text Placeholder 3"/>
          <p:cNvSpPr>
            <a:spLocks noGrp="1"/>
          </p:cNvSpPr>
          <p:nvPr>
            <p:ph type="body" sz="quarter" idx="10" hasCustomPrompt="1"/>
          </p:nvPr>
        </p:nvSpPr>
        <p:spPr>
          <a:xfrm>
            <a:off x="2172750" y="1376364"/>
            <a:ext cx="2304000" cy="3006725"/>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Picture Placeholder 8"/>
          <p:cNvSpPr>
            <a:spLocks noGrp="1"/>
          </p:cNvSpPr>
          <p:nvPr>
            <p:ph type="pic" sz="quarter" idx="11" hasCustomPrompt="1"/>
          </p:nvPr>
        </p:nvSpPr>
        <p:spPr>
          <a:xfrm>
            <a:off x="331788" y="1376364"/>
            <a:ext cx="1620000" cy="3006724"/>
          </a:xfrm>
          <a:prstGeom prst="rect">
            <a:avLst/>
          </a:prstGeom>
        </p:spPr>
        <p:txBody>
          <a:bodyPr lIns="0" tIns="72000" rIns="0" bIns="0"/>
          <a:lstStyle>
            <a:lvl1pPr algn="ctr">
              <a:defRPr sz="1400" b="0"/>
            </a:lvl1pPr>
          </a:lstStyle>
          <a:p>
            <a:r>
              <a:rPr lang="en-GB" dirty="0"/>
              <a:t>CV IMAGE</a:t>
            </a:r>
          </a:p>
        </p:txBody>
      </p:sp>
      <p:sp>
        <p:nvSpPr>
          <p:cNvPr id="26" name="Text Placeholder 3"/>
          <p:cNvSpPr>
            <a:spLocks noGrp="1"/>
          </p:cNvSpPr>
          <p:nvPr>
            <p:ph type="body" sz="quarter" idx="12" hasCustomPrompt="1"/>
          </p:nvPr>
        </p:nvSpPr>
        <p:spPr>
          <a:xfrm>
            <a:off x="6516148" y="1376363"/>
            <a:ext cx="2304000" cy="3006725"/>
          </a:xfrm>
          <a:prstGeom prst="rect">
            <a:avLst/>
          </a:prstGeom>
        </p:spPr>
        <p:txBody>
          <a:bodyPr lIns="0" tIns="0" rIns="0" bIns="0"/>
          <a:lstStyle>
            <a:lvl1pPr>
              <a:defRPr lang="en-US" sz="1600" dirty="0"/>
            </a:lvl1pPr>
            <a:lvl2pPr>
              <a:defRPr lang="en-US" sz="1600" dirty="0"/>
            </a:lvl2pPr>
            <a:lvl3pPr>
              <a:defRPr lang="en-US" sz="1600" dirty="0"/>
            </a:lvl3pPr>
            <a:lvl4pPr marL="538076" indent="-274593">
              <a:buFont typeface="Arial" panose="020B0604020202020204" pitchFamily="34" charset="0"/>
              <a:buChar char="•"/>
              <a:defRPr lang="en-US" sz="1600" dirty="0"/>
            </a:lvl4pPr>
            <a:lvl5pPr>
              <a:defRPr lang="en-GB" sz="160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7" name="Picture Placeholder 8"/>
          <p:cNvSpPr>
            <a:spLocks noGrp="1"/>
          </p:cNvSpPr>
          <p:nvPr>
            <p:ph type="pic" sz="quarter" idx="13" hasCustomPrompt="1"/>
          </p:nvPr>
        </p:nvSpPr>
        <p:spPr>
          <a:xfrm>
            <a:off x="4684713" y="1376364"/>
            <a:ext cx="1620000" cy="3006724"/>
          </a:xfrm>
          <a:prstGeom prst="rect">
            <a:avLst/>
          </a:prstGeom>
        </p:spPr>
        <p:txBody>
          <a:bodyPr lIns="0" tIns="72000" rIns="0" bIns="0"/>
          <a:lstStyle>
            <a:lvl1pPr algn="ctr">
              <a:defRPr sz="1400" b="0"/>
            </a:lvl1pPr>
          </a:lstStyle>
          <a:p>
            <a:r>
              <a:rPr lang="en-GB" dirty="0"/>
              <a:t>CV IMAGE</a:t>
            </a:r>
          </a:p>
        </p:txBody>
      </p:sp>
      <p:sp>
        <p:nvSpPr>
          <p:cNvPr id="3" name="Date Placeholder 2">
            <a:extLst>
              <a:ext uri="{FF2B5EF4-FFF2-40B4-BE49-F238E27FC236}">
                <a16:creationId xmlns:a16="http://schemas.microsoft.com/office/drawing/2014/main" id="{6649B9F9-41C6-4713-A7D0-746C73E63D9D}"/>
              </a:ext>
            </a:extLst>
          </p:cNvPr>
          <p:cNvSpPr>
            <a:spLocks noGrp="1"/>
          </p:cNvSpPr>
          <p:nvPr>
            <p:ph type="dt" sz="half" idx="14"/>
          </p:nvPr>
        </p:nvSpPr>
        <p:spPr/>
        <p:txBody>
          <a:bodyPr/>
          <a:lstStyle/>
          <a:p>
            <a:endParaRPr lang="en-AU"/>
          </a:p>
        </p:txBody>
      </p:sp>
      <p:sp>
        <p:nvSpPr>
          <p:cNvPr id="5" name="Footer Placeholder 4">
            <a:extLst>
              <a:ext uri="{FF2B5EF4-FFF2-40B4-BE49-F238E27FC236}">
                <a16:creationId xmlns:a16="http://schemas.microsoft.com/office/drawing/2014/main" id="{270D568E-4714-41D5-8E0E-AB27F37290C5}"/>
              </a:ext>
            </a:extLst>
          </p:cNvPr>
          <p:cNvSpPr>
            <a:spLocks noGrp="1"/>
          </p:cNvSpPr>
          <p:nvPr>
            <p:ph type="ftr" sz="quarter" idx="15"/>
          </p:nvPr>
        </p:nvSpPr>
        <p:spPr/>
        <p:txBody>
          <a:bodyPr/>
          <a:lstStyle/>
          <a:p>
            <a:r>
              <a:rPr lang="en-AU"/>
              <a:t>To change the footer, follow the instructions on slide 9.</a:t>
            </a:r>
          </a:p>
        </p:txBody>
      </p:sp>
      <p:sp>
        <p:nvSpPr>
          <p:cNvPr id="6" name="Slide Number Placeholder 5">
            <a:extLst>
              <a:ext uri="{FF2B5EF4-FFF2-40B4-BE49-F238E27FC236}">
                <a16:creationId xmlns:a16="http://schemas.microsoft.com/office/drawing/2014/main" id="{532E93ED-8ABE-4C33-B2B4-07C7BE244E06}"/>
              </a:ext>
            </a:extLst>
          </p:cNvPr>
          <p:cNvSpPr>
            <a:spLocks noGrp="1"/>
          </p:cNvSpPr>
          <p:nvPr>
            <p:ph type="sldNum" sz="quarter" idx="16"/>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9497352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cations layout">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a:lvl1pPr>
          </a:lstStyle>
          <a:p>
            <a:r>
              <a:rPr lang="en-US"/>
              <a:t>Click to edit Master title style</a:t>
            </a:r>
            <a:endParaRPr lang="en-GB"/>
          </a:p>
        </p:txBody>
      </p:sp>
      <p:sp>
        <p:nvSpPr>
          <p:cNvPr id="4" name="Text Placeholder 3"/>
          <p:cNvSpPr>
            <a:spLocks noGrp="1"/>
          </p:cNvSpPr>
          <p:nvPr>
            <p:ph type="body" sz="quarter" idx="10"/>
          </p:nvPr>
        </p:nvSpPr>
        <p:spPr>
          <a:xfrm>
            <a:off x="331788" y="2590800"/>
            <a:ext cx="4140000" cy="1792288"/>
          </a:xfrm>
          <a:prstGeom prst="rect">
            <a:avLst/>
          </a:prstGeom>
        </p:spPr>
        <p:txBody>
          <a:bodyPr lIns="0" tIns="0" rIns="0" bIns="0"/>
          <a:lstStyle>
            <a:lvl1pPr>
              <a:defRPr lang="en-US" sz="1600" dirty="0">
                <a:solidFill>
                  <a:schemeClr val="bg2"/>
                </a:solidFill>
              </a:defRPr>
            </a:lvl1pPr>
            <a:lvl2pPr>
              <a:defRPr lang="en-US" sz="1600" dirty="0">
                <a:solidFill>
                  <a:schemeClr val="tx2"/>
                </a:solidFill>
              </a:defRPr>
            </a:lvl2pPr>
            <a:lvl3pPr>
              <a:buClr>
                <a:schemeClr val="bg2"/>
              </a:buClr>
              <a:defRPr lang="en-US" sz="1600" dirty="0">
                <a:solidFill>
                  <a:schemeClr val="tx2"/>
                </a:solidFill>
              </a:defRPr>
            </a:lvl3pPr>
            <a:lvl4pPr marL="538076" indent="-274593">
              <a:buClr>
                <a:schemeClr val="bg2"/>
              </a:buClr>
              <a:buFont typeface="Arial" panose="020B0604020202020204" pitchFamily="34" charset="0"/>
              <a:buChar char="•"/>
              <a:defRPr lang="en-US" sz="1600" dirty="0">
                <a:solidFill>
                  <a:schemeClr val="tx2"/>
                </a:solidFill>
              </a:defRPr>
            </a:lvl4pPr>
            <a:lvl5pPr>
              <a:buClr>
                <a:schemeClr val="bg2"/>
              </a:buClr>
              <a:defRPr lang="en-GB" sz="1600" dirty="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p:cNvSpPr>
            <a:spLocks noGrp="1"/>
          </p:cNvSpPr>
          <p:nvPr>
            <p:ph type="pic" sz="quarter" idx="11" hasCustomPrompt="1"/>
          </p:nvPr>
        </p:nvSpPr>
        <p:spPr>
          <a:xfrm>
            <a:off x="331788" y="1376364"/>
            <a:ext cx="4140200" cy="1092200"/>
          </a:xfrm>
          <a:prstGeom prst="rect">
            <a:avLst/>
          </a:prstGeom>
        </p:spPr>
        <p:txBody>
          <a:bodyPr lIns="0" tIns="72000" rIns="0" bIns="0"/>
          <a:lstStyle>
            <a:lvl1pPr algn="ctr">
              <a:defRPr sz="1400" b="0"/>
            </a:lvl1pPr>
          </a:lstStyle>
          <a:p>
            <a:r>
              <a:rPr lang="en-GB" dirty="0"/>
              <a:t>CLICK TO ADD IMAGE</a:t>
            </a:r>
          </a:p>
        </p:txBody>
      </p:sp>
      <p:sp>
        <p:nvSpPr>
          <p:cNvPr id="8" name="Text Placeholder 7"/>
          <p:cNvSpPr>
            <a:spLocks noGrp="1"/>
          </p:cNvSpPr>
          <p:nvPr>
            <p:ph type="body" sz="quarter" idx="12" hasCustomPrompt="1"/>
          </p:nvPr>
        </p:nvSpPr>
        <p:spPr>
          <a:xfrm>
            <a:off x="4684714" y="1376364"/>
            <a:ext cx="4151312" cy="3006725"/>
          </a:xfrm>
          <a:prstGeom prst="rect">
            <a:avLst/>
          </a:prstGeom>
          <a:ln>
            <a:solidFill>
              <a:schemeClr val="tx1">
                <a:lumMod val="40000"/>
                <a:lumOff val="60000"/>
              </a:schemeClr>
            </a:solidFill>
          </a:ln>
        </p:spPr>
        <p:txBody>
          <a:bodyPr lIns="108000" tIns="72000" rIns="108000" bIns="72000">
            <a:noAutofit/>
          </a:bodyPr>
          <a:lstStyle>
            <a:lvl1pPr>
              <a:defRPr b="0"/>
            </a:lvl1pPr>
          </a:lstStyle>
          <a:p>
            <a:pPr lvl="0"/>
            <a:r>
              <a:rPr lang="en-US" dirty="0"/>
              <a:t>Click to edit heading</a:t>
            </a:r>
          </a:p>
        </p:txBody>
      </p:sp>
      <p:sp>
        <p:nvSpPr>
          <p:cNvPr id="10" name="Picture Placeholder 9"/>
          <p:cNvSpPr>
            <a:spLocks noGrp="1"/>
          </p:cNvSpPr>
          <p:nvPr>
            <p:ph type="pic" sz="quarter" idx="13" hasCustomPrompt="1"/>
          </p:nvPr>
        </p:nvSpPr>
        <p:spPr>
          <a:xfrm>
            <a:off x="4839018" y="1835786"/>
            <a:ext cx="1127442" cy="720000"/>
          </a:xfrm>
          <a:prstGeom prst="rect">
            <a:avLst/>
          </a:prstGeom>
        </p:spPr>
        <p:txBody>
          <a:bodyPr lIns="36000" rIns="36000"/>
          <a:lstStyle>
            <a:lvl1pPr algn="ctr">
              <a:defRPr sz="900" b="0"/>
            </a:lvl1pPr>
          </a:lstStyle>
          <a:p>
            <a:r>
              <a:rPr lang="en-GB" dirty="0"/>
              <a:t>IMAGE</a:t>
            </a:r>
          </a:p>
        </p:txBody>
      </p:sp>
      <p:sp>
        <p:nvSpPr>
          <p:cNvPr id="11" name="Picture Placeholder 9"/>
          <p:cNvSpPr>
            <a:spLocks noGrp="1"/>
          </p:cNvSpPr>
          <p:nvPr>
            <p:ph type="pic" sz="quarter" idx="14" hasCustomPrompt="1"/>
          </p:nvPr>
        </p:nvSpPr>
        <p:spPr>
          <a:xfrm>
            <a:off x="6204268" y="1835786"/>
            <a:ext cx="1127442" cy="720000"/>
          </a:xfrm>
          <a:prstGeom prst="rect">
            <a:avLst/>
          </a:prstGeom>
        </p:spPr>
        <p:txBody>
          <a:bodyPr lIns="36000" rIns="36000"/>
          <a:lstStyle>
            <a:lvl1pPr algn="ctr">
              <a:defRPr sz="900" b="0"/>
            </a:lvl1pPr>
          </a:lstStyle>
          <a:p>
            <a:r>
              <a:rPr lang="en-GB" dirty="0"/>
              <a:t>IMAGE</a:t>
            </a:r>
          </a:p>
        </p:txBody>
      </p:sp>
      <p:sp>
        <p:nvSpPr>
          <p:cNvPr id="12" name="Picture Placeholder 9"/>
          <p:cNvSpPr>
            <a:spLocks noGrp="1"/>
          </p:cNvSpPr>
          <p:nvPr>
            <p:ph type="pic" sz="quarter" idx="15" hasCustomPrompt="1"/>
          </p:nvPr>
        </p:nvSpPr>
        <p:spPr>
          <a:xfrm>
            <a:off x="7569518" y="1835786"/>
            <a:ext cx="1127442" cy="720000"/>
          </a:xfrm>
          <a:prstGeom prst="rect">
            <a:avLst/>
          </a:prstGeom>
        </p:spPr>
        <p:txBody>
          <a:bodyPr lIns="36000" rIns="36000"/>
          <a:lstStyle>
            <a:lvl1pPr algn="ctr">
              <a:defRPr sz="900" b="0"/>
            </a:lvl1pPr>
          </a:lstStyle>
          <a:p>
            <a:r>
              <a:rPr lang="en-GB" dirty="0"/>
              <a:t>IMAGE</a:t>
            </a:r>
          </a:p>
        </p:txBody>
      </p:sp>
      <p:sp>
        <p:nvSpPr>
          <p:cNvPr id="19" name="Picture Placeholder 9"/>
          <p:cNvSpPr>
            <a:spLocks noGrp="1"/>
          </p:cNvSpPr>
          <p:nvPr>
            <p:ph type="pic" sz="quarter" idx="16" hasCustomPrompt="1"/>
          </p:nvPr>
        </p:nvSpPr>
        <p:spPr>
          <a:xfrm>
            <a:off x="4839018" y="2681606"/>
            <a:ext cx="1127442" cy="720000"/>
          </a:xfrm>
          <a:prstGeom prst="rect">
            <a:avLst/>
          </a:prstGeom>
        </p:spPr>
        <p:txBody>
          <a:bodyPr lIns="36000" rIns="36000"/>
          <a:lstStyle>
            <a:lvl1pPr algn="ctr">
              <a:defRPr sz="900" b="0"/>
            </a:lvl1pPr>
          </a:lstStyle>
          <a:p>
            <a:r>
              <a:rPr lang="en-GB" dirty="0"/>
              <a:t>IMAGE</a:t>
            </a:r>
          </a:p>
        </p:txBody>
      </p:sp>
      <p:sp>
        <p:nvSpPr>
          <p:cNvPr id="20" name="Picture Placeholder 9"/>
          <p:cNvSpPr>
            <a:spLocks noGrp="1"/>
          </p:cNvSpPr>
          <p:nvPr>
            <p:ph type="pic" sz="quarter" idx="17" hasCustomPrompt="1"/>
          </p:nvPr>
        </p:nvSpPr>
        <p:spPr>
          <a:xfrm>
            <a:off x="6204268" y="2681606"/>
            <a:ext cx="1127442" cy="720000"/>
          </a:xfrm>
          <a:prstGeom prst="rect">
            <a:avLst/>
          </a:prstGeom>
        </p:spPr>
        <p:txBody>
          <a:bodyPr lIns="36000" rIns="36000"/>
          <a:lstStyle>
            <a:lvl1pPr algn="ctr">
              <a:defRPr sz="900" b="0"/>
            </a:lvl1pPr>
          </a:lstStyle>
          <a:p>
            <a:r>
              <a:rPr lang="en-GB" dirty="0"/>
              <a:t>IMAGE</a:t>
            </a:r>
          </a:p>
        </p:txBody>
      </p:sp>
      <p:sp>
        <p:nvSpPr>
          <p:cNvPr id="21" name="Picture Placeholder 9"/>
          <p:cNvSpPr>
            <a:spLocks noGrp="1"/>
          </p:cNvSpPr>
          <p:nvPr>
            <p:ph type="pic" sz="quarter" idx="18" hasCustomPrompt="1"/>
          </p:nvPr>
        </p:nvSpPr>
        <p:spPr>
          <a:xfrm>
            <a:off x="7569518" y="2681606"/>
            <a:ext cx="1127442" cy="720000"/>
          </a:xfrm>
          <a:prstGeom prst="rect">
            <a:avLst/>
          </a:prstGeom>
        </p:spPr>
        <p:txBody>
          <a:bodyPr lIns="36000" rIns="36000"/>
          <a:lstStyle>
            <a:lvl1pPr algn="ctr">
              <a:defRPr sz="900" b="0"/>
            </a:lvl1pPr>
          </a:lstStyle>
          <a:p>
            <a:r>
              <a:rPr lang="en-GB" dirty="0"/>
              <a:t>IMAGE</a:t>
            </a:r>
          </a:p>
        </p:txBody>
      </p:sp>
      <p:sp>
        <p:nvSpPr>
          <p:cNvPr id="22" name="Picture Placeholder 9"/>
          <p:cNvSpPr>
            <a:spLocks noGrp="1"/>
          </p:cNvSpPr>
          <p:nvPr>
            <p:ph type="pic" sz="quarter" idx="19" hasCustomPrompt="1"/>
          </p:nvPr>
        </p:nvSpPr>
        <p:spPr>
          <a:xfrm>
            <a:off x="4839018" y="3527426"/>
            <a:ext cx="1127442" cy="720000"/>
          </a:xfrm>
          <a:prstGeom prst="rect">
            <a:avLst/>
          </a:prstGeom>
        </p:spPr>
        <p:txBody>
          <a:bodyPr lIns="36000" rIns="36000"/>
          <a:lstStyle>
            <a:lvl1pPr algn="ctr">
              <a:defRPr sz="900" b="0"/>
            </a:lvl1pPr>
          </a:lstStyle>
          <a:p>
            <a:r>
              <a:rPr lang="en-GB" dirty="0"/>
              <a:t>IMAGE</a:t>
            </a:r>
          </a:p>
        </p:txBody>
      </p:sp>
      <p:sp>
        <p:nvSpPr>
          <p:cNvPr id="23" name="Picture Placeholder 9"/>
          <p:cNvSpPr>
            <a:spLocks noGrp="1"/>
          </p:cNvSpPr>
          <p:nvPr>
            <p:ph type="pic" sz="quarter" idx="20" hasCustomPrompt="1"/>
          </p:nvPr>
        </p:nvSpPr>
        <p:spPr>
          <a:xfrm>
            <a:off x="6204268" y="3527426"/>
            <a:ext cx="1127442" cy="720000"/>
          </a:xfrm>
          <a:prstGeom prst="rect">
            <a:avLst/>
          </a:prstGeom>
        </p:spPr>
        <p:txBody>
          <a:bodyPr lIns="36000" rIns="36000"/>
          <a:lstStyle>
            <a:lvl1pPr algn="ctr">
              <a:defRPr sz="900" b="0"/>
            </a:lvl1pPr>
          </a:lstStyle>
          <a:p>
            <a:r>
              <a:rPr lang="en-GB" dirty="0"/>
              <a:t>IMAGE</a:t>
            </a:r>
          </a:p>
        </p:txBody>
      </p:sp>
      <p:sp>
        <p:nvSpPr>
          <p:cNvPr id="24" name="Picture Placeholder 9"/>
          <p:cNvSpPr>
            <a:spLocks noGrp="1"/>
          </p:cNvSpPr>
          <p:nvPr>
            <p:ph type="pic" sz="quarter" idx="21" hasCustomPrompt="1"/>
          </p:nvPr>
        </p:nvSpPr>
        <p:spPr>
          <a:xfrm>
            <a:off x="7569518" y="3527426"/>
            <a:ext cx="1127442" cy="720000"/>
          </a:xfrm>
          <a:prstGeom prst="rect">
            <a:avLst/>
          </a:prstGeom>
        </p:spPr>
        <p:txBody>
          <a:bodyPr lIns="36000" rIns="36000"/>
          <a:lstStyle>
            <a:lvl1pPr algn="ctr">
              <a:defRPr sz="900" b="0"/>
            </a:lvl1pPr>
          </a:lstStyle>
          <a:p>
            <a:r>
              <a:rPr lang="en-GB" dirty="0"/>
              <a:t>IMAGE</a:t>
            </a:r>
          </a:p>
        </p:txBody>
      </p:sp>
      <p:sp>
        <p:nvSpPr>
          <p:cNvPr id="3" name="Date Placeholder 2">
            <a:extLst>
              <a:ext uri="{FF2B5EF4-FFF2-40B4-BE49-F238E27FC236}">
                <a16:creationId xmlns:a16="http://schemas.microsoft.com/office/drawing/2014/main" id="{238E0A9C-8CC0-4FEA-BFE6-1569532E801B}"/>
              </a:ext>
            </a:extLst>
          </p:cNvPr>
          <p:cNvSpPr>
            <a:spLocks noGrp="1"/>
          </p:cNvSpPr>
          <p:nvPr>
            <p:ph type="dt" sz="half" idx="22"/>
          </p:nvPr>
        </p:nvSpPr>
        <p:spPr/>
        <p:txBody>
          <a:bodyPr/>
          <a:lstStyle/>
          <a:p>
            <a:endParaRPr lang="en-AU"/>
          </a:p>
        </p:txBody>
      </p:sp>
      <p:sp>
        <p:nvSpPr>
          <p:cNvPr id="5" name="Footer Placeholder 4">
            <a:extLst>
              <a:ext uri="{FF2B5EF4-FFF2-40B4-BE49-F238E27FC236}">
                <a16:creationId xmlns:a16="http://schemas.microsoft.com/office/drawing/2014/main" id="{5241DF12-4E3F-4B8B-B66C-183551FE4FBD}"/>
              </a:ext>
            </a:extLst>
          </p:cNvPr>
          <p:cNvSpPr>
            <a:spLocks noGrp="1"/>
          </p:cNvSpPr>
          <p:nvPr>
            <p:ph type="ftr" sz="quarter" idx="23"/>
          </p:nvPr>
        </p:nvSpPr>
        <p:spPr/>
        <p:txBody>
          <a:bodyPr/>
          <a:lstStyle/>
          <a:p>
            <a:r>
              <a:rPr lang="en-AU"/>
              <a:t>To change the footer, follow the instructions on slide 9.</a:t>
            </a:r>
          </a:p>
        </p:txBody>
      </p:sp>
      <p:sp>
        <p:nvSpPr>
          <p:cNvPr id="7" name="Slide Number Placeholder 6">
            <a:extLst>
              <a:ext uri="{FF2B5EF4-FFF2-40B4-BE49-F238E27FC236}">
                <a16:creationId xmlns:a16="http://schemas.microsoft.com/office/drawing/2014/main" id="{72BC39D6-E44D-4FCC-BE96-767FAB620615}"/>
              </a:ext>
            </a:extLst>
          </p:cNvPr>
          <p:cNvSpPr>
            <a:spLocks noGrp="1"/>
          </p:cNvSpPr>
          <p:nvPr>
            <p:ph type="sldNum" sz="quarter" idx="24"/>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254252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enu animation">
    <p:spTree>
      <p:nvGrpSpPr>
        <p:cNvPr id="1" name=""/>
        <p:cNvGrpSpPr/>
        <p:nvPr/>
      </p:nvGrpSpPr>
      <p:grpSpPr>
        <a:xfrm>
          <a:off x="0" y="0"/>
          <a:ext cx="0" cy="0"/>
          <a:chOff x="0" y="0"/>
          <a:chExt cx="0" cy="0"/>
        </a:xfrm>
      </p:grpSpPr>
      <p:sp>
        <p:nvSpPr>
          <p:cNvPr id="2" name="Title 1"/>
          <p:cNvSpPr>
            <a:spLocks noGrp="1"/>
          </p:cNvSpPr>
          <p:nvPr>
            <p:ph type="title"/>
          </p:nvPr>
        </p:nvSpPr>
        <p:spPr>
          <a:xfrm>
            <a:off x="323850" y="576000"/>
            <a:ext cx="8496298" cy="320088"/>
          </a:xfrm>
          <a:prstGeom prst="rect">
            <a:avLst/>
          </a:prstGeom>
        </p:spPr>
        <p:txBody>
          <a:bodyPr/>
          <a:lstStyle>
            <a:lvl1pPr>
              <a:defRPr lang="en-GB"/>
            </a:lvl1pPr>
          </a:lstStyle>
          <a:p>
            <a:r>
              <a:rPr lang="en-US"/>
              <a:t>Click to edit Master title style</a:t>
            </a:r>
            <a:endParaRPr lang="en-GB"/>
          </a:p>
        </p:txBody>
      </p:sp>
      <p:sp>
        <p:nvSpPr>
          <p:cNvPr id="3" name="Rechthoek 1"/>
          <p:cNvSpPr/>
          <p:nvPr userDrawn="1"/>
        </p:nvSpPr>
        <p:spPr>
          <a:xfrm>
            <a:off x="323852" y="1376364"/>
            <a:ext cx="8512174" cy="30067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4" name="Tijdelijke aanduiding voor verticale tekst 2"/>
          <p:cNvSpPr>
            <a:spLocks noGrp="1"/>
          </p:cNvSpPr>
          <p:nvPr>
            <p:ph type="body" orient="vert" idx="20" hasCustomPrompt="1"/>
          </p:nvPr>
        </p:nvSpPr>
        <p:spPr>
          <a:xfrm>
            <a:off x="5998634" y="1376363"/>
            <a:ext cx="2837392" cy="1503363"/>
          </a:xfrm>
          <a:prstGeom prst="rect">
            <a:avLst/>
          </a:prstGeom>
          <a:solidFill>
            <a:schemeClr val="accent2"/>
          </a:solidFill>
        </p:spPr>
        <p:txBody>
          <a:bodyPr vert="horz" lIns="0" tIns="0" rIns="0" bIns="144000" anchor="b" anchorCtr="0"/>
          <a:lstStyle>
            <a:lvl1pPr marL="0" marR="0" indent="0" algn="ctr" defTabSz="179384" rtl="0" eaLnBrk="1" fontAlgn="auto" latinLnBrk="0" hangingPunct="1">
              <a:lnSpc>
                <a:spcPct val="80000"/>
              </a:lnSpc>
              <a:spcBef>
                <a:spcPts val="600"/>
              </a:spcBef>
              <a:spcAft>
                <a:spcPts val="600"/>
              </a:spcAft>
              <a:buClrTx/>
              <a:buSzTx/>
              <a:buFont typeface="Arial" pitchFamily="34" charset="0"/>
              <a:buNone/>
              <a:tabLst/>
              <a:defRPr sz="1800" b="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marL="0" marR="0" lvl="0" indent="0" algn="ctr" defTabSz="179384" rtl="0" eaLnBrk="1" fontAlgn="auto" latinLnBrk="0" hangingPunct="1">
              <a:lnSpc>
                <a:spcPct val="80000"/>
              </a:lnSpc>
              <a:spcBef>
                <a:spcPts val="600"/>
              </a:spcBef>
              <a:spcAft>
                <a:spcPts val="600"/>
              </a:spcAft>
              <a:buClrTx/>
              <a:buSzTx/>
              <a:buFont typeface="Arial" pitchFamily="34" charset="0"/>
              <a:buNone/>
              <a:tabLst/>
              <a:defRPr/>
            </a:pPr>
            <a:r>
              <a:rPr lang="nl-NL" dirty="0"/>
              <a:t>CLICK TO EDIT TEXT</a:t>
            </a:r>
          </a:p>
        </p:txBody>
      </p:sp>
      <p:sp>
        <p:nvSpPr>
          <p:cNvPr id="5" name="Tijdelijke aanduiding voor verticale tekst 2"/>
          <p:cNvSpPr>
            <a:spLocks noGrp="1"/>
          </p:cNvSpPr>
          <p:nvPr>
            <p:ph type="body" orient="vert" idx="19" hasCustomPrompt="1"/>
          </p:nvPr>
        </p:nvSpPr>
        <p:spPr>
          <a:xfrm>
            <a:off x="3161241" y="1376363"/>
            <a:ext cx="2837393" cy="1503363"/>
          </a:xfrm>
          <a:prstGeom prst="rect">
            <a:avLst/>
          </a:prstGeom>
          <a:solidFill>
            <a:schemeClr val="tx2"/>
          </a:solidFill>
        </p:spPr>
        <p:txBody>
          <a:bodyPr vert="horz" lIns="0" tIns="0" rIns="0" bIns="144000" anchor="b" anchorCtr="0"/>
          <a:lstStyle>
            <a:lvl1pPr marL="0" marR="0" indent="0" algn="ctr" defTabSz="179384" rtl="0" eaLnBrk="1" fontAlgn="auto" latinLnBrk="0" hangingPunct="1">
              <a:lnSpc>
                <a:spcPct val="80000"/>
              </a:lnSpc>
              <a:spcBef>
                <a:spcPts val="600"/>
              </a:spcBef>
              <a:spcAft>
                <a:spcPts val="600"/>
              </a:spcAft>
              <a:buClrTx/>
              <a:buSzTx/>
              <a:buFont typeface="Arial" pitchFamily="34" charset="0"/>
              <a:buNone/>
              <a:tabLst/>
              <a:defRPr sz="1800" b="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marL="0" marR="0" lvl="0" indent="0" algn="ctr" defTabSz="179384" rtl="0" eaLnBrk="1" fontAlgn="auto" latinLnBrk="0" hangingPunct="1">
              <a:lnSpc>
                <a:spcPct val="80000"/>
              </a:lnSpc>
              <a:spcBef>
                <a:spcPts val="600"/>
              </a:spcBef>
              <a:spcAft>
                <a:spcPts val="600"/>
              </a:spcAft>
              <a:buClrTx/>
              <a:buSzTx/>
              <a:buFont typeface="Arial" pitchFamily="34" charset="0"/>
              <a:buNone/>
              <a:tabLst/>
              <a:defRPr/>
            </a:pPr>
            <a:r>
              <a:rPr lang="nl-NL" dirty="0"/>
              <a:t>CLICK TO EDIT TEXT</a:t>
            </a:r>
          </a:p>
        </p:txBody>
      </p:sp>
      <p:sp>
        <p:nvSpPr>
          <p:cNvPr id="6" name="Tijdelijke aanduiding voor verticale tekst 2"/>
          <p:cNvSpPr>
            <a:spLocks noGrp="1"/>
          </p:cNvSpPr>
          <p:nvPr>
            <p:ph type="body" orient="vert" idx="1" hasCustomPrompt="1"/>
          </p:nvPr>
        </p:nvSpPr>
        <p:spPr>
          <a:xfrm>
            <a:off x="323849" y="1376363"/>
            <a:ext cx="2837391" cy="1503363"/>
          </a:xfrm>
          <a:prstGeom prst="rect">
            <a:avLst/>
          </a:prstGeom>
          <a:solidFill>
            <a:schemeClr val="accent4"/>
          </a:solidFill>
        </p:spPr>
        <p:txBody>
          <a:bodyPr vert="horz" lIns="0" tIns="0" rIns="0" bIns="144000" anchor="b" anchorCtr="0"/>
          <a:lstStyle>
            <a:lvl1pPr algn="ctr">
              <a:lnSpc>
                <a:spcPct val="80000"/>
              </a:lnSpc>
              <a:spcBef>
                <a:spcPts val="600"/>
              </a:spcBef>
              <a:spcAft>
                <a:spcPts val="600"/>
              </a:spcAft>
              <a:defRPr sz="1800" b="0" baseline="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lvl="0"/>
            <a:r>
              <a:rPr lang="nl-NL" dirty="0"/>
              <a:t>CLICK TO EDIT TEXT</a:t>
            </a:r>
          </a:p>
        </p:txBody>
      </p:sp>
      <p:sp>
        <p:nvSpPr>
          <p:cNvPr id="14" name="Tijdelijke aanduiding voor verticale tekst 2"/>
          <p:cNvSpPr>
            <a:spLocks noGrp="1"/>
          </p:cNvSpPr>
          <p:nvPr>
            <p:ph type="body" orient="vert" idx="35" hasCustomPrompt="1"/>
          </p:nvPr>
        </p:nvSpPr>
        <p:spPr>
          <a:xfrm>
            <a:off x="5998634" y="2879727"/>
            <a:ext cx="2837392" cy="1503362"/>
          </a:xfrm>
          <a:prstGeom prst="rect">
            <a:avLst/>
          </a:prstGeom>
          <a:solidFill>
            <a:schemeClr val="accent5"/>
          </a:solidFill>
        </p:spPr>
        <p:txBody>
          <a:bodyPr vert="horz" lIns="0" tIns="0" rIns="0" bIns="144000" anchor="b" anchorCtr="0"/>
          <a:lstStyle>
            <a:lvl1pPr marL="0" marR="0" indent="0" algn="ctr" defTabSz="179384" rtl="0" eaLnBrk="1" fontAlgn="auto" latinLnBrk="0" hangingPunct="1">
              <a:lnSpc>
                <a:spcPct val="80000"/>
              </a:lnSpc>
              <a:spcBef>
                <a:spcPts val="600"/>
              </a:spcBef>
              <a:spcAft>
                <a:spcPts val="600"/>
              </a:spcAft>
              <a:buClrTx/>
              <a:buSzTx/>
              <a:buFont typeface="Arial" pitchFamily="34" charset="0"/>
              <a:buNone/>
              <a:tabLst/>
              <a:defRPr sz="1800" b="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marL="0" marR="0" lvl="0" indent="0" algn="ctr" defTabSz="179384" rtl="0" eaLnBrk="1" fontAlgn="auto" latinLnBrk="0" hangingPunct="1">
              <a:lnSpc>
                <a:spcPct val="80000"/>
              </a:lnSpc>
              <a:spcBef>
                <a:spcPts val="600"/>
              </a:spcBef>
              <a:spcAft>
                <a:spcPts val="600"/>
              </a:spcAft>
              <a:buClrTx/>
              <a:buSzTx/>
              <a:buFont typeface="Arial" pitchFamily="34" charset="0"/>
              <a:buNone/>
              <a:tabLst/>
              <a:defRPr/>
            </a:pPr>
            <a:r>
              <a:rPr lang="nl-NL" dirty="0"/>
              <a:t>CLICK TO EDIT TEXT</a:t>
            </a:r>
          </a:p>
        </p:txBody>
      </p:sp>
      <p:sp>
        <p:nvSpPr>
          <p:cNvPr id="15" name="Tijdelijke aanduiding voor verticale tekst 2"/>
          <p:cNvSpPr>
            <a:spLocks noGrp="1"/>
          </p:cNvSpPr>
          <p:nvPr>
            <p:ph type="body" orient="vert" idx="34" hasCustomPrompt="1"/>
          </p:nvPr>
        </p:nvSpPr>
        <p:spPr>
          <a:xfrm>
            <a:off x="3161241" y="2879727"/>
            <a:ext cx="2837393" cy="1503362"/>
          </a:xfrm>
          <a:prstGeom prst="rect">
            <a:avLst/>
          </a:prstGeom>
          <a:solidFill>
            <a:schemeClr val="accent3"/>
          </a:solidFill>
        </p:spPr>
        <p:txBody>
          <a:bodyPr vert="horz" lIns="0" tIns="0" rIns="0" bIns="144000" anchor="b" anchorCtr="0"/>
          <a:lstStyle>
            <a:lvl1pPr marL="0" marR="0" indent="0" algn="ctr" defTabSz="179384" rtl="0" eaLnBrk="1" fontAlgn="auto" latinLnBrk="0" hangingPunct="1">
              <a:lnSpc>
                <a:spcPct val="80000"/>
              </a:lnSpc>
              <a:spcBef>
                <a:spcPts val="600"/>
              </a:spcBef>
              <a:spcAft>
                <a:spcPts val="600"/>
              </a:spcAft>
              <a:buClrTx/>
              <a:buSzTx/>
              <a:buFont typeface="Arial" pitchFamily="34" charset="0"/>
              <a:buNone/>
              <a:tabLst/>
              <a:defRPr sz="1800" b="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marL="0" marR="0" lvl="0" indent="0" algn="ctr" defTabSz="179384" rtl="0" eaLnBrk="1" fontAlgn="auto" latinLnBrk="0" hangingPunct="1">
              <a:lnSpc>
                <a:spcPct val="80000"/>
              </a:lnSpc>
              <a:spcBef>
                <a:spcPts val="600"/>
              </a:spcBef>
              <a:spcAft>
                <a:spcPts val="600"/>
              </a:spcAft>
              <a:buClrTx/>
              <a:buSzTx/>
              <a:buFont typeface="Arial" pitchFamily="34" charset="0"/>
              <a:buNone/>
              <a:tabLst/>
              <a:defRPr/>
            </a:pPr>
            <a:r>
              <a:rPr lang="nl-NL" dirty="0"/>
              <a:t>CLICK TO EDIT TEXT</a:t>
            </a:r>
          </a:p>
        </p:txBody>
      </p:sp>
      <p:sp>
        <p:nvSpPr>
          <p:cNvPr id="16" name="Tijdelijke aanduiding voor verticale tekst 2"/>
          <p:cNvSpPr>
            <a:spLocks noGrp="1"/>
          </p:cNvSpPr>
          <p:nvPr>
            <p:ph type="body" orient="vert" idx="33" hasCustomPrompt="1"/>
          </p:nvPr>
        </p:nvSpPr>
        <p:spPr>
          <a:xfrm>
            <a:off x="323849" y="2879727"/>
            <a:ext cx="2837391" cy="1503362"/>
          </a:xfrm>
          <a:prstGeom prst="rect">
            <a:avLst/>
          </a:prstGeom>
          <a:solidFill>
            <a:schemeClr val="accent1"/>
          </a:solidFill>
        </p:spPr>
        <p:txBody>
          <a:bodyPr vert="horz" lIns="0" tIns="0" rIns="0" bIns="144000" anchor="b" anchorCtr="0"/>
          <a:lstStyle>
            <a:lvl1pPr marL="0" marR="0" indent="0" algn="ctr" defTabSz="179384" rtl="0" eaLnBrk="1" fontAlgn="auto" latinLnBrk="0" hangingPunct="1">
              <a:lnSpc>
                <a:spcPct val="80000"/>
              </a:lnSpc>
              <a:spcBef>
                <a:spcPts val="600"/>
              </a:spcBef>
              <a:spcAft>
                <a:spcPts val="600"/>
              </a:spcAft>
              <a:buClrTx/>
              <a:buSzTx/>
              <a:buFont typeface="Arial" pitchFamily="34" charset="0"/>
              <a:buNone/>
              <a:tabLst/>
              <a:defRPr sz="1800" b="0">
                <a:solidFill>
                  <a:schemeClr val="bg1"/>
                </a:solidFill>
              </a:defRPr>
            </a:lvl1pPr>
            <a:lvl2pPr marL="0" indent="0" algn="ctr">
              <a:lnSpc>
                <a:spcPct val="80000"/>
              </a:lnSpc>
              <a:spcBef>
                <a:spcPts val="600"/>
              </a:spcBef>
              <a:spcAft>
                <a:spcPts val="600"/>
              </a:spcAft>
              <a:buNone/>
              <a:defRPr sz="1200">
                <a:solidFill>
                  <a:schemeClr val="bg1"/>
                </a:solidFill>
              </a:defRPr>
            </a:lvl2pPr>
            <a:lvl3pPr algn="ctr">
              <a:lnSpc>
                <a:spcPct val="80000"/>
              </a:lnSpc>
              <a:spcBef>
                <a:spcPts val="600"/>
              </a:spcBef>
              <a:spcAft>
                <a:spcPts val="600"/>
              </a:spcAft>
              <a:defRPr sz="1100">
                <a:solidFill>
                  <a:schemeClr val="bg1"/>
                </a:solidFill>
              </a:defRPr>
            </a:lvl3pPr>
            <a:lvl4pPr algn="ctr">
              <a:lnSpc>
                <a:spcPct val="80000"/>
              </a:lnSpc>
              <a:spcBef>
                <a:spcPts val="600"/>
              </a:spcBef>
              <a:spcAft>
                <a:spcPts val="600"/>
              </a:spcAft>
              <a:defRPr sz="1600">
                <a:solidFill>
                  <a:schemeClr val="bg1"/>
                </a:solidFill>
              </a:defRPr>
            </a:lvl4pPr>
            <a:lvl5pPr algn="ctr">
              <a:lnSpc>
                <a:spcPct val="80000"/>
              </a:lnSpc>
              <a:spcBef>
                <a:spcPts val="600"/>
              </a:spcBef>
              <a:spcAft>
                <a:spcPts val="600"/>
              </a:spcAft>
              <a:defRPr sz="1400">
                <a:solidFill>
                  <a:schemeClr val="bg1"/>
                </a:solidFill>
              </a:defRPr>
            </a:lvl5pPr>
            <a:lvl6pPr algn="ctr">
              <a:lnSpc>
                <a:spcPct val="80000"/>
              </a:lnSpc>
              <a:spcBef>
                <a:spcPts val="600"/>
              </a:spcBef>
              <a:spcAft>
                <a:spcPts val="600"/>
              </a:spcAft>
              <a:defRPr sz="1400">
                <a:solidFill>
                  <a:schemeClr val="bg1"/>
                </a:solidFill>
              </a:defRPr>
            </a:lvl6pPr>
            <a:lvl7pPr algn="ctr">
              <a:lnSpc>
                <a:spcPct val="80000"/>
              </a:lnSpc>
              <a:spcBef>
                <a:spcPts val="600"/>
              </a:spcBef>
              <a:spcAft>
                <a:spcPts val="600"/>
              </a:spcAft>
              <a:defRPr sz="1400">
                <a:solidFill>
                  <a:schemeClr val="bg1"/>
                </a:solidFill>
              </a:defRPr>
            </a:lvl7pPr>
            <a:lvl8pPr algn="ctr">
              <a:lnSpc>
                <a:spcPct val="80000"/>
              </a:lnSpc>
              <a:spcBef>
                <a:spcPts val="600"/>
              </a:spcBef>
              <a:spcAft>
                <a:spcPts val="600"/>
              </a:spcAft>
              <a:defRPr sz="1400">
                <a:solidFill>
                  <a:schemeClr val="bg1"/>
                </a:solidFill>
              </a:defRPr>
            </a:lvl8pPr>
            <a:lvl9pPr algn="ctr">
              <a:lnSpc>
                <a:spcPct val="80000"/>
              </a:lnSpc>
              <a:spcBef>
                <a:spcPts val="600"/>
              </a:spcBef>
              <a:spcAft>
                <a:spcPts val="600"/>
              </a:spcAft>
              <a:defRPr sz="1200" cap="all" baseline="0">
                <a:solidFill>
                  <a:schemeClr val="bg1"/>
                </a:solidFill>
              </a:defRPr>
            </a:lvl9pPr>
          </a:lstStyle>
          <a:p>
            <a:pPr marL="0" marR="0" lvl="0" indent="0" algn="ctr" defTabSz="179384" rtl="0" eaLnBrk="1" fontAlgn="auto" latinLnBrk="0" hangingPunct="1">
              <a:lnSpc>
                <a:spcPct val="80000"/>
              </a:lnSpc>
              <a:spcBef>
                <a:spcPts val="600"/>
              </a:spcBef>
              <a:spcAft>
                <a:spcPts val="600"/>
              </a:spcAft>
              <a:buClrTx/>
              <a:buSzTx/>
              <a:buFont typeface="Arial" pitchFamily="34" charset="0"/>
              <a:buNone/>
              <a:tabLst/>
              <a:defRPr/>
            </a:pPr>
            <a:r>
              <a:rPr lang="nl-NL" dirty="0"/>
              <a:t>CLICK TO EDIT TEXT</a:t>
            </a:r>
          </a:p>
        </p:txBody>
      </p:sp>
      <p:sp>
        <p:nvSpPr>
          <p:cNvPr id="7" name="Date Placeholder 6">
            <a:extLst>
              <a:ext uri="{FF2B5EF4-FFF2-40B4-BE49-F238E27FC236}">
                <a16:creationId xmlns:a16="http://schemas.microsoft.com/office/drawing/2014/main" id="{FA77C8CD-3ACF-407D-9C49-D9FFF578DDF1}"/>
              </a:ext>
            </a:extLst>
          </p:cNvPr>
          <p:cNvSpPr>
            <a:spLocks noGrp="1"/>
          </p:cNvSpPr>
          <p:nvPr>
            <p:ph type="dt" sz="half" idx="36"/>
          </p:nvPr>
        </p:nvSpPr>
        <p:spPr/>
        <p:txBody>
          <a:bodyPr/>
          <a:lstStyle/>
          <a:p>
            <a:endParaRPr lang="en-AU"/>
          </a:p>
        </p:txBody>
      </p:sp>
      <p:sp>
        <p:nvSpPr>
          <p:cNvPr id="8" name="Footer Placeholder 7">
            <a:extLst>
              <a:ext uri="{FF2B5EF4-FFF2-40B4-BE49-F238E27FC236}">
                <a16:creationId xmlns:a16="http://schemas.microsoft.com/office/drawing/2014/main" id="{63008B93-08A6-44E1-99F9-F19BBFE53095}"/>
              </a:ext>
            </a:extLst>
          </p:cNvPr>
          <p:cNvSpPr>
            <a:spLocks noGrp="1"/>
          </p:cNvSpPr>
          <p:nvPr>
            <p:ph type="ftr" sz="quarter" idx="37"/>
          </p:nvPr>
        </p:nvSpPr>
        <p:spPr/>
        <p:txBody>
          <a:bodyPr/>
          <a:lstStyle/>
          <a:p>
            <a:r>
              <a:rPr lang="en-AU"/>
              <a:t>To change the footer, follow the instructions on slide 9.</a:t>
            </a:r>
          </a:p>
        </p:txBody>
      </p:sp>
      <p:sp>
        <p:nvSpPr>
          <p:cNvPr id="9" name="Slide Number Placeholder 8">
            <a:extLst>
              <a:ext uri="{FF2B5EF4-FFF2-40B4-BE49-F238E27FC236}">
                <a16:creationId xmlns:a16="http://schemas.microsoft.com/office/drawing/2014/main" id="{A4CE8E8D-435B-4196-9C71-EEB63E86EF6A}"/>
              </a:ext>
            </a:extLst>
          </p:cNvPr>
          <p:cNvSpPr>
            <a:spLocks noGrp="1"/>
          </p:cNvSpPr>
          <p:nvPr>
            <p:ph type="sldNum" sz="quarter" idx="38"/>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9548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ppt_x"/>
                                          </p:val>
                                        </p:tav>
                                        <p:tav tm="100000">
                                          <p:val>
                                            <p:strVal val="#ppt_x"/>
                                          </p:val>
                                        </p:tav>
                                      </p:tavLst>
                                    </p:anim>
                                    <p:anim calcmode="lin" valueType="num">
                                      <p:cBhvr additive="base">
                                        <p:cTn id="24" dur="10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ppt_x"/>
                                          </p:val>
                                        </p:tav>
                                        <p:tav tm="100000">
                                          <p:val>
                                            <p:strVal val="#ppt_x"/>
                                          </p:val>
                                        </p:tav>
                                      </p:tavLst>
                                    </p:anim>
                                    <p:anim calcmode="lin" valueType="num">
                                      <p:cBhvr additive="base">
                                        <p:cTn id="28" dur="10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10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ppt_x"/>
                                          </p:val>
                                        </p:tav>
                                        <p:tav tm="100000">
                                          <p:val>
                                            <p:strVal val="#ppt_x"/>
                                          </p:val>
                                        </p:tav>
                                      </p:tavLst>
                                    </p:anim>
                                    <p:anim calcmode="lin" valueType="num">
                                      <p:cBhvr additive="base">
                                        <p:cTn id="3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4" decel="100000" fill="hold" nodeType="withEffect">
                  <p:stCondLst>
                    <p:cond delay="100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1+#ppt_h/2"/>
                          </p:val>
                        </p:tav>
                        <p:tav tm="100000">
                          <p:val>
                            <p:strVal val="#ppt_y"/>
                          </p:val>
                        </p:tav>
                      </p:tavLst>
                    </p:anim>
                  </p:childTnLst>
                </p:cTn>
              </p:par>
            </p:tnLst>
          </p:tmpl>
        </p:tmplLst>
      </p:bldP>
      <p:bldP spid="5" grpId="0" animBg="1">
        <p:tmplLst>
          <p:tmpl>
            <p:tnLst>
              <p:par>
                <p:cTn presetID="2" presetClass="entr" presetSubtype="4" decel="100000" fill="hold" nodeType="withEffect">
                  <p:stCondLst>
                    <p:cond delay="7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6" grpId="0" animBg="1">
        <p:tmplLst>
          <p:tmpl>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1+#ppt_h/2"/>
                          </p:val>
                        </p:tav>
                        <p:tav tm="100000">
                          <p:val>
                            <p:strVal val="#ppt_y"/>
                          </p:val>
                        </p:tav>
                      </p:tavLst>
                    </p:anim>
                  </p:childTnLst>
                </p:cTn>
              </p:par>
            </p:tnLst>
          </p:tmpl>
        </p:tmplLst>
      </p:bldP>
      <p:bldP spid="14" grpId="0" animBg="1">
        <p:tmplLst>
          <p:tmpl>
            <p:tnLst>
              <p:par>
                <p:cTn presetID="2" presetClass="entr" presetSubtype="4" decel="100000" fill="hold" nodeType="withEffect">
                  <p:stCondLst>
                    <p:cond delay="10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ppt_x"/>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5" grpId="0" animBg="1">
        <p:tmplLst>
          <p:tmpl>
            <p:tnLst>
              <p:par>
                <p:cTn presetID="2" presetClass="entr" presetSubtype="4" decel="100000" fill="hold" nodeType="withEffect">
                  <p:stCondLst>
                    <p:cond delay="7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1000" fill="hold"/>
                        <p:tgtEl>
                          <p:spTgt spid="15"/>
                        </p:tgtEl>
                        <p:attrNameLst>
                          <p:attrName>ppt_x</p:attrName>
                        </p:attrNameLst>
                      </p:cBhvr>
                      <p:tavLst>
                        <p:tav tm="0">
                          <p:val>
                            <p:strVal val="#ppt_x"/>
                          </p:val>
                        </p:tav>
                        <p:tav tm="100000">
                          <p:val>
                            <p:strVal val="#ppt_x"/>
                          </p:val>
                        </p:tav>
                      </p:tavLst>
                    </p:anim>
                    <p:anim calcmode="lin" valueType="num">
                      <p:cBhvr additive="base">
                        <p:cTn dur="10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4"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ppt_x"/>
                          </p:val>
                        </p:tav>
                        <p:tav tm="100000">
                          <p:val>
                            <p:strVal val="#ppt_x"/>
                          </p:val>
                        </p:tav>
                      </p:tavLst>
                    </p:anim>
                    <p:anim calcmode="lin" valueType="num">
                      <p:cBhvr additive="base">
                        <p:cTn dur="10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layou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BFB24A-E3E8-47A6-81BE-D077A0134BF3}"/>
              </a:ext>
            </a:extLst>
          </p:cNvPr>
          <p:cNvSpPr/>
          <p:nvPr userDrawn="1"/>
        </p:nvSpPr>
        <p:spPr>
          <a:xfrm>
            <a:off x="7589520" y="4594860"/>
            <a:ext cx="155448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2052"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271"/>
          <a:stretch/>
        </p:blipFill>
        <p:spPr bwMode="auto">
          <a:xfrm>
            <a:off x="0" y="577851"/>
            <a:ext cx="9144000" cy="382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dia Placeholder 5"/>
          <p:cNvSpPr>
            <a:spLocks noGrp="1"/>
          </p:cNvSpPr>
          <p:nvPr>
            <p:ph type="media" sz="quarter" idx="10" hasCustomPrompt="1"/>
          </p:nvPr>
        </p:nvSpPr>
        <p:spPr>
          <a:xfrm>
            <a:off x="324255" y="1134893"/>
            <a:ext cx="8495490" cy="2717259"/>
          </a:xfrm>
          <a:prstGeom prst="rect">
            <a:avLst/>
          </a:prstGeom>
        </p:spPr>
        <p:txBody>
          <a:bodyPr bIns="684000" anchor="ctr" anchorCtr="0"/>
          <a:lstStyle>
            <a:lvl1pPr algn="ctr">
              <a:defRPr sz="1400" baseline="0"/>
            </a:lvl1pPr>
          </a:lstStyle>
          <a:p>
            <a:r>
              <a:rPr lang="en-GB" dirty="0"/>
              <a:t>CLICK TO ADD MEDIA</a:t>
            </a:r>
          </a:p>
        </p:txBody>
      </p:sp>
      <p:pic>
        <p:nvPicPr>
          <p:cNvPr id="5" name="Picture 2" descr="G:\Office97\_GRAPHICS\hb@BDO\Library\09_Logos\BDO logo white.png">
            <a:extLst>
              <a:ext uri="{FF2B5EF4-FFF2-40B4-BE49-F238E27FC236}">
                <a16:creationId xmlns:a16="http://schemas.microsoft.com/office/drawing/2014/main" id="{A3EA38A1-D0EA-46BE-9FF7-A9E677BB72E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7556EC5-6DAC-4786-ADFB-C22FA33A7581}"/>
              </a:ext>
            </a:extLst>
          </p:cNvPr>
          <p:cNvSpPr>
            <a:spLocks noGrp="1"/>
          </p:cNvSpPr>
          <p:nvPr>
            <p:ph type="dt" sz="half" idx="11"/>
          </p:nvPr>
        </p:nvSpPr>
        <p:spPr/>
        <p:txBody>
          <a:bodyPr/>
          <a:lstStyle>
            <a:lvl1pPr>
              <a:defRPr>
                <a:solidFill>
                  <a:schemeClr val="bg1"/>
                </a:solidFill>
              </a:defRPr>
            </a:lvl1pPr>
          </a:lstStyle>
          <a:p>
            <a:endParaRPr lang="en-AU"/>
          </a:p>
        </p:txBody>
      </p:sp>
      <p:sp>
        <p:nvSpPr>
          <p:cNvPr id="7" name="Footer Placeholder 6">
            <a:extLst>
              <a:ext uri="{FF2B5EF4-FFF2-40B4-BE49-F238E27FC236}">
                <a16:creationId xmlns:a16="http://schemas.microsoft.com/office/drawing/2014/main" id="{A1FCBC70-0B72-4FEA-A106-9B8610321AED}"/>
              </a:ext>
            </a:extLst>
          </p:cNvPr>
          <p:cNvSpPr>
            <a:spLocks noGrp="1"/>
          </p:cNvSpPr>
          <p:nvPr>
            <p:ph type="ftr" sz="quarter" idx="12"/>
          </p:nvPr>
        </p:nvSpPr>
        <p:spPr/>
        <p:txBody>
          <a:bodyPr/>
          <a:lstStyle>
            <a:lvl1pPr>
              <a:defRPr>
                <a:solidFill>
                  <a:schemeClr val="bg1"/>
                </a:solidFill>
              </a:defRPr>
            </a:lvl1pPr>
          </a:lstStyle>
          <a:p>
            <a:r>
              <a:rPr lang="en-AU"/>
              <a:t>To change the footer, follow the instructions on slide 9.</a:t>
            </a:r>
          </a:p>
        </p:txBody>
      </p:sp>
      <p:sp>
        <p:nvSpPr>
          <p:cNvPr id="8" name="Slide Number Placeholder 7">
            <a:extLst>
              <a:ext uri="{FF2B5EF4-FFF2-40B4-BE49-F238E27FC236}">
                <a16:creationId xmlns:a16="http://schemas.microsoft.com/office/drawing/2014/main" id="{E696271D-03DB-49DE-B8E7-BF46A7CA11EE}"/>
              </a:ext>
            </a:extLst>
          </p:cNvPr>
          <p:cNvSpPr>
            <a:spLocks noGrp="1"/>
          </p:cNvSpPr>
          <p:nvPr>
            <p:ph type="sldNum" sz="quarter" idx="13"/>
          </p:nvPr>
        </p:nvSpPr>
        <p:spPr/>
        <p:txBody>
          <a:bodyPr/>
          <a:lstStyle>
            <a:lvl1pPr>
              <a:defRPr>
                <a:solidFill>
                  <a:schemeClr val="bg1"/>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414057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0C310767-50BA-40B9-95E5-E11C77A20452}"/>
              </a:ext>
            </a:extLst>
          </p:cNvPr>
          <p:cNvSpPr>
            <a:spLocks noGrp="1"/>
          </p:cNvSpPr>
          <p:nvPr>
            <p:ph type="title"/>
          </p:nvPr>
        </p:nvSpPr>
        <p:spPr>
          <a:xfrm>
            <a:off x="323850" y="576000"/>
            <a:ext cx="8496298" cy="320088"/>
          </a:xfrm>
        </p:spPr>
        <p:txBody>
          <a:bodyPr/>
          <a:lstStyle>
            <a:lvl1pPr>
              <a:defRPr lang="en-AU" dirty="0"/>
            </a:lvl1pPr>
          </a:lstStyle>
          <a:p>
            <a:r>
              <a:rPr lang="en-US" smtClean="0"/>
              <a:t>Click to edit Master title style</a:t>
            </a:r>
            <a:endParaRPr lang="en-AU" dirty="0"/>
          </a:p>
        </p:txBody>
      </p:sp>
      <p:sp>
        <p:nvSpPr>
          <p:cNvPr id="11" name="Content Placeholder 4">
            <a:extLst>
              <a:ext uri="{FF2B5EF4-FFF2-40B4-BE49-F238E27FC236}">
                <a16:creationId xmlns:a16="http://schemas.microsoft.com/office/drawing/2014/main" id="{120A16AD-C7F3-4980-9EF7-30895C263A43}"/>
              </a:ext>
            </a:extLst>
          </p:cNvPr>
          <p:cNvSpPr>
            <a:spLocks noGrp="1"/>
          </p:cNvSpPr>
          <p:nvPr>
            <p:ph sz="quarter" idx="17"/>
          </p:nvPr>
        </p:nvSpPr>
        <p:spPr>
          <a:xfrm>
            <a:off x="32385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4">
            <a:extLst>
              <a:ext uri="{FF2B5EF4-FFF2-40B4-BE49-F238E27FC236}">
                <a16:creationId xmlns:a16="http://schemas.microsoft.com/office/drawing/2014/main" id="{1CBC8ADE-28B7-4E08-9111-9178323ECF27}"/>
              </a:ext>
            </a:extLst>
          </p:cNvPr>
          <p:cNvSpPr>
            <a:spLocks noGrp="1"/>
          </p:cNvSpPr>
          <p:nvPr>
            <p:ph sz="quarter" idx="18"/>
          </p:nvPr>
        </p:nvSpPr>
        <p:spPr>
          <a:xfrm>
            <a:off x="3240881" y="1368426"/>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4">
            <a:extLst>
              <a:ext uri="{FF2B5EF4-FFF2-40B4-BE49-F238E27FC236}">
                <a16:creationId xmlns:a16="http://schemas.microsoft.com/office/drawing/2014/main" id="{EFB773BD-9973-4BE0-AA5E-37BB45C6C1DF}"/>
              </a:ext>
            </a:extLst>
          </p:cNvPr>
          <p:cNvSpPr>
            <a:spLocks noGrp="1"/>
          </p:cNvSpPr>
          <p:nvPr>
            <p:ph sz="quarter" idx="19"/>
          </p:nvPr>
        </p:nvSpPr>
        <p:spPr>
          <a:xfrm>
            <a:off x="6157911" y="1365250"/>
            <a:ext cx="2662237" cy="302418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Date Placeholder 1">
            <a:extLst>
              <a:ext uri="{FF2B5EF4-FFF2-40B4-BE49-F238E27FC236}">
                <a16:creationId xmlns:a16="http://schemas.microsoft.com/office/drawing/2014/main" id="{62C4A27A-D14A-454D-B39F-8FE40C91049F}"/>
              </a:ext>
            </a:extLst>
          </p:cNvPr>
          <p:cNvSpPr>
            <a:spLocks noGrp="1"/>
          </p:cNvSpPr>
          <p:nvPr>
            <p:ph type="dt" sz="half" idx="20"/>
          </p:nvPr>
        </p:nvSpPr>
        <p:spPr/>
        <p:txBody>
          <a:bodyPr/>
          <a:lstStyle/>
          <a:p>
            <a:endParaRPr lang="en-AU"/>
          </a:p>
        </p:txBody>
      </p:sp>
      <p:sp>
        <p:nvSpPr>
          <p:cNvPr id="3" name="Footer Placeholder 2">
            <a:extLst>
              <a:ext uri="{FF2B5EF4-FFF2-40B4-BE49-F238E27FC236}">
                <a16:creationId xmlns:a16="http://schemas.microsoft.com/office/drawing/2014/main" id="{DBB82459-6F7D-465D-A020-5456AB32D141}"/>
              </a:ext>
            </a:extLst>
          </p:cNvPr>
          <p:cNvSpPr>
            <a:spLocks noGrp="1"/>
          </p:cNvSpPr>
          <p:nvPr>
            <p:ph type="ftr" sz="quarter" idx="21"/>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0F704652-C92B-453F-9B75-3748A9405685}"/>
              </a:ext>
            </a:extLst>
          </p:cNvPr>
          <p:cNvSpPr>
            <a:spLocks noGrp="1"/>
          </p:cNvSpPr>
          <p:nvPr>
            <p:ph type="sldNum" sz="quarter" idx="22"/>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343981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20BB962-59E0-4F33-8F3C-E8AECD30F60E}"/>
              </a:ext>
            </a:extLst>
          </p:cNvPr>
          <p:cNvSpPr>
            <a:spLocks noGrp="1"/>
          </p:cNvSpPr>
          <p:nvPr>
            <p:ph type="title"/>
          </p:nvPr>
        </p:nvSpPr>
        <p:spPr>
          <a:xfrm>
            <a:off x="323850" y="576000"/>
            <a:ext cx="8496298" cy="320088"/>
          </a:xfrm>
        </p:spPr>
        <p:txBody>
          <a:bodyPr/>
          <a:lstStyle>
            <a:lvl1pPr>
              <a:defRPr lang="en-AU" dirty="0"/>
            </a:lvl1pPr>
          </a:lstStyle>
          <a:p>
            <a:r>
              <a:rPr lang="en-US" smtClean="0"/>
              <a:t>Click to edit Master title style</a:t>
            </a:r>
            <a:endParaRPr lang="en-AU" dirty="0"/>
          </a:p>
        </p:txBody>
      </p:sp>
      <p:sp>
        <p:nvSpPr>
          <p:cNvPr id="2" name="Date Placeholder 1">
            <a:extLst>
              <a:ext uri="{FF2B5EF4-FFF2-40B4-BE49-F238E27FC236}">
                <a16:creationId xmlns:a16="http://schemas.microsoft.com/office/drawing/2014/main" id="{7B337213-33B7-40D3-9ACF-19468703D36B}"/>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FAB37747-B684-44EF-8F8E-D425368C3134}"/>
              </a:ext>
            </a:extLst>
          </p:cNvPr>
          <p:cNvSpPr>
            <a:spLocks noGrp="1"/>
          </p:cNvSpPr>
          <p:nvPr>
            <p:ph type="ftr" sz="quarter" idx="11"/>
          </p:nvPr>
        </p:nvSpPr>
        <p:spPr/>
        <p:txBody>
          <a:bodyPr/>
          <a:lstStyle/>
          <a:p>
            <a:r>
              <a:rPr lang="en-AU"/>
              <a:t>To change the footer, follow the instructions on slide 9.</a:t>
            </a:r>
          </a:p>
        </p:txBody>
      </p:sp>
      <p:sp>
        <p:nvSpPr>
          <p:cNvPr id="5" name="Slide Number Placeholder 4">
            <a:extLst>
              <a:ext uri="{FF2B5EF4-FFF2-40B4-BE49-F238E27FC236}">
                <a16:creationId xmlns:a16="http://schemas.microsoft.com/office/drawing/2014/main" id="{336D694C-92BF-4661-BED4-8450E2DCE7A5}"/>
              </a:ext>
            </a:extLst>
          </p:cNvPr>
          <p:cNvSpPr>
            <a:spLocks noGrp="1"/>
          </p:cNvSpPr>
          <p:nvPr>
            <p:ph type="sldNum" sz="quarter" idx="12"/>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275112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CBCE1-9D06-48B1-8025-79CD1917DF7C}"/>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44D83AE4-97F9-473F-AF04-F5F59628CE81}"/>
              </a:ext>
            </a:extLst>
          </p:cNvPr>
          <p:cNvSpPr>
            <a:spLocks noGrp="1"/>
          </p:cNvSpPr>
          <p:nvPr>
            <p:ph type="ftr" sz="quarter" idx="11"/>
          </p:nvPr>
        </p:nvSpPr>
        <p:spPr/>
        <p:txBody>
          <a:bodyPr/>
          <a:lstStyle/>
          <a:p>
            <a:r>
              <a:rPr lang="en-AU"/>
              <a:t>To change the footer, follow the instructions on slide 9.</a:t>
            </a:r>
          </a:p>
        </p:txBody>
      </p:sp>
      <p:sp>
        <p:nvSpPr>
          <p:cNvPr id="4" name="Slide Number Placeholder 3">
            <a:extLst>
              <a:ext uri="{FF2B5EF4-FFF2-40B4-BE49-F238E27FC236}">
                <a16:creationId xmlns:a16="http://schemas.microsoft.com/office/drawing/2014/main" id="{1DC6885D-8585-4DC7-88F4-A930E6B5EA7C}"/>
              </a:ext>
            </a:extLst>
          </p:cNvPr>
          <p:cNvSpPr>
            <a:spLocks noGrp="1"/>
          </p:cNvSpPr>
          <p:nvPr>
            <p:ph type="sldNum" sz="quarter" idx="12"/>
          </p:nvPr>
        </p:nvSpPr>
        <p:spPr/>
        <p:txBody>
          <a:bodyPr/>
          <a:lstStyle/>
          <a:p>
            <a:fld id="{07B8B748-81E3-485E-B4BA-BFF310596BA7}" type="slidenum">
              <a:rPr lang="en-AU" smtClean="0"/>
              <a:pPr/>
              <a:t>‹#›</a:t>
            </a:fld>
            <a:endParaRPr lang="en-AU"/>
          </a:p>
        </p:txBody>
      </p:sp>
    </p:spTree>
    <p:extLst>
      <p:ext uri="{BB962C8B-B14F-4D97-AF65-F5344CB8AC3E}">
        <p14:creationId xmlns:p14="http://schemas.microsoft.com/office/powerpoint/2010/main" val="10344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ditable Image Cover with Text Backgroun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3A8B15E-AA3A-4CC9-86EB-D491AB3026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6"/>
            <a:ext cx="9153737" cy="5144400"/>
          </a:xfrm>
          <a:prstGeom prst="rect">
            <a:avLst/>
          </a:prstGeom>
        </p:spPr>
      </p:pic>
      <p:sp>
        <p:nvSpPr>
          <p:cNvPr id="2" name="Title 1"/>
          <p:cNvSpPr>
            <a:spLocks noGrp="1"/>
          </p:cNvSpPr>
          <p:nvPr>
            <p:ph type="ctrTitle"/>
          </p:nvPr>
        </p:nvSpPr>
        <p:spPr bwMode="gray">
          <a:xfrm>
            <a:off x="-1" y="2088205"/>
            <a:ext cx="4422843" cy="1641955"/>
          </a:xfrm>
          <a:prstGeom prst="rect">
            <a:avLst/>
          </a:prstGeom>
          <a:solidFill>
            <a:schemeClr val="bg1">
              <a:alpha val="80000"/>
            </a:schemeClr>
          </a:solidFill>
        </p:spPr>
        <p:txBody>
          <a:bodyPr wrap="square" lIns="324000" tIns="144000" rIns="144000" bIns="72000" anchor="t">
            <a:noAutofit/>
          </a:bodyPr>
          <a:lstStyle>
            <a:lvl1pPr algn="l">
              <a:defRPr sz="2800">
                <a:solidFill>
                  <a:schemeClr val="bg2"/>
                </a:solidFill>
              </a:defRPr>
            </a:lvl1pPr>
          </a:lstStyle>
          <a:p>
            <a:r>
              <a:rPr lang="en-US" dirty="0"/>
              <a:t>Click to edit Master title style</a:t>
            </a:r>
            <a:endParaRPr lang="en-GB" dirty="0"/>
          </a:p>
        </p:txBody>
      </p:sp>
      <p:sp>
        <p:nvSpPr>
          <p:cNvPr id="3" name="Subtitle 2"/>
          <p:cNvSpPr>
            <a:spLocks noGrp="1"/>
          </p:cNvSpPr>
          <p:nvPr>
            <p:ph type="subTitle" idx="1"/>
          </p:nvPr>
        </p:nvSpPr>
        <p:spPr bwMode="gray">
          <a:xfrm>
            <a:off x="-1" y="2955053"/>
            <a:ext cx="4422843" cy="561858"/>
          </a:xfrm>
          <a:prstGeom prst="rect">
            <a:avLst/>
          </a:prstGeom>
          <a:noFill/>
        </p:spPr>
        <p:txBody>
          <a:bodyPr wrap="square" lIns="324000" tIns="72000" rIns="144000" bIns="72000" anchor="t">
            <a:noAutofit/>
          </a:bodyPr>
          <a:lstStyle>
            <a:lvl1pPr marL="0" indent="0" algn="l">
              <a:buNone/>
              <a:defRPr sz="1800" b="0">
                <a:solidFill>
                  <a:schemeClr val="bg2"/>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endParaRPr lang="en-GB" dirty="0"/>
          </a:p>
        </p:txBody>
      </p:sp>
      <p:sp>
        <p:nvSpPr>
          <p:cNvPr id="30" name="Text Placeholder 29"/>
          <p:cNvSpPr>
            <a:spLocks noGrp="1"/>
          </p:cNvSpPr>
          <p:nvPr>
            <p:ph type="body" sz="quarter" idx="11" hasCustomPrompt="1"/>
          </p:nvPr>
        </p:nvSpPr>
        <p:spPr bwMode="gray">
          <a:xfrm>
            <a:off x="323850" y="374789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tx2"/>
                </a:solidFill>
                <a:latin typeface="+mn-lt"/>
                <a:ea typeface="+mj-ea"/>
                <a:cs typeface="+mj-cs"/>
              </a:defRPr>
            </a:lvl1pPr>
            <a:lvl2pPr>
              <a:spcBef>
                <a:spcPts val="0"/>
              </a:spcBef>
              <a:spcAft>
                <a:spcPts val="0"/>
              </a:spcAft>
              <a:defRPr sz="1200" b="0" cap="all" baseline="0">
                <a:solidFill>
                  <a:schemeClr val="tx2"/>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6" name="Group 5">
            <a:extLst>
              <a:ext uri="{FF2B5EF4-FFF2-40B4-BE49-F238E27FC236}">
                <a16:creationId xmlns:a16="http://schemas.microsoft.com/office/drawing/2014/main" id="{82CD525F-5171-44A7-9F4F-291C5326CA37}"/>
              </a:ext>
            </a:extLst>
          </p:cNvPr>
          <p:cNvGrpSpPr/>
          <p:nvPr userDrawn="1"/>
        </p:nvGrpSpPr>
        <p:grpSpPr>
          <a:xfrm>
            <a:off x="513956" y="4330964"/>
            <a:ext cx="121444" cy="817300"/>
            <a:chOff x="513955" y="4330963"/>
            <a:chExt cx="121444" cy="817300"/>
          </a:xfrm>
        </p:grpSpPr>
        <p:sp>
          <p:nvSpPr>
            <p:cNvPr id="7" name="Freeform 12">
              <a:extLst>
                <a:ext uri="{FF2B5EF4-FFF2-40B4-BE49-F238E27FC236}">
                  <a16:creationId xmlns:a16="http://schemas.microsoft.com/office/drawing/2014/main" id="{C29DBF9D-4EF8-4597-997E-91302F78BD4D}"/>
                </a:ext>
              </a:extLst>
            </p:cNvPr>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8" name="Freeform 12">
              <a:extLst>
                <a:ext uri="{FF2B5EF4-FFF2-40B4-BE49-F238E27FC236}">
                  <a16:creationId xmlns:a16="http://schemas.microsoft.com/office/drawing/2014/main" id="{6C94CCE1-5243-4B2C-8918-5F0E7D1B59CF}"/>
                </a:ext>
              </a:extLst>
            </p:cNvPr>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9" name="Freeform 12">
              <a:extLst>
                <a:ext uri="{FF2B5EF4-FFF2-40B4-BE49-F238E27FC236}">
                  <a16:creationId xmlns:a16="http://schemas.microsoft.com/office/drawing/2014/main" id="{E0FC26B8-0E80-4B72-9C3A-367D5723E2CA}"/>
                </a:ext>
              </a:extLst>
            </p:cNvPr>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grpSp>
        <p:nvGrpSpPr>
          <p:cNvPr id="10" name="Group 9">
            <a:extLst>
              <a:ext uri="{FF2B5EF4-FFF2-40B4-BE49-F238E27FC236}">
                <a16:creationId xmlns:a16="http://schemas.microsoft.com/office/drawing/2014/main" id="{070F0BA2-A7F5-44DC-96CF-21E638A54D9A}"/>
              </a:ext>
            </a:extLst>
          </p:cNvPr>
          <p:cNvGrpSpPr/>
          <p:nvPr userDrawn="1"/>
        </p:nvGrpSpPr>
        <p:grpSpPr>
          <a:xfrm>
            <a:off x="514911" y="1"/>
            <a:ext cx="121444" cy="1052783"/>
            <a:chOff x="514911" y="0"/>
            <a:chExt cx="121444" cy="1052783"/>
          </a:xfrm>
        </p:grpSpPr>
        <p:sp>
          <p:nvSpPr>
            <p:cNvPr id="11" name="Freeform 12">
              <a:extLst>
                <a:ext uri="{FF2B5EF4-FFF2-40B4-BE49-F238E27FC236}">
                  <a16:creationId xmlns:a16="http://schemas.microsoft.com/office/drawing/2014/main" id="{B8EF9CDA-945B-4BC2-B3DC-0BB6A2EE4638}"/>
                </a:ext>
              </a:extLst>
            </p:cNvPr>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3" name="Freeform 12">
              <a:extLst>
                <a:ext uri="{FF2B5EF4-FFF2-40B4-BE49-F238E27FC236}">
                  <a16:creationId xmlns:a16="http://schemas.microsoft.com/office/drawing/2014/main" id="{991BF2A5-4C2D-48A3-B02D-3A1BCBF7B399}"/>
                </a:ext>
              </a:extLst>
            </p:cNvPr>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4" name="Freeform 12">
              <a:extLst>
                <a:ext uri="{FF2B5EF4-FFF2-40B4-BE49-F238E27FC236}">
                  <a16:creationId xmlns:a16="http://schemas.microsoft.com/office/drawing/2014/main" id="{974B643D-9786-4A65-B4AF-A3BC1B7BB118}"/>
                </a:ext>
              </a:extLst>
            </p:cNvPr>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5" name="Picture 2" descr="G:\Office97\_GRAPHICS\hb@BDO\Library\09_Logos\BDO logo white.png">
            <a:extLst>
              <a:ext uri="{FF2B5EF4-FFF2-40B4-BE49-F238E27FC236}">
                <a16:creationId xmlns:a16="http://schemas.microsoft.com/office/drawing/2014/main" id="{EC1A26F1-377A-4150-8527-FB7140CB6E6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ditable Image Cov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EB8D8-3EE0-4BDF-B20D-2BD76DF00E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6"/>
            <a:ext cx="9153737" cy="5144400"/>
          </a:xfrm>
          <a:prstGeom prst="rect">
            <a:avLst/>
          </a:prstGeom>
        </p:spPr>
      </p:pic>
      <p:sp>
        <p:nvSpPr>
          <p:cNvPr id="3" name="Subtitle 2"/>
          <p:cNvSpPr>
            <a:spLocks noGrp="1"/>
          </p:cNvSpPr>
          <p:nvPr>
            <p:ph type="subTitle" idx="1" hasCustomPrompt="1"/>
          </p:nvPr>
        </p:nvSpPr>
        <p:spPr bwMode="gray">
          <a:xfrm>
            <a:off x="323850" y="1713454"/>
            <a:ext cx="6466056" cy="276999"/>
          </a:xfrm>
          <a:prstGeom prst="rect">
            <a:avLst/>
          </a:prstGeom>
        </p:spPr>
        <p:txBody>
          <a:bodyPr wrap="square" lIns="0" tIns="0" rIns="0" bIns="0" anchor="t">
            <a:spAutoFit/>
          </a:bodyPr>
          <a:lstStyle>
            <a:lvl1pPr marL="0" indent="0" algn="l">
              <a:buNone/>
              <a:defRPr sz="1800" b="0">
                <a:solidFill>
                  <a:schemeClr val="bg1"/>
                </a:solidFill>
                <a:latin typeface="+mn-lt"/>
              </a:defRPr>
            </a:lvl1pPr>
            <a:lvl2pPr marL="457043" indent="0" algn="ctr">
              <a:buNone/>
              <a:defRPr>
                <a:solidFill>
                  <a:schemeClr val="tx1">
                    <a:tint val="75000"/>
                  </a:schemeClr>
                </a:solidFill>
              </a:defRPr>
            </a:lvl2pPr>
            <a:lvl3pPr marL="914090"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6" indent="0" algn="ctr">
              <a:buNone/>
              <a:defRPr>
                <a:solidFill>
                  <a:schemeClr val="tx1">
                    <a:tint val="75000"/>
                  </a:schemeClr>
                </a:solidFill>
              </a:defRPr>
            </a:lvl7pPr>
            <a:lvl8pPr marL="3199311" indent="0" algn="ctr">
              <a:buNone/>
              <a:defRPr>
                <a:solidFill>
                  <a:schemeClr val="tx1">
                    <a:tint val="75000"/>
                  </a:schemeClr>
                </a:solidFill>
              </a:defRPr>
            </a:lvl8pPr>
            <a:lvl9pPr marL="3656356" indent="0" algn="ctr">
              <a:buNone/>
              <a:defRPr>
                <a:solidFill>
                  <a:schemeClr val="tx1">
                    <a:tint val="75000"/>
                  </a:schemeClr>
                </a:solidFill>
              </a:defRPr>
            </a:lvl9pPr>
          </a:lstStyle>
          <a:p>
            <a:r>
              <a:rPr lang="en-US" dirty="0"/>
              <a:t>CLICK TO EDIT MASTER SUBTITLE STYLE</a:t>
            </a:r>
            <a:endParaRPr lang="en-GB" dirty="0"/>
          </a:p>
        </p:txBody>
      </p:sp>
      <p:sp>
        <p:nvSpPr>
          <p:cNvPr id="2" name="Title 1"/>
          <p:cNvSpPr>
            <a:spLocks noGrp="1"/>
          </p:cNvSpPr>
          <p:nvPr>
            <p:ph type="ctrTitle"/>
          </p:nvPr>
        </p:nvSpPr>
        <p:spPr bwMode="gray">
          <a:xfrm>
            <a:off x="323850" y="1376363"/>
            <a:ext cx="6466056" cy="344710"/>
          </a:xfrm>
          <a:prstGeom prst="rect">
            <a:avLst/>
          </a:prstGeom>
        </p:spPr>
        <p:txBody>
          <a:bodyPr wrap="square" lIns="0" tIns="0" rIns="0" bIns="0" anchor="t">
            <a:spAutoFit/>
          </a:bodyPr>
          <a:lstStyle>
            <a:lvl1pPr algn="l">
              <a:defRPr sz="2800">
                <a:solidFill>
                  <a:schemeClr val="bg1"/>
                </a:solidFill>
              </a:defRPr>
            </a:lvl1pPr>
          </a:lstStyle>
          <a:p>
            <a:r>
              <a:rPr lang="en-US" dirty="0"/>
              <a:t>Click to edit Master title style</a:t>
            </a:r>
            <a:endParaRPr lang="en-GB" dirty="0"/>
          </a:p>
        </p:txBody>
      </p:sp>
      <p:sp>
        <p:nvSpPr>
          <p:cNvPr id="30" name="Text Placeholder 29"/>
          <p:cNvSpPr>
            <a:spLocks noGrp="1"/>
          </p:cNvSpPr>
          <p:nvPr>
            <p:ph type="body" sz="quarter" idx="11" hasCustomPrompt="1"/>
          </p:nvPr>
        </p:nvSpPr>
        <p:spPr bwMode="gray">
          <a:xfrm>
            <a:off x="323850" y="3734922"/>
            <a:ext cx="3958398" cy="400110"/>
          </a:xfrm>
          <a:prstGeom prst="rect">
            <a:avLst/>
          </a:prstGeom>
        </p:spPr>
        <p:txBody>
          <a:bodyPr vert="horz" wrap="square" lIns="0" tIns="0" rIns="0" bIns="0" rtlCol="0" anchor="t" anchorCtr="0">
            <a:spAutoFit/>
          </a:bodyPr>
          <a:lstStyle>
            <a:lvl1pPr algn="l" defTabSz="914090" rtl="0" eaLnBrk="1" latinLnBrk="0" hangingPunct="1">
              <a:lnSpc>
                <a:spcPct val="100000"/>
              </a:lnSpc>
              <a:spcBef>
                <a:spcPts val="0"/>
              </a:spcBef>
              <a:spcAft>
                <a:spcPts val="0"/>
              </a:spcAft>
              <a:buNone/>
              <a:defRPr lang="en-GB" sz="1400" b="1" kern="1200" cap="all" baseline="0" dirty="0" smtClean="0">
                <a:solidFill>
                  <a:schemeClr val="bg1"/>
                </a:solidFill>
                <a:latin typeface="+mn-lt"/>
                <a:ea typeface="+mj-ea"/>
                <a:cs typeface="+mj-cs"/>
              </a:defRPr>
            </a:lvl1pPr>
            <a:lvl2pPr>
              <a:spcBef>
                <a:spcPts val="0"/>
              </a:spcBef>
              <a:spcAft>
                <a:spcPts val="0"/>
              </a:spcAft>
              <a:defRPr sz="1200" b="0" cap="all" baseline="0">
                <a:solidFill>
                  <a:schemeClr val="bg1"/>
                </a:solidFill>
              </a:defRPr>
            </a:lvl2pPr>
            <a:lvl3pPr>
              <a:defRPr sz="1200" b="0" cap="all" baseline="0">
                <a:solidFill>
                  <a:schemeClr val="bg1"/>
                </a:solidFill>
              </a:defRPr>
            </a:lvl3pPr>
            <a:lvl4pPr>
              <a:defRPr sz="1200" b="0" cap="all" baseline="0">
                <a:solidFill>
                  <a:schemeClr val="bg1"/>
                </a:solidFill>
              </a:defRPr>
            </a:lvl4pPr>
            <a:lvl5pPr>
              <a:defRPr sz="1200" b="0" cap="all" baseline="0">
                <a:solidFill>
                  <a:schemeClr val="bg1"/>
                </a:solidFill>
              </a:defRPr>
            </a:lvl5pPr>
          </a:lstStyle>
          <a:p>
            <a:pPr lvl="0"/>
            <a:r>
              <a:rPr lang="en-US" dirty="0"/>
              <a:t>Author</a:t>
            </a:r>
          </a:p>
          <a:p>
            <a:pPr lvl="1"/>
            <a:r>
              <a:rPr lang="en-US" dirty="0"/>
              <a:t>Date</a:t>
            </a:r>
            <a:endParaRPr lang="en-GB" dirty="0"/>
          </a:p>
        </p:txBody>
      </p:sp>
      <p:grpSp>
        <p:nvGrpSpPr>
          <p:cNvPr id="6" name="Group 5">
            <a:extLst>
              <a:ext uri="{FF2B5EF4-FFF2-40B4-BE49-F238E27FC236}">
                <a16:creationId xmlns:a16="http://schemas.microsoft.com/office/drawing/2014/main" id="{C38A3022-A319-48E9-9881-047DF977996E}"/>
              </a:ext>
            </a:extLst>
          </p:cNvPr>
          <p:cNvGrpSpPr/>
          <p:nvPr userDrawn="1"/>
        </p:nvGrpSpPr>
        <p:grpSpPr>
          <a:xfrm>
            <a:off x="513956" y="4330964"/>
            <a:ext cx="121444" cy="817300"/>
            <a:chOff x="513955" y="4330963"/>
            <a:chExt cx="121444" cy="817300"/>
          </a:xfrm>
        </p:grpSpPr>
        <p:sp>
          <p:nvSpPr>
            <p:cNvPr id="7" name="Freeform 12">
              <a:extLst>
                <a:ext uri="{FF2B5EF4-FFF2-40B4-BE49-F238E27FC236}">
                  <a16:creationId xmlns:a16="http://schemas.microsoft.com/office/drawing/2014/main" id="{953E6E8D-BCD8-445F-9F6B-7D6741DF3C9C}"/>
                </a:ext>
              </a:extLst>
            </p:cNvPr>
            <p:cNvSpPr>
              <a:spLocks noChangeAspect="1"/>
            </p:cNvSpPr>
            <p:nvPr userDrawn="1"/>
          </p:nvSpPr>
          <p:spPr bwMode="gray">
            <a:xfrm>
              <a:off x="513955" y="4330963"/>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8" name="Freeform 12">
              <a:extLst>
                <a:ext uri="{FF2B5EF4-FFF2-40B4-BE49-F238E27FC236}">
                  <a16:creationId xmlns:a16="http://schemas.microsoft.com/office/drawing/2014/main" id="{8B5149BC-0B50-42D1-AF4B-831D11E5B06A}"/>
                </a:ext>
              </a:extLst>
            </p:cNvPr>
            <p:cNvSpPr>
              <a:spLocks noChangeAspect="1"/>
            </p:cNvSpPr>
            <p:nvPr userDrawn="1"/>
          </p:nvSpPr>
          <p:spPr bwMode="gray">
            <a:xfrm>
              <a:off x="513955" y="4561944"/>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sp>
          <p:nvSpPr>
            <p:cNvPr id="9" name="Freeform 12">
              <a:extLst>
                <a:ext uri="{FF2B5EF4-FFF2-40B4-BE49-F238E27FC236}">
                  <a16:creationId xmlns:a16="http://schemas.microsoft.com/office/drawing/2014/main" id="{AB5FEFD5-620F-4972-A672-6228195321B2}"/>
                </a:ext>
              </a:extLst>
            </p:cNvPr>
            <p:cNvSpPr>
              <a:spLocks noChangeAspect="1"/>
            </p:cNvSpPr>
            <p:nvPr userDrawn="1"/>
          </p:nvSpPr>
          <p:spPr bwMode="gray">
            <a:xfrm>
              <a:off x="513955" y="468630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solidFill>
                  <a:schemeClr val="bg1"/>
                </a:solidFill>
              </a:endParaRPr>
            </a:p>
          </p:txBody>
        </p:sp>
      </p:grpSp>
      <p:grpSp>
        <p:nvGrpSpPr>
          <p:cNvPr id="10" name="Group 9">
            <a:extLst>
              <a:ext uri="{FF2B5EF4-FFF2-40B4-BE49-F238E27FC236}">
                <a16:creationId xmlns:a16="http://schemas.microsoft.com/office/drawing/2014/main" id="{E8D8943E-3E26-4DD7-AA33-530BA27F7691}"/>
              </a:ext>
            </a:extLst>
          </p:cNvPr>
          <p:cNvGrpSpPr/>
          <p:nvPr userDrawn="1"/>
        </p:nvGrpSpPr>
        <p:grpSpPr>
          <a:xfrm>
            <a:off x="514911" y="1"/>
            <a:ext cx="121444" cy="1052783"/>
            <a:chOff x="514911" y="0"/>
            <a:chExt cx="121444" cy="1052783"/>
          </a:xfrm>
        </p:grpSpPr>
        <p:sp>
          <p:nvSpPr>
            <p:cNvPr id="11" name="Freeform 12">
              <a:extLst>
                <a:ext uri="{FF2B5EF4-FFF2-40B4-BE49-F238E27FC236}">
                  <a16:creationId xmlns:a16="http://schemas.microsoft.com/office/drawing/2014/main" id="{6714135B-0530-484F-ADFF-FE24307952F8}"/>
                </a:ext>
              </a:extLst>
            </p:cNvPr>
            <p:cNvSpPr>
              <a:spLocks noChangeAspect="1"/>
            </p:cNvSpPr>
            <p:nvPr userDrawn="1"/>
          </p:nvSpPr>
          <p:spPr bwMode="gray">
            <a:xfrm rot="10800000">
              <a:off x="514911" y="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2" name="Freeform 12">
              <a:extLst>
                <a:ext uri="{FF2B5EF4-FFF2-40B4-BE49-F238E27FC236}">
                  <a16:creationId xmlns:a16="http://schemas.microsoft.com/office/drawing/2014/main" id="{1E949031-F66E-48DC-8163-3440B2088111}"/>
                </a:ext>
              </a:extLst>
            </p:cNvPr>
            <p:cNvSpPr>
              <a:spLocks noChangeAspect="1"/>
            </p:cNvSpPr>
            <p:nvPr userDrawn="1"/>
          </p:nvSpPr>
          <p:spPr bwMode="gray">
            <a:xfrm rot="10800000">
              <a:off x="514911" y="346868"/>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3" name="Freeform 12">
              <a:extLst>
                <a:ext uri="{FF2B5EF4-FFF2-40B4-BE49-F238E27FC236}">
                  <a16:creationId xmlns:a16="http://schemas.microsoft.com/office/drawing/2014/main" id="{1B1A9DAA-5BBA-4157-8648-BF0A23B0D977}"/>
                </a:ext>
              </a:extLst>
            </p:cNvPr>
            <p:cNvSpPr>
              <a:spLocks noChangeAspect="1"/>
            </p:cNvSpPr>
            <p:nvPr userDrawn="1"/>
          </p:nvSpPr>
          <p:spPr bwMode="gray">
            <a:xfrm rot="10800000">
              <a:off x="514911" y="590820"/>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grpSp>
      <p:pic>
        <p:nvPicPr>
          <p:cNvPr id="14" name="Picture 2" descr="G:\Office97\_GRAPHICS\hb@BDO\Library\09_Logos\BDO logo white.png">
            <a:extLst>
              <a:ext uri="{FF2B5EF4-FFF2-40B4-BE49-F238E27FC236}">
                <a16:creationId xmlns:a16="http://schemas.microsoft.com/office/drawing/2014/main" id="{69624BBD-98FE-4AAB-B49F-09A3020CE58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2153" y="4677442"/>
            <a:ext cx="738000" cy="28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7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png"/><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theme" Target="../theme/theme5.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4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png"/><Relationship Id="rId4" Type="http://schemas.openxmlformats.org/officeDocument/2006/relationships/slideLayout" Target="../slideLayouts/slideLayout4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3850" y="576000"/>
            <a:ext cx="8496298" cy="320088"/>
          </a:xfrm>
          <a:prstGeom prst="rect">
            <a:avLst/>
          </a:prstGeom>
        </p:spPr>
        <p:txBody>
          <a:bodyPr vert="horz" wrap="square" lIns="0" tIns="0" rIns="0" bIns="0" rtlCol="0" anchor="t" anchorCtr="0">
            <a:spAutoFit/>
          </a:bodyPr>
          <a:lstStyle/>
          <a:p>
            <a:r>
              <a:rPr lang="en-US" smtClean="0"/>
              <a:t>Click to edit Master title style</a:t>
            </a:r>
            <a:endParaRPr lang="en-GB" dirty="0"/>
          </a:p>
        </p:txBody>
      </p:sp>
      <p:sp>
        <p:nvSpPr>
          <p:cNvPr id="3" name="Text Placeholder 2"/>
          <p:cNvSpPr>
            <a:spLocks noGrp="1"/>
          </p:cNvSpPr>
          <p:nvPr>
            <p:ph type="body" idx="1"/>
          </p:nvPr>
        </p:nvSpPr>
        <p:spPr bwMode="gray">
          <a:xfrm>
            <a:off x="323853" y="1368000"/>
            <a:ext cx="8496299" cy="30240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pic>
        <p:nvPicPr>
          <p:cNvPr id="9" name="Picture 9" descr="BDO_Logo_RGB 100%"/>
          <p:cNvPicPr>
            <a:picLocks noChangeAspect="1" noChangeArrowheads="1"/>
          </p:cNvPicPr>
          <p:nvPr userDrawn="1"/>
        </p:nvPicPr>
        <p:blipFill>
          <a:blip r:embed="rId9" cstate="print"/>
          <a:srcRect/>
          <a:stretch>
            <a:fillRect/>
          </a:stretch>
        </p:blipFill>
        <p:spPr bwMode="auto">
          <a:xfrm>
            <a:off x="8083553" y="4677814"/>
            <a:ext cx="736601" cy="283124"/>
          </a:xfrm>
          <a:prstGeom prst="rect">
            <a:avLst/>
          </a:prstGeom>
          <a:noFill/>
          <a:ln w="9525">
            <a:noFill/>
            <a:miter lim="800000"/>
            <a:headEnd/>
            <a:tailEnd/>
          </a:ln>
        </p:spPr>
      </p:pic>
      <p:sp>
        <p:nvSpPr>
          <p:cNvPr id="13" name="Freeform 12"/>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5" name="Date Placeholder 4">
            <a:extLst>
              <a:ext uri="{FF2B5EF4-FFF2-40B4-BE49-F238E27FC236}">
                <a16:creationId xmlns:a16="http://schemas.microsoft.com/office/drawing/2014/main" id="{D7F4E1CC-C296-48D6-B5E9-1C95ADDADDD0}"/>
              </a:ext>
            </a:extLst>
          </p:cNvPr>
          <p:cNvSpPr>
            <a:spLocks noGrp="1"/>
          </p:cNvSpPr>
          <p:nvPr>
            <p:ph type="dt" sz="half" idx="2"/>
          </p:nvPr>
        </p:nvSpPr>
        <p:spPr>
          <a:xfrm>
            <a:off x="6362834" y="4809600"/>
            <a:ext cx="1260000" cy="180000"/>
          </a:xfrm>
          <a:prstGeom prst="rect">
            <a:avLst/>
          </a:prstGeom>
        </p:spPr>
        <p:txBody>
          <a:bodyPr vert="horz" lIns="0" tIns="0" rIns="0" bIns="0" rtlCol="0" anchor="b" anchorCtr="0"/>
          <a:lstStyle>
            <a:lvl1pPr algn="l">
              <a:defRPr sz="1000">
                <a:solidFill>
                  <a:schemeClr val="tx2"/>
                </a:solidFill>
              </a:defRPr>
            </a:lvl1pPr>
          </a:lstStyle>
          <a:p>
            <a:endParaRPr lang="en-AU"/>
          </a:p>
        </p:txBody>
      </p:sp>
      <p:sp>
        <p:nvSpPr>
          <p:cNvPr id="6" name="Footer Placeholder 5">
            <a:extLst>
              <a:ext uri="{FF2B5EF4-FFF2-40B4-BE49-F238E27FC236}">
                <a16:creationId xmlns:a16="http://schemas.microsoft.com/office/drawing/2014/main" id="{A2BE222B-2814-483C-9AA9-D9577C498FBA}"/>
              </a:ext>
            </a:extLst>
          </p:cNvPr>
          <p:cNvSpPr>
            <a:spLocks noGrp="1"/>
          </p:cNvSpPr>
          <p:nvPr>
            <p:ph type="ftr" sz="quarter" idx="3"/>
          </p:nvPr>
        </p:nvSpPr>
        <p:spPr>
          <a:xfrm>
            <a:off x="1418017" y="4809600"/>
            <a:ext cx="4738308" cy="180000"/>
          </a:xfrm>
          <a:prstGeom prst="rect">
            <a:avLst/>
          </a:prstGeom>
        </p:spPr>
        <p:txBody>
          <a:bodyPr vert="horz" lIns="0" tIns="0" rIns="0" bIns="0" rtlCol="0" anchor="b" anchorCtr="0"/>
          <a:lstStyle>
            <a:lvl1pPr algn="l">
              <a:defRPr sz="1000">
                <a:solidFill>
                  <a:schemeClr val="tx2"/>
                </a:solidFill>
              </a:defRPr>
            </a:lvl1pPr>
          </a:lstStyle>
          <a:p>
            <a:r>
              <a:rPr lang="en-AU"/>
              <a:t>To change the footer, follow the instructions on slide 9.</a:t>
            </a:r>
          </a:p>
        </p:txBody>
      </p:sp>
      <p:sp>
        <p:nvSpPr>
          <p:cNvPr id="7" name="Slide Number Placeholder 6">
            <a:extLst>
              <a:ext uri="{FF2B5EF4-FFF2-40B4-BE49-F238E27FC236}">
                <a16:creationId xmlns:a16="http://schemas.microsoft.com/office/drawing/2014/main" id="{838011D1-ECEF-4F7E-8930-CD75C4554F43}"/>
              </a:ext>
            </a:extLst>
          </p:cNvPr>
          <p:cNvSpPr>
            <a:spLocks noGrp="1"/>
          </p:cNvSpPr>
          <p:nvPr>
            <p:ph type="sldNum" sz="quarter" idx="4"/>
          </p:nvPr>
        </p:nvSpPr>
        <p:spPr>
          <a:xfrm>
            <a:off x="843536" y="4809600"/>
            <a:ext cx="360000" cy="180000"/>
          </a:xfrm>
          <a:prstGeom prst="rect">
            <a:avLst/>
          </a:prstGeom>
        </p:spPr>
        <p:txBody>
          <a:bodyPr vert="horz" lIns="0" tIns="0" rIns="0" bIns="0" rtlCol="0" anchor="b" anchorCtr="0"/>
          <a:lstStyle>
            <a:lvl1pPr algn="l">
              <a:defRPr sz="1000">
                <a:solidFill>
                  <a:schemeClr val="tx2"/>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2320758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defTabSz="914090" rtl="0" eaLnBrk="1" latinLnBrk="0" hangingPunct="1">
        <a:lnSpc>
          <a:spcPct val="80000"/>
        </a:lnSpc>
        <a:spcBef>
          <a:spcPct val="0"/>
        </a:spcBef>
        <a:buNone/>
        <a:defRPr lang="en-GB" sz="2600" b="1" kern="1200" cap="all" baseline="0" dirty="0">
          <a:solidFill>
            <a:schemeClr val="bg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sz="1800" b="1" kern="120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800" kern="120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sz="1800" kern="1200">
          <a:solidFill>
            <a:schemeClr val="tx2"/>
          </a:solidFill>
          <a:latin typeface="+mn-lt"/>
          <a:ea typeface="+mn-ea"/>
          <a:cs typeface="+mn-cs"/>
        </a:defRPr>
      </a:lvl3pPr>
      <a:lvl4pPr marL="536561" indent="-273044" algn="l" defTabSz="914090" rtl="0" eaLnBrk="1" latinLnBrk="0" hangingPunct="1">
        <a:lnSpc>
          <a:spcPct val="100000"/>
        </a:lnSpc>
        <a:spcBef>
          <a:spcPts val="0"/>
        </a:spcBef>
        <a:spcAft>
          <a:spcPts val="600"/>
        </a:spcAft>
        <a:buClr>
          <a:schemeClr val="bg2"/>
        </a:buClr>
        <a:buFont typeface="Arial" panose="020B0604020202020204" pitchFamily="34" charset="0"/>
        <a:buChar char="•"/>
        <a:defRPr sz="1800" kern="120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sz="1800" kern="120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66" userDrawn="1">
          <p15:clr>
            <a:srgbClr val="F26B43"/>
          </p15:clr>
        </p15:guide>
        <p15:guide id="2" pos="153" userDrawn="1">
          <p15:clr>
            <a:srgbClr val="F26B43"/>
          </p15:clr>
        </p15:guide>
        <p15:guide id="3" pos="4167" userDrawn="1">
          <p15:clr>
            <a:srgbClr val="F26B43"/>
          </p15:clr>
        </p15:guide>
        <p15:guide id="4" orient="horz" pos="645" userDrawn="1">
          <p15:clr>
            <a:srgbClr val="F26B43"/>
          </p15:clr>
        </p15:guide>
        <p15:guide id="5" orient="horz" pos="2078" userDrawn="1">
          <p15:clr>
            <a:srgbClr val="F26B43"/>
          </p15:clr>
        </p15:guide>
        <p15:guide id="6" pos="1412" userDrawn="1">
          <p15:clr>
            <a:srgbClr val="F26B43"/>
          </p15:clr>
        </p15:guide>
        <p15:guide id="7" pos="2220" userDrawn="1">
          <p15:clr>
            <a:srgbClr val="F26B43"/>
          </p15:clr>
        </p15:guide>
        <p15:guide id="8" pos="2100" userDrawn="1">
          <p15:clr>
            <a:srgbClr val="F26B43"/>
          </p15:clr>
        </p15:guide>
        <p15:guide id="9" pos="1531" userDrawn="1">
          <p15:clr>
            <a:srgbClr val="F26B43"/>
          </p15:clr>
        </p15:guide>
        <p15:guide id="10" pos="2789" userDrawn="1">
          <p15:clr>
            <a:srgbClr val="F26B43"/>
          </p15:clr>
        </p15:guide>
        <p15:guide id="11" pos="29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11" cstate="print"/>
          <a:srcRect/>
          <a:stretch>
            <a:fillRect/>
          </a:stretch>
        </p:blipFill>
        <p:spPr bwMode="auto">
          <a:xfrm>
            <a:off x="8083553" y="4677814"/>
            <a:ext cx="736601" cy="283124"/>
          </a:xfrm>
          <a:prstGeom prst="rect">
            <a:avLst/>
          </a:prstGeom>
          <a:noFill/>
          <a:ln w="9525">
            <a:noFill/>
            <a:miter lim="800000"/>
            <a:headEnd/>
            <a:tailEnd/>
          </a:ln>
        </p:spPr>
      </p:pic>
      <p:sp>
        <p:nvSpPr>
          <p:cNvPr id="6"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7" name="TextBox 6"/>
          <p:cNvSpPr txBox="1"/>
          <p:nvPr userDrawn="1"/>
        </p:nvSpPr>
        <p:spPr>
          <a:xfrm>
            <a:off x="778214" y="4835491"/>
            <a:ext cx="415047" cy="153888"/>
          </a:xfrm>
          <a:prstGeom prst="rect">
            <a:avLst/>
          </a:prstGeom>
          <a:noFill/>
        </p:spPr>
        <p:txBody>
          <a:bodyPr wrap="square" lIns="0" tIns="0" rIns="0" bIns="0" rtlCol="0" anchor="b" anchorCtr="0">
            <a:spAutoFit/>
          </a:bodyPr>
          <a:lstStyle/>
          <a:p>
            <a:fld id="{BFB441F5-AB9F-4FDC-AD6C-CB1DCDA421C0}" type="slidenum">
              <a:rPr lang="en-GB" sz="1000" smtClean="0">
                <a:solidFill>
                  <a:schemeClr val="tx2"/>
                </a:solidFill>
              </a:rPr>
              <a:t>‹#›</a:t>
            </a:fld>
            <a:endParaRPr lang="en-GB" sz="1000" dirty="0">
              <a:solidFill>
                <a:schemeClr val="tx2"/>
              </a:solidFill>
            </a:endParaRPr>
          </a:p>
        </p:txBody>
      </p:sp>
      <p:sp>
        <p:nvSpPr>
          <p:cNvPr id="11" name="Freeform 10"/>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Tree>
    <p:extLst>
      <p:ext uri="{BB962C8B-B14F-4D97-AF65-F5344CB8AC3E}">
        <p14:creationId xmlns:p14="http://schemas.microsoft.com/office/powerpoint/2010/main" val="22349963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hf hdr="0" dt="0"/>
  <p:txStyles>
    <p:titleStyle>
      <a:lvl1pPr algn="l" defTabSz="91409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sz="1800" b="1" kern="1200">
          <a:solidFill>
            <a:schemeClr val="tx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800" kern="1200">
          <a:solidFill>
            <a:schemeClr val="tx1"/>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tx2"/>
        </a:buClr>
        <a:buSzPct val="90000"/>
        <a:buFont typeface="Wingdings 3" panose="05040102010807070707" pitchFamily="18" charset="2"/>
        <a:buChar char="u"/>
        <a:defRPr sz="1800" kern="1200">
          <a:solidFill>
            <a:schemeClr val="tx1"/>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tx2"/>
        </a:buClr>
        <a:buFont typeface="Trebuchet MS" pitchFamily="34" charset="0"/>
        <a:buChar char="–"/>
        <a:defRPr sz="1800" kern="1200">
          <a:solidFill>
            <a:schemeClr val="tx1"/>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tx2"/>
        </a:buClr>
        <a:buFont typeface="Trebuchet MS" pitchFamily="34" charset="0"/>
        <a:buChar char="–"/>
        <a:defRPr sz="1800" kern="1200">
          <a:solidFill>
            <a:schemeClr val="tx1"/>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66" userDrawn="1">
          <p15:clr>
            <a:srgbClr val="F26B43"/>
          </p15:clr>
        </p15:guide>
        <p15:guide id="2" pos="153" userDrawn="1">
          <p15:clr>
            <a:srgbClr val="F26B43"/>
          </p15:clr>
        </p15:guide>
        <p15:guide id="3" pos="4167" userDrawn="1">
          <p15:clr>
            <a:srgbClr val="F26B43"/>
          </p15:clr>
        </p15:guide>
        <p15:guide id="4" orient="horz" pos="2078" userDrawn="1">
          <p15:clr>
            <a:srgbClr val="F26B43"/>
          </p15:clr>
        </p15:guide>
        <p15:guide id="5" orient="horz" pos="64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9" cstate="print"/>
          <a:srcRect/>
          <a:stretch>
            <a:fillRect/>
          </a:stretch>
        </p:blipFill>
        <p:spPr bwMode="auto">
          <a:xfrm>
            <a:off x="8083553" y="4677814"/>
            <a:ext cx="736601" cy="283124"/>
          </a:xfrm>
          <a:prstGeom prst="rect">
            <a:avLst/>
          </a:prstGeom>
          <a:noFill/>
          <a:ln w="9525">
            <a:noFill/>
            <a:miter lim="800000"/>
            <a:headEnd/>
            <a:tailEnd/>
          </a:ln>
        </p:spPr>
      </p:pic>
      <p:sp>
        <p:nvSpPr>
          <p:cNvPr id="5"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6" name="TextBox 5"/>
          <p:cNvSpPr txBox="1"/>
          <p:nvPr userDrawn="1"/>
        </p:nvSpPr>
        <p:spPr>
          <a:xfrm>
            <a:off x="778214" y="4835491"/>
            <a:ext cx="415047" cy="153888"/>
          </a:xfrm>
          <a:prstGeom prst="rect">
            <a:avLst/>
          </a:prstGeom>
          <a:noFill/>
        </p:spPr>
        <p:txBody>
          <a:bodyPr wrap="square" lIns="0" tIns="0" rIns="0" bIns="0" rtlCol="0" anchor="b" anchorCtr="0">
            <a:spAutoFit/>
          </a:bodyPr>
          <a:lstStyle/>
          <a:p>
            <a:fld id="{BFB441F5-AB9F-4FDC-AD6C-CB1DCDA421C0}" type="slidenum">
              <a:rPr lang="en-GB" sz="1000" smtClean="0">
                <a:solidFill>
                  <a:schemeClr val="tx2"/>
                </a:solidFill>
              </a:rPr>
              <a:t>‹#›</a:t>
            </a:fld>
            <a:endParaRPr lang="en-GB" sz="1000" dirty="0">
              <a:solidFill>
                <a:schemeClr val="tx2"/>
              </a:solidFill>
            </a:endParaRPr>
          </a:p>
        </p:txBody>
      </p:sp>
      <p:sp>
        <p:nvSpPr>
          <p:cNvPr id="7" name="Freeform 6"/>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Tree>
    <p:extLst>
      <p:ext uri="{BB962C8B-B14F-4D97-AF65-F5344CB8AC3E}">
        <p14:creationId xmlns:p14="http://schemas.microsoft.com/office/powerpoint/2010/main" val="17801577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hf hdr="0" dt="0"/>
  <p:txStyles>
    <p:titleStyle>
      <a:lvl1pPr algn="l" defTabSz="91409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sz="1800" b="1" kern="1200">
          <a:solidFill>
            <a:schemeClr val="tx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800" kern="1200">
          <a:solidFill>
            <a:schemeClr val="tx1"/>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tx2"/>
        </a:buClr>
        <a:buSzPct val="90000"/>
        <a:buFont typeface="Wingdings 3" panose="05040102010807070707" pitchFamily="18" charset="2"/>
        <a:buChar char="u"/>
        <a:defRPr sz="1800" kern="1200">
          <a:solidFill>
            <a:schemeClr val="tx1"/>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tx2"/>
        </a:buClr>
        <a:buFont typeface="Trebuchet MS" pitchFamily="34" charset="0"/>
        <a:buChar char="–"/>
        <a:defRPr sz="1800" kern="1200">
          <a:solidFill>
            <a:schemeClr val="tx1"/>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tx2"/>
        </a:buClr>
        <a:buFont typeface="Trebuchet MS" pitchFamily="34" charset="0"/>
        <a:buChar char="–"/>
        <a:defRPr sz="1800" kern="1200">
          <a:solidFill>
            <a:schemeClr val="tx1"/>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45" userDrawn="1">
          <p15:clr>
            <a:srgbClr val="F26B43"/>
          </p15:clr>
        </p15:guide>
        <p15:guide id="2" pos="153" userDrawn="1">
          <p15:clr>
            <a:srgbClr val="F26B43"/>
          </p15:clr>
        </p15:guide>
        <p15:guide id="3" orient="horz" pos="2078" userDrawn="1">
          <p15:clr>
            <a:srgbClr val="F26B43"/>
          </p15:clr>
        </p15:guide>
        <p15:guide id="4" pos="4167" userDrawn="1">
          <p15:clr>
            <a:srgbClr val="F26B43"/>
          </p15:clr>
        </p15:guide>
        <p15:guide id="5" orient="horz" pos="26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10" cstate="print"/>
          <a:srcRect/>
          <a:stretch>
            <a:fillRect/>
          </a:stretch>
        </p:blipFill>
        <p:spPr bwMode="auto">
          <a:xfrm>
            <a:off x="8083553" y="4677814"/>
            <a:ext cx="736601" cy="283124"/>
          </a:xfrm>
          <a:prstGeom prst="rect">
            <a:avLst/>
          </a:prstGeom>
          <a:noFill/>
          <a:ln w="9525">
            <a:noFill/>
            <a:miter lim="800000"/>
            <a:headEnd/>
            <a:tailEnd/>
          </a:ln>
        </p:spPr>
      </p:pic>
      <p:sp>
        <p:nvSpPr>
          <p:cNvPr id="7"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2" name="Freeform 11"/>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8" name="Text Placeholder 2">
            <a:extLst>
              <a:ext uri="{FF2B5EF4-FFF2-40B4-BE49-F238E27FC236}">
                <a16:creationId xmlns:a16="http://schemas.microsoft.com/office/drawing/2014/main" id="{09FA4A52-06AE-470C-82FA-A4B33B900826}"/>
              </a:ext>
            </a:extLst>
          </p:cNvPr>
          <p:cNvSpPr>
            <a:spLocks noGrp="1"/>
          </p:cNvSpPr>
          <p:nvPr>
            <p:ph type="body" idx="1"/>
          </p:nvPr>
        </p:nvSpPr>
        <p:spPr bwMode="gray">
          <a:xfrm>
            <a:off x="323853" y="1368000"/>
            <a:ext cx="8496299" cy="3024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C8EFD10E-63B9-4D90-9EAC-0CE500171FB9}"/>
              </a:ext>
            </a:extLst>
          </p:cNvPr>
          <p:cNvSpPr>
            <a:spLocks noGrp="1"/>
          </p:cNvSpPr>
          <p:nvPr>
            <p:ph type="title"/>
          </p:nvPr>
        </p:nvSpPr>
        <p:spPr bwMode="gray">
          <a:xfrm>
            <a:off x="323850" y="576000"/>
            <a:ext cx="8496298" cy="320088"/>
          </a:xfrm>
          <a:prstGeom prst="rect">
            <a:avLst/>
          </a:prstGeom>
        </p:spPr>
        <p:txBody>
          <a:bodyPr vert="horz" wrap="square" lIns="0" tIns="0" rIns="0" bIns="0" rtlCol="0" anchor="t" anchorCtr="0">
            <a:spAutoFit/>
          </a:bodyPr>
          <a:lstStyle/>
          <a:p>
            <a:r>
              <a:rPr lang="en-US" dirty="0"/>
              <a:t>CLICK TO EDIT MASTER TITLE STYLE</a:t>
            </a:r>
            <a:endParaRPr lang="en-GB" dirty="0"/>
          </a:p>
        </p:txBody>
      </p:sp>
      <p:sp>
        <p:nvSpPr>
          <p:cNvPr id="13" name="Date Placeholder 4">
            <a:extLst>
              <a:ext uri="{FF2B5EF4-FFF2-40B4-BE49-F238E27FC236}">
                <a16:creationId xmlns:a16="http://schemas.microsoft.com/office/drawing/2014/main" id="{1DB96FC0-8BA4-448D-8B2B-6C32D86DCC0F}"/>
              </a:ext>
            </a:extLst>
          </p:cNvPr>
          <p:cNvSpPr>
            <a:spLocks noGrp="1"/>
          </p:cNvSpPr>
          <p:nvPr>
            <p:ph type="dt" sz="half" idx="2"/>
          </p:nvPr>
        </p:nvSpPr>
        <p:spPr>
          <a:xfrm>
            <a:off x="6362834" y="4809600"/>
            <a:ext cx="1260000" cy="180000"/>
          </a:xfrm>
          <a:prstGeom prst="rect">
            <a:avLst/>
          </a:prstGeom>
        </p:spPr>
        <p:txBody>
          <a:bodyPr vert="horz" lIns="0" tIns="0" rIns="0" bIns="0" rtlCol="0" anchor="b" anchorCtr="0"/>
          <a:lstStyle>
            <a:lvl1pPr algn="l">
              <a:defRPr sz="1000">
                <a:solidFill>
                  <a:schemeClr val="tx2"/>
                </a:solidFill>
              </a:defRPr>
            </a:lvl1pPr>
          </a:lstStyle>
          <a:p>
            <a:endParaRPr lang="en-AU"/>
          </a:p>
        </p:txBody>
      </p:sp>
      <p:sp>
        <p:nvSpPr>
          <p:cNvPr id="14" name="Footer Placeholder 5">
            <a:extLst>
              <a:ext uri="{FF2B5EF4-FFF2-40B4-BE49-F238E27FC236}">
                <a16:creationId xmlns:a16="http://schemas.microsoft.com/office/drawing/2014/main" id="{462A3749-2771-4D3B-A937-A28784EC3DD3}"/>
              </a:ext>
            </a:extLst>
          </p:cNvPr>
          <p:cNvSpPr>
            <a:spLocks noGrp="1"/>
          </p:cNvSpPr>
          <p:nvPr>
            <p:ph type="ftr" sz="quarter" idx="3"/>
          </p:nvPr>
        </p:nvSpPr>
        <p:spPr>
          <a:xfrm>
            <a:off x="1418017" y="4809600"/>
            <a:ext cx="4738308" cy="180000"/>
          </a:xfrm>
          <a:prstGeom prst="rect">
            <a:avLst/>
          </a:prstGeom>
        </p:spPr>
        <p:txBody>
          <a:bodyPr vert="horz" lIns="0" tIns="0" rIns="0" bIns="0" rtlCol="0" anchor="b" anchorCtr="0"/>
          <a:lstStyle>
            <a:lvl1pPr algn="l">
              <a:defRPr sz="1000">
                <a:solidFill>
                  <a:schemeClr val="tx2"/>
                </a:solidFill>
              </a:defRPr>
            </a:lvl1pPr>
          </a:lstStyle>
          <a:p>
            <a:r>
              <a:rPr lang="en-AU"/>
              <a:t>To change the footer, follow the instructions on slide 9.</a:t>
            </a:r>
          </a:p>
        </p:txBody>
      </p:sp>
      <p:sp>
        <p:nvSpPr>
          <p:cNvPr id="15" name="Slide Number Placeholder 6">
            <a:extLst>
              <a:ext uri="{FF2B5EF4-FFF2-40B4-BE49-F238E27FC236}">
                <a16:creationId xmlns:a16="http://schemas.microsoft.com/office/drawing/2014/main" id="{53F65223-5F01-44A4-9BEB-D304F5C0EC48}"/>
              </a:ext>
            </a:extLst>
          </p:cNvPr>
          <p:cNvSpPr>
            <a:spLocks noGrp="1"/>
          </p:cNvSpPr>
          <p:nvPr>
            <p:ph type="sldNum" sz="quarter" idx="4"/>
          </p:nvPr>
        </p:nvSpPr>
        <p:spPr>
          <a:xfrm>
            <a:off x="843536" y="4809600"/>
            <a:ext cx="360000" cy="180000"/>
          </a:xfrm>
          <a:prstGeom prst="rect">
            <a:avLst/>
          </a:prstGeom>
        </p:spPr>
        <p:txBody>
          <a:bodyPr vert="horz" lIns="0" tIns="0" rIns="0" bIns="0" rtlCol="0" anchor="b" anchorCtr="0"/>
          <a:lstStyle>
            <a:lvl1pPr algn="l">
              <a:defRPr sz="1000">
                <a:solidFill>
                  <a:schemeClr val="tx2"/>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7153148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716" r:id="rId7"/>
    <p:sldLayoutId id="2147483717" r:id="rId8"/>
  </p:sldLayoutIdLst>
  <p:hf hdr="0" dt="0"/>
  <p:txStyles>
    <p:titleStyle>
      <a:lvl1pPr algn="l" defTabSz="914090" rtl="0" eaLnBrk="1" latinLnBrk="0" hangingPunct="1">
        <a:lnSpc>
          <a:spcPct val="80000"/>
        </a:lnSpc>
        <a:spcBef>
          <a:spcPct val="0"/>
        </a:spcBef>
        <a:buNone/>
        <a:defRPr sz="2600" b="1" kern="1200" cap="all" baseline="0">
          <a:solidFill>
            <a:schemeClr val="bg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lang="en-US" sz="1800" b="1" kern="1200" dirty="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lang="en-US" sz="1800" kern="1200" dirty="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lang="en-US" sz="1800" kern="1200" dirty="0">
          <a:solidFill>
            <a:schemeClr val="tx2"/>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bg2"/>
        </a:buClr>
        <a:buFont typeface="Arial" panose="020B0604020202020204" pitchFamily="34" charset="0"/>
        <a:buChar char="•"/>
        <a:defRPr lang="en-US" sz="1800" kern="1200" dirty="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lang="en-US" sz="1800" kern="1200" dirty="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078" userDrawn="1">
          <p15:clr>
            <a:srgbClr val="F26B43"/>
          </p15:clr>
        </p15:guide>
        <p15:guide id="2" pos="153" userDrawn="1">
          <p15:clr>
            <a:srgbClr val="F26B43"/>
          </p15:clr>
        </p15:guide>
        <p15:guide id="3" pos="4167" userDrawn="1">
          <p15:clr>
            <a:srgbClr val="F26B43"/>
          </p15:clr>
        </p15:guide>
        <p15:guide id="4" orient="horz" pos="645" userDrawn="1">
          <p15:clr>
            <a:srgbClr val="F26B43"/>
          </p15:clr>
        </p15:guide>
        <p15:guide id="5" orient="horz" pos="535" userDrawn="1">
          <p15:clr>
            <a:srgbClr val="F26B43"/>
          </p15:clr>
        </p15:guide>
        <p15:guide id="6" pos="1412" userDrawn="1">
          <p15:clr>
            <a:srgbClr val="F26B43"/>
          </p15:clr>
        </p15:guide>
        <p15:guide id="7" pos="1531" userDrawn="1">
          <p15:clr>
            <a:srgbClr val="F26B43"/>
          </p15:clr>
        </p15:guide>
        <p15:guide id="8" pos="2909" userDrawn="1">
          <p15:clr>
            <a:srgbClr val="F26B43"/>
          </p15:clr>
        </p15:guide>
        <p15:guide id="9" pos="2789" userDrawn="1">
          <p15:clr>
            <a:srgbClr val="F26B43"/>
          </p15:clr>
        </p15:guide>
        <p15:guide id="10" pos="2101" userDrawn="1">
          <p15:clr>
            <a:srgbClr val="F26B43"/>
          </p15:clr>
        </p15:guide>
        <p15:guide id="11" pos="221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8" cstate="print"/>
          <a:srcRect/>
          <a:stretch>
            <a:fillRect/>
          </a:stretch>
        </p:blipFill>
        <p:spPr bwMode="auto">
          <a:xfrm>
            <a:off x="8083553" y="4677814"/>
            <a:ext cx="736601" cy="283124"/>
          </a:xfrm>
          <a:prstGeom prst="rect">
            <a:avLst/>
          </a:prstGeom>
          <a:noFill/>
          <a:ln w="9525">
            <a:noFill/>
            <a:miter lim="800000"/>
            <a:headEnd/>
            <a:tailEnd/>
          </a:ln>
        </p:spPr>
      </p:pic>
      <p:sp>
        <p:nvSpPr>
          <p:cNvPr id="7"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2" name="Freeform 11"/>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8" name="Text Placeholder 2">
            <a:extLst>
              <a:ext uri="{FF2B5EF4-FFF2-40B4-BE49-F238E27FC236}">
                <a16:creationId xmlns:a16="http://schemas.microsoft.com/office/drawing/2014/main" id="{50F2A1EB-B72B-4EBC-8AE7-583138BF411D}"/>
              </a:ext>
            </a:extLst>
          </p:cNvPr>
          <p:cNvSpPr>
            <a:spLocks noGrp="1"/>
          </p:cNvSpPr>
          <p:nvPr>
            <p:ph type="body" idx="1"/>
          </p:nvPr>
        </p:nvSpPr>
        <p:spPr bwMode="gray">
          <a:xfrm>
            <a:off x="323853" y="1368000"/>
            <a:ext cx="8496299" cy="3024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5DBA6377-E827-4391-88AD-B9AFE864F154}"/>
              </a:ext>
            </a:extLst>
          </p:cNvPr>
          <p:cNvSpPr>
            <a:spLocks noGrp="1"/>
          </p:cNvSpPr>
          <p:nvPr>
            <p:ph type="title"/>
          </p:nvPr>
        </p:nvSpPr>
        <p:spPr bwMode="gray">
          <a:xfrm>
            <a:off x="323850" y="576000"/>
            <a:ext cx="8496298" cy="320088"/>
          </a:xfrm>
          <a:prstGeom prst="rect">
            <a:avLst/>
          </a:prstGeom>
        </p:spPr>
        <p:txBody>
          <a:bodyPr vert="horz" wrap="square" lIns="0" tIns="0" rIns="0" bIns="0" rtlCol="0" anchor="t" anchorCtr="0">
            <a:spAutoFit/>
          </a:bodyPr>
          <a:lstStyle/>
          <a:p>
            <a:r>
              <a:rPr lang="en-US" dirty="0"/>
              <a:t>CLICK TO EDIT MASTER TITLE STYLE</a:t>
            </a:r>
            <a:endParaRPr lang="en-GB" dirty="0"/>
          </a:p>
        </p:txBody>
      </p:sp>
      <p:sp>
        <p:nvSpPr>
          <p:cNvPr id="16" name="Date Placeholder 4">
            <a:extLst>
              <a:ext uri="{FF2B5EF4-FFF2-40B4-BE49-F238E27FC236}">
                <a16:creationId xmlns:a16="http://schemas.microsoft.com/office/drawing/2014/main" id="{6F612846-52DC-4449-9E4A-965DED825BEE}"/>
              </a:ext>
            </a:extLst>
          </p:cNvPr>
          <p:cNvSpPr>
            <a:spLocks noGrp="1"/>
          </p:cNvSpPr>
          <p:nvPr>
            <p:ph type="dt" sz="half" idx="2"/>
          </p:nvPr>
        </p:nvSpPr>
        <p:spPr>
          <a:xfrm>
            <a:off x="6362834" y="4809600"/>
            <a:ext cx="1260000" cy="180000"/>
          </a:xfrm>
          <a:prstGeom prst="rect">
            <a:avLst/>
          </a:prstGeom>
        </p:spPr>
        <p:txBody>
          <a:bodyPr vert="horz" lIns="0" tIns="0" rIns="0" bIns="0" rtlCol="0" anchor="b" anchorCtr="0"/>
          <a:lstStyle>
            <a:lvl1pPr algn="l">
              <a:defRPr sz="1000">
                <a:solidFill>
                  <a:schemeClr val="tx2"/>
                </a:solidFill>
              </a:defRPr>
            </a:lvl1pPr>
          </a:lstStyle>
          <a:p>
            <a:endParaRPr lang="en-AU"/>
          </a:p>
        </p:txBody>
      </p:sp>
      <p:sp>
        <p:nvSpPr>
          <p:cNvPr id="17" name="Footer Placeholder 5">
            <a:extLst>
              <a:ext uri="{FF2B5EF4-FFF2-40B4-BE49-F238E27FC236}">
                <a16:creationId xmlns:a16="http://schemas.microsoft.com/office/drawing/2014/main" id="{8392FB38-EB18-48FC-96F9-B0E9B8F370D4}"/>
              </a:ext>
            </a:extLst>
          </p:cNvPr>
          <p:cNvSpPr>
            <a:spLocks noGrp="1"/>
          </p:cNvSpPr>
          <p:nvPr>
            <p:ph type="ftr" sz="quarter" idx="3"/>
          </p:nvPr>
        </p:nvSpPr>
        <p:spPr>
          <a:xfrm>
            <a:off x="1418017" y="4809600"/>
            <a:ext cx="4738308" cy="180000"/>
          </a:xfrm>
          <a:prstGeom prst="rect">
            <a:avLst/>
          </a:prstGeom>
        </p:spPr>
        <p:txBody>
          <a:bodyPr vert="horz" lIns="0" tIns="0" rIns="0" bIns="0" rtlCol="0" anchor="b" anchorCtr="0"/>
          <a:lstStyle>
            <a:lvl1pPr algn="l">
              <a:defRPr sz="1000">
                <a:solidFill>
                  <a:schemeClr val="tx2"/>
                </a:solidFill>
              </a:defRPr>
            </a:lvl1pPr>
          </a:lstStyle>
          <a:p>
            <a:r>
              <a:rPr lang="en-AU"/>
              <a:t>To change the footer, follow the instructions on slide 9.</a:t>
            </a:r>
          </a:p>
        </p:txBody>
      </p:sp>
      <p:sp>
        <p:nvSpPr>
          <p:cNvPr id="18" name="Slide Number Placeholder 6">
            <a:extLst>
              <a:ext uri="{FF2B5EF4-FFF2-40B4-BE49-F238E27FC236}">
                <a16:creationId xmlns:a16="http://schemas.microsoft.com/office/drawing/2014/main" id="{BCD96E94-4EC0-4206-AA3A-CAA4940A828F}"/>
              </a:ext>
            </a:extLst>
          </p:cNvPr>
          <p:cNvSpPr>
            <a:spLocks noGrp="1"/>
          </p:cNvSpPr>
          <p:nvPr>
            <p:ph type="sldNum" sz="quarter" idx="4"/>
          </p:nvPr>
        </p:nvSpPr>
        <p:spPr>
          <a:xfrm>
            <a:off x="843536" y="4809600"/>
            <a:ext cx="360000" cy="180000"/>
          </a:xfrm>
          <a:prstGeom prst="rect">
            <a:avLst/>
          </a:prstGeom>
        </p:spPr>
        <p:txBody>
          <a:bodyPr vert="horz" lIns="0" tIns="0" rIns="0" bIns="0" rtlCol="0" anchor="b" anchorCtr="0"/>
          <a:lstStyle>
            <a:lvl1pPr algn="l">
              <a:defRPr sz="1000">
                <a:solidFill>
                  <a:schemeClr val="tx2"/>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20094459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hdr="0" dt="0"/>
  <p:txStyles>
    <p:titleStyle>
      <a:lvl1pPr algn="l" defTabSz="914090" rtl="0" eaLnBrk="1" latinLnBrk="0" hangingPunct="1">
        <a:lnSpc>
          <a:spcPct val="80000"/>
        </a:lnSpc>
        <a:spcBef>
          <a:spcPct val="0"/>
        </a:spcBef>
        <a:buNone/>
        <a:defRPr lang="en-GB" sz="2600" b="1" kern="1200" cap="all" baseline="0" dirty="0">
          <a:solidFill>
            <a:schemeClr val="bg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lang="en-US" sz="1800" b="1" kern="1200" dirty="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800" kern="120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sz="1800" kern="1200">
          <a:solidFill>
            <a:schemeClr val="tx2"/>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bg2"/>
        </a:buClr>
        <a:buFont typeface="Arial" panose="020B0604020202020204" pitchFamily="34" charset="0"/>
        <a:buChar char="•"/>
        <a:defRPr sz="1800" kern="120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sz="1800" kern="120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078" userDrawn="1">
          <p15:clr>
            <a:srgbClr val="F26B43"/>
          </p15:clr>
        </p15:guide>
        <p15:guide id="2" pos="153" userDrawn="1">
          <p15:clr>
            <a:srgbClr val="F26B43"/>
          </p15:clr>
        </p15:guide>
        <p15:guide id="3" pos="4167" userDrawn="1">
          <p15:clr>
            <a:srgbClr val="F26B43"/>
          </p15:clr>
        </p15:guide>
        <p15:guide id="4" orient="horz" pos="266" userDrawn="1">
          <p15:clr>
            <a:srgbClr val="F26B43"/>
          </p15:clr>
        </p15:guide>
        <p15:guide id="5" orient="horz" pos="645" userDrawn="1">
          <p15:clr>
            <a:srgbClr val="F26B43"/>
          </p15:clr>
        </p15:guide>
        <p15:guide id="6" pos="1412" userDrawn="1">
          <p15:clr>
            <a:srgbClr val="F26B43"/>
          </p15:clr>
        </p15:guide>
        <p15:guide id="7" pos="1531" userDrawn="1">
          <p15:clr>
            <a:srgbClr val="F26B43"/>
          </p15:clr>
        </p15:guide>
        <p15:guide id="8" pos="2101" userDrawn="1">
          <p15:clr>
            <a:srgbClr val="F26B43"/>
          </p15:clr>
        </p15:guide>
        <p15:guide id="9" pos="2211" userDrawn="1">
          <p15:clr>
            <a:srgbClr val="F26B43"/>
          </p15:clr>
        </p15:guide>
        <p15:guide id="10" pos="2789" userDrawn="1">
          <p15:clr>
            <a:srgbClr val="F26B43"/>
          </p15:clr>
        </p15:guide>
        <p15:guide id="11" pos="290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6" cstate="print"/>
          <a:srcRect/>
          <a:stretch>
            <a:fillRect/>
          </a:stretch>
        </p:blipFill>
        <p:spPr bwMode="auto">
          <a:xfrm>
            <a:off x="8083553" y="4677814"/>
            <a:ext cx="736601" cy="283124"/>
          </a:xfrm>
          <a:prstGeom prst="rect">
            <a:avLst/>
          </a:prstGeom>
          <a:noFill/>
          <a:ln w="9525">
            <a:noFill/>
            <a:miter lim="800000"/>
            <a:headEnd/>
            <a:tailEnd/>
          </a:ln>
        </p:spPr>
      </p:pic>
      <p:sp>
        <p:nvSpPr>
          <p:cNvPr id="7"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2" name="Freeform 11"/>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8" name="Text Placeholder 2">
            <a:extLst>
              <a:ext uri="{FF2B5EF4-FFF2-40B4-BE49-F238E27FC236}">
                <a16:creationId xmlns:a16="http://schemas.microsoft.com/office/drawing/2014/main" id="{67F2A485-8653-499D-9762-5D1119A31619}"/>
              </a:ext>
            </a:extLst>
          </p:cNvPr>
          <p:cNvSpPr>
            <a:spLocks noGrp="1"/>
          </p:cNvSpPr>
          <p:nvPr>
            <p:ph type="body" idx="1"/>
          </p:nvPr>
        </p:nvSpPr>
        <p:spPr bwMode="gray">
          <a:xfrm>
            <a:off x="323853" y="1368000"/>
            <a:ext cx="8496299" cy="3024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807467DB-1B81-4471-800D-F3EAA0155640}"/>
              </a:ext>
            </a:extLst>
          </p:cNvPr>
          <p:cNvSpPr>
            <a:spLocks noGrp="1"/>
          </p:cNvSpPr>
          <p:nvPr>
            <p:ph type="title"/>
          </p:nvPr>
        </p:nvSpPr>
        <p:spPr bwMode="gray">
          <a:xfrm>
            <a:off x="323850" y="576000"/>
            <a:ext cx="8496298" cy="320088"/>
          </a:xfrm>
          <a:prstGeom prst="rect">
            <a:avLst/>
          </a:prstGeom>
        </p:spPr>
        <p:txBody>
          <a:bodyPr vert="horz" wrap="square" lIns="0" tIns="0" rIns="0" bIns="0" rtlCol="0" anchor="t" anchorCtr="0">
            <a:spAutoFit/>
          </a:bodyPr>
          <a:lstStyle/>
          <a:p>
            <a:r>
              <a:rPr lang="en-US" dirty="0"/>
              <a:t>CLICK TO EDIT MASTER TITLE STYLE</a:t>
            </a:r>
            <a:endParaRPr lang="en-GB" dirty="0"/>
          </a:p>
        </p:txBody>
      </p:sp>
      <p:sp>
        <p:nvSpPr>
          <p:cNvPr id="13" name="Date Placeholder 4">
            <a:extLst>
              <a:ext uri="{FF2B5EF4-FFF2-40B4-BE49-F238E27FC236}">
                <a16:creationId xmlns:a16="http://schemas.microsoft.com/office/drawing/2014/main" id="{F75B89C7-F7A4-4E6D-BA53-51DC9177E8F2}"/>
              </a:ext>
            </a:extLst>
          </p:cNvPr>
          <p:cNvSpPr>
            <a:spLocks noGrp="1"/>
          </p:cNvSpPr>
          <p:nvPr>
            <p:ph type="dt" sz="half" idx="2"/>
          </p:nvPr>
        </p:nvSpPr>
        <p:spPr>
          <a:xfrm>
            <a:off x="6362834" y="4809600"/>
            <a:ext cx="1260000" cy="180000"/>
          </a:xfrm>
          <a:prstGeom prst="rect">
            <a:avLst/>
          </a:prstGeom>
        </p:spPr>
        <p:txBody>
          <a:bodyPr vert="horz" lIns="0" tIns="0" rIns="0" bIns="0" rtlCol="0" anchor="b" anchorCtr="0"/>
          <a:lstStyle>
            <a:lvl1pPr algn="l">
              <a:defRPr sz="1000">
                <a:solidFill>
                  <a:schemeClr val="tx2"/>
                </a:solidFill>
              </a:defRPr>
            </a:lvl1pPr>
          </a:lstStyle>
          <a:p>
            <a:endParaRPr lang="en-AU"/>
          </a:p>
        </p:txBody>
      </p:sp>
      <p:sp>
        <p:nvSpPr>
          <p:cNvPr id="14" name="Footer Placeholder 5">
            <a:extLst>
              <a:ext uri="{FF2B5EF4-FFF2-40B4-BE49-F238E27FC236}">
                <a16:creationId xmlns:a16="http://schemas.microsoft.com/office/drawing/2014/main" id="{136EEB1B-25EF-44F5-8166-645758877729}"/>
              </a:ext>
            </a:extLst>
          </p:cNvPr>
          <p:cNvSpPr>
            <a:spLocks noGrp="1"/>
          </p:cNvSpPr>
          <p:nvPr>
            <p:ph type="ftr" sz="quarter" idx="3"/>
          </p:nvPr>
        </p:nvSpPr>
        <p:spPr>
          <a:xfrm>
            <a:off x="1418017" y="4809600"/>
            <a:ext cx="4738308" cy="180000"/>
          </a:xfrm>
          <a:prstGeom prst="rect">
            <a:avLst/>
          </a:prstGeom>
        </p:spPr>
        <p:txBody>
          <a:bodyPr vert="horz" lIns="0" tIns="0" rIns="0" bIns="0" rtlCol="0" anchor="b" anchorCtr="0"/>
          <a:lstStyle>
            <a:lvl1pPr algn="l">
              <a:defRPr sz="1000">
                <a:solidFill>
                  <a:schemeClr val="tx2"/>
                </a:solidFill>
              </a:defRPr>
            </a:lvl1pPr>
          </a:lstStyle>
          <a:p>
            <a:r>
              <a:rPr lang="en-AU"/>
              <a:t>To change the footer, follow the instructions on slide 9.</a:t>
            </a:r>
          </a:p>
        </p:txBody>
      </p:sp>
      <p:sp>
        <p:nvSpPr>
          <p:cNvPr id="15" name="Slide Number Placeholder 6">
            <a:extLst>
              <a:ext uri="{FF2B5EF4-FFF2-40B4-BE49-F238E27FC236}">
                <a16:creationId xmlns:a16="http://schemas.microsoft.com/office/drawing/2014/main" id="{B60D7A9E-04CE-4996-965E-5708CDA5215E}"/>
              </a:ext>
            </a:extLst>
          </p:cNvPr>
          <p:cNvSpPr>
            <a:spLocks noGrp="1"/>
          </p:cNvSpPr>
          <p:nvPr>
            <p:ph type="sldNum" sz="quarter" idx="4"/>
          </p:nvPr>
        </p:nvSpPr>
        <p:spPr>
          <a:xfrm>
            <a:off x="843536" y="4809600"/>
            <a:ext cx="360000" cy="180000"/>
          </a:xfrm>
          <a:prstGeom prst="rect">
            <a:avLst/>
          </a:prstGeom>
        </p:spPr>
        <p:txBody>
          <a:bodyPr vert="horz" lIns="0" tIns="0" rIns="0" bIns="0" rtlCol="0" anchor="b" anchorCtr="0"/>
          <a:lstStyle>
            <a:lvl1pPr algn="l">
              <a:defRPr sz="1000">
                <a:solidFill>
                  <a:schemeClr val="tx2"/>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10051052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dt="0"/>
  <p:txStyles>
    <p:titleStyle>
      <a:lvl1pPr algn="l" defTabSz="914090" rtl="0" eaLnBrk="1" latinLnBrk="0" hangingPunct="1">
        <a:lnSpc>
          <a:spcPct val="80000"/>
        </a:lnSpc>
        <a:spcBef>
          <a:spcPct val="0"/>
        </a:spcBef>
        <a:buNone/>
        <a:defRPr lang="en-GB" sz="2600" b="1" kern="1200" cap="all" baseline="0" dirty="0">
          <a:solidFill>
            <a:schemeClr val="bg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sz="1600" b="1" kern="120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600" kern="120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sz="1600" kern="1200">
          <a:solidFill>
            <a:schemeClr val="tx2"/>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bg2"/>
        </a:buClr>
        <a:buFont typeface="Arial" panose="020B0604020202020204" pitchFamily="34" charset="0"/>
        <a:buChar char="•"/>
        <a:defRPr sz="1600" kern="120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sz="1600" kern="120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66" userDrawn="1">
          <p15:clr>
            <a:srgbClr val="F26B43"/>
          </p15:clr>
        </p15:guide>
        <p15:guide id="2" pos="153" userDrawn="1">
          <p15:clr>
            <a:srgbClr val="F26B43"/>
          </p15:clr>
        </p15:guide>
        <p15:guide id="3" orient="horz" pos="2078" userDrawn="1">
          <p15:clr>
            <a:srgbClr val="F26B43"/>
          </p15:clr>
        </p15:guide>
        <p15:guide id="4" pos="4167" userDrawn="1">
          <p15:clr>
            <a:srgbClr val="F26B43"/>
          </p15:clr>
        </p15:guide>
        <p15:guide id="5" pos="2101" userDrawn="1">
          <p15:clr>
            <a:srgbClr val="F26B43"/>
          </p15:clr>
        </p15:guide>
        <p15:guide id="6" pos="2219" userDrawn="1">
          <p15:clr>
            <a:srgbClr val="F26B43"/>
          </p15:clr>
        </p15:guide>
        <p15:guide id="7" pos="1531" userDrawn="1">
          <p15:clr>
            <a:srgbClr val="F26B43"/>
          </p15:clr>
        </p15:guide>
        <p15:guide id="8" pos="1412" userDrawn="1">
          <p15:clr>
            <a:srgbClr val="F26B43"/>
          </p15:clr>
        </p15:guide>
        <p15:guide id="9" pos="2789" userDrawn="1">
          <p15:clr>
            <a:srgbClr val="F26B43"/>
          </p15:clr>
        </p15:guide>
        <p15:guide id="10" pos="2909" userDrawn="1">
          <p15:clr>
            <a:srgbClr val="F26B43"/>
          </p15:clr>
        </p15:guide>
        <p15:guide id="11" orient="horz" pos="645"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9" name="Picture 9" descr="BDO_Logo_RGB 100%"/>
          <p:cNvPicPr>
            <a:picLocks noChangeAspect="1" noChangeArrowheads="1"/>
          </p:cNvPicPr>
          <p:nvPr userDrawn="1"/>
        </p:nvPicPr>
        <p:blipFill>
          <a:blip r:embed="rId10" cstate="print"/>
          <a:srcRect/>
          <a:stretch>
            <a:fillRect/>
          </a:stretch>
        </p:blipFill>
        <p:spPr bwMode="auto">
          <a:xfrm>
            <a:off x="8083553" y="4677814"/>
            <a:ext cx="736601" cy="283124"/>
          </a:xfrm>
          <a:prstGeom prst="rect">
            <a:avLst/>
          </a:prstGeom>
          <a:noFill/>
          <a:ln w="9525">
            <a:noFill/>
            <a:miter lim="800000"/>
            <a:headEnd/>
            <a:tailEnd/>
          </a:ln>
        </p:spPr>
      </p:pic>
      <p:sp>
        <p:nvSpPr>
          <p:cNvPr id="7" name="Freeform 12"/>
          <p:cNvSpPr>
            <a:spLocks noChangeAspect="1"/>
          </p:cNvSpPr>
          <p:nvPr userDrawn="1"/>
        </p:nvSpPr>
        <p:spPr bwMode="gray">
          <a:xfrm>
            <a:off x="507612" y="4681539"/>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12" name="Freeform 11"/>
          <p:cNvSpPr>
            <a:spLocks noChangeAspect="1"/>
          </p:cNvSpPr>
          <p:nvPr userDrawn="1"/>
        </p:nvSpPr>
        <p:spPr bwMode="gray">
          <a:xfrm rot="10800000">
            <a:off x="507612" y="1"/>
            <a:ext cx="121444" cy="461963"/>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lIns="91427" tIns="45714" rIns="91427" bIns="45714"/>
          <a:lstStyle/>
          <a:p>
            <a:pPr algn="ctr">
              <a:defRPr/>
            </a:pPr>
            <a:endParaRPr lang="en-GB" sz="1800"/>
          </a:p>
        </p:txBody>
      </p:sp>
      <p:sp>
        <p:nvSpPr>
          <p:cNvPr id="8" name="Text Placeholder 2">
            <a:extLst>
              <a:ext uri="{FF2B5EF4-FFF2-40B4-BE49-F238E27FC236}">
                <a16:creationId xmlns:a16="http://schemas.microsoft.com/office/drawing/2014/main" id="{7A66245D-39DB-4A95-8A87-C72A305E76B2}"/>
              </a:ext>
            </a:extLst>
          </p:cNvPr>
          <p:cNvSpPr>
            <a:spLocks noGrp="1"/>
          </p:cNvSpPr>
          <p:nvPr>
            <p:ph type="body" idx="1"/>
          </p:nvPr>
        </p:nvSpPr>
        <p:spPr bwMode="gray">
          <a:xfrm>
            <a:off x="323853" y="1368000"/>
            <a:ext cx="8496299" cy="3024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E2D8A157-5965-41E3-B0A2-A5B64A6A5214}"/>
              </a:ext>
            </a:extLst>
          </p:cNvPr>
          <p:cNvSpPr>
            <a:spLocks noGrp="1"/>
          </p:cNvSpPr>
          <p:nvPr>
            <p:ph type="title"/>
          </p:nvPr>
        </p:nvSpPr>
        <p:spPr bwMode="gray">
          <a:xfrm>
            <a:off x="323850" y="576000"/>
            <a:ext cx="8496298" cy="320088"/>
          </a:xfrm>
          <a:prstGeom prst="rect">
            <a:avLst/>
          </a:prstGeom>
        </p:spPr>
        <p:txBody>
          <a:bodyPr vert="horz" wrap="square" lIns="0" tIns="0" rIns="0" bIns="0" rtlCol="0" anchor="t" anchorCtr="0">
            <a:spAutoFit/>
          </a:bodyPr>
          <a:lstStyle/>
          <a:p>
            <a:r>
              <a:rPr lang="en-US" dirty="0"/>
              <a:t>CLICK TO EDIT MASTER TITLE STYLE</a:t>
            </a:r>
            <a:endParaRPr lang="en-GB" dirty="0"/>
          </a:p>
        </p:txBody>
      </p:sp>
      <p:sp>
        <p:nvSpPr>
          <p:cNvPr id="13" name="Date Placeholder 4">
            <a:extLst>
              <a:ext uri="{FF2B5EF4-FFF2-40B4-BE49-F238E27FC236}">
                <a16:creationId xmlns:a16="http://schemas.microsoft.com/office/drawing/2014/main" id="{D915D349-865F-44A8-A2DA-20249C590CC8}"/>
              </a:ext>
            </a:extLst>
          </p:cNvPr>
          <p:cNvSpPr>
            <a:spLocks noGrp="1"/>
          </p:cNvSpPr>
          <p:nvPr>
            <p:ph type="dt" sz="half" idx="2"/>
          </p:nvPr>
        </p:nvSpPr>
        <p:spPr>
          <a:xfrm>
            <a:off x="6362834" y="4809600"/>
            <a:ext cx="1260000" cy="180000"/>
          </a:xfrm>
          <a:prstGeom prst="rect">
            <a:avLst/>
          </a:prstGeom>
        </p:spPr>
        <p:txBody>
          <a:bodyPr vert="horz" lIns="0" tIns="0" rIns="0" bIns="0" rtlCol="0" anchor="b" anchorCtr="0"/>
          <a:lstStyle>
            <a:lvl1pPr algn="l">
              <a:defRPr sz="1000">
                <a:solidFill>
                  <a:schemeClr val="tx2"/>
                </a:solidFill>
              </a:defRPr>
            </a:lvl1pPr>
          </a:lstStyle>
          <a:p>
            <a:endParaRPr lang="en-AU"/>
          </a:p>
        </p:txBody>
      </p:sp>
      <p:sp>
        <p:nvSpPr>
          <p:cNvPr id="14" name="Footer Placeholder 5">
            <a:extLst>
              <a:ext uri="{FF2B5EF4-FFF2-40B4-BE49-F238E27FC236}">
                <a16:creationId xmlns:a16="http://schemas.microsoft.com/office/drawing/2014/main" id="{02DEADF8-BF2D-4F8F-80F9-D6670DED594F}"/>
              </a:ext>
            </a:extLst>
          </p:cNvPr>
          <p:cNvSpPr>
            <a:spLocks noGrp="1"/>
          </p:cNvSpPr>
          <p:nvPr>
            <p:ph type="ftr" sz="quarter" idx="3"/>
          </p:nvPr>
        </p:nvSpPr>
        <p:spPr>
          <a:xfrm>
            <a:off x="1418017" y="4809600"/>
            <a:ext cx="4738308" cy="180000"/>
          </a:xfrm>
          <a:prstGeom prst="rect">
            <a:avLst/>
          </a:prstGeom>
        </p:spPr>
        <p:txBody>
          <a:bodyPr vert="horz" lIns="0" tIns="0" rIns="0" bIns="0" rtlCol="0" anchor="b" anchorCtr="0"/>
          <a:lstStyle>
            <a:lvl1pPr algn="l">
              <a:defRPr sz="1000">
                <a:solidFill>
                  <a:schemeClr val="tx2"/>
                </a:solidFill>
              </a:defRPr>
            </a:lvl1pPr>
          </a:lstStyle>
          <a:p>
            <a:r>
              <a:rPr lang="en-AU"/>
              <a:t>To change the footer, follow the instructions on slide 9.</a:t>
            </a:r>
          </a:p>
        </p:txBody>
      </p:sp>
      <p:sp>
        <p:nvSpPr>
          <p:cNvPr id="15" name="Slide Number Placeholder 6">
            <a:extLst>
              <a:ext uri="{FF2B5EF4-FFF2-40B4-BE49-F238E27FC236}">
                <a16:creationId xmlns:a16="http://schemas.microsoft.com/office/drawing/2014/main" id="{92043E71-EB3A-4147-990A-BEC02CB2F0F6}"/>
              </a:ext>
            </a:extLst>
          </p:cNvPr>
          <p:cNvSpPr>
            <a:spLocks noGrp="1"/>
          </p:cNvSpPr>
          <p:nvPr>
            <p:ph type="sldNum" sz="quarter" idx="4"/>
          </p:nvPr>
        </p:nvSpPr>
        <p:spPr>
          <a:xfrm>
            <a:off x="843536" y="4809600"/>
            <a:ext cx="360000" cy="180000"/>
          </a:xfrm>
          <a:prstGeom prst="rect">
            <a:avLst/>
          </a:prstGeom>
        </p:spPr>
        <p:txBody>
          <a:bodyPr vert="horz" lIns="0" tIns="0" rIns="0" bIns="0" rtlCol="0" anchor="b" anchorCtr="0"/>
          <a:lstStyle>
            <a:lvl1pPr algn="l">
              <a:defRPr sz="1000">
                <a:solidFill>
                  <a:schemeClr val="tx2"/>
                </a:solidFill>
              </a:defRPr>
            </a:lvl1pPr>
          </a:lstStyle>
          <a:p>
            <a:fld id="{07B8B748-81E3-485E-B4BA-BFF310596BA7}" type="slidenum">
              <a:rPr lang="en-AU" smtClean="0"/>
              <a:pPr/>
              <a:t>‹#›</a:t>
            </a:fld>
            <a:endParaRPr lang="en-AU"/>
          </a:p>
        </p:txBody>
      </p:sp>
    </p:spTree>
    <p:extLst>
      <p:ext uri="{BB962C8B-B14F-4D97-AF65-F5344CB8AC3E}">
        <p14:creationId xmlns:p14="http://schemas.microsoft.com/office/powerpoint/2010/main" val="30092360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p:hf hdr="0" dt="0"/>
  <p:txStyles>
    <p:titleStyle>
      <a:lvl1pPr algn="l" defTabSz="914090" rtl="0" eaLnBrk="1" latinLnBrk="0" hangingPunct="1">
        <a:lnSpc>
          <a:spcPct val="80000"/>
        </a:lnSpc>
        <a:spcBef>
          <a:spcPct val="0"/>
        </a:spcBef>
        <a:buNone/>
        <a:defRPr lang="en-GB" sz="2600" b="1" kern="1200" cap="all" baseline="0" dirty="0">
          <a:solidFill>
            <a:schemeClr val="bg2"/>
          </a:solidFill>
          <a:latin typeface="+mj-lt"/>
          <a:ea typeface="+mj-ea"/>
          <a:cs typeface="+mj-cs"/>
        </a:defRPr>
      </a:lvl1pPr>
    </p:titleStyle>
    <p:bodyStyle>
      <a:lvl1pPr marL="0" indent="0" algn="l" defTabSz="914090" rtl="0" eaLnBrk="1" latinLnBrk="0" hangingPunct="1">
        <a:lnSpc>
          <a:spcPct val="100000"/>
        </a:lnSpc>
        <a:spcBef>
          <a:spcPts val="0"/>
        </a:spcBef>
        <a:spcAft>
          <a:spcPts val="600"/>
        </a:spcAft>
        <a:buFont typeface="Arial" pitchFamily="34" charset="0"/>
        <a:buNone/>
        <a:defRPr sz="1800" b="1" kern="120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sz="1800" kern="120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sz="1800" kern="1200">
          <a:solidFill>
            <a:schemeClr val="tx2"/>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bg2"/>
        </a:buClr>
        <a:buFont typeface="Arial" panose="020B0604020202020204" pitchFamily="34" charset="0"/>
        <a:buChar char="•"/>
        <a:defRPr sz="1800" kern="120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sz="1800" kern="120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90" rtl="0" eaLnBrk="1" latinLnBrk="0" hangingPunct="1">
        <a:defRPr sz="1800" kern="1200">
          <a:solidFill>
            <a:schemeClr val="tx1"/>
          </a:solidFill>
          <a:latin typeface="+mn-lt"/>
          <a:ea typeface="+mn-ea"/>
          <a:cs typeface="+mn-cs"/>
        </a:defRPr>
      </a:lvl1pPr>
      <a:lvl2pPr marL="457043"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4" algn="l" defTabSz="914090" rtl="0" eaLnBrk="1" latinLnBrk="0" hangingPunct="1">
        <a:defRPr sz="1800" kern="1200">
          <a:solidFill>
            <a:schemeClr val="tx1"/>
          </a:solidFill>
          <a:latin typeface="+mn-lt"/>
          <a:ea typeface="+mn-ea"/>
          <a:cs typeface="+mn-cs"/>
        </a:defRPr>
      </a:lvl4pPr>
      <a:lvl5pPr marL="1828178" algn="l" defTabSz="914090" rtl="0" eaLnBrk="1" latinLnBrk="0" hangingPunct="1">
        <a:defRPr sz="1800" kern="1200">
          <a:solidFill>
            <a:schemeClr val="tx1"/>
          </a:solidFill>
          <a:latin typeface="+mn-lt"/>
          <a:ea typeface="+mn-ea"/>
          <a:cs typeface="+mn-cs"/>
        </a:defRPr>
      </a:lvl5pPr>
      <a:lvl6pPr marL="2285222" algn="l" defTabSz="914090" rtl="0" eaLnBrk="1" latinLnBrk="0" hangingPunct="1">
        <a:defRPr sz="1800" kern="1200">
          <a:solidFill>
            <a:schemeClr val="tx1"/>
          </a:solidFill>
          <a:latin typeface="+mn-lt"/>
          <a:ea typeface="+mn-ea"/>
          <a:cs typeface="+mn-cs"/>
        </a:defRPr>
      </a:lvl6pPr>
      <a:lvl7pPr marL="2742266" algn="l" defTabSz="914090" rtl="0" eaLnBrk="1" latinLnBrk="0" hangingPunct="1">
        <a:defRPr sz="1800" kern="1200">
          <a:solidFill>
            <a:schemeClr val="tx1"/>
          </a:solidFill>
          <a:latin typeface="+mn-lt"/>
          <a:ea typeface="+mn-ea"/>
          <a:cs typeface="+mn-cs"/>
        </a:defRPr>
      </a:lvl7pPr>
      <a:lvl8pPr marL="3199311" algn="l" defTabSz="914090" rtl="0" eaLnBrk="1" latinLnBrk="0" hangingPunct="1">
        <a:defRPr sz="1800" kern="1200">
          <a:solidFill>
            <a:schemeClr val="tx1"/>
          </a:solidFill>
          <a:latin typeface="+mn-lt"/>
          <a:ea typeface="+mn-ea"/>
          <a:cs typeface="+mn-cs"/>
        </a:defRPr>
      </a:lvl8pPr>
      <a:lvl9pPr marL="3656356" algn="l" defTabSz="9140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2XM71uW"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www.sas.com/en_au/solutions/business-intelligence.html" TargetMode="External"/><Relationship Id="rId2" Type="http://schemas.openxmlformats.org/officeDocument/2006/relationships/hyperlink" Target="https://www.sas.com/en_au/industry/retail/solution/merchandise-planning-price-optimization.html" TargetMode="External"/><Relationship Id="rId1" Type="http://schemas.openxmlformats.org/officeDocument/2006/relationships/slideLayout" Target="../slideLayouts/slideLayout30.xml"/><Relationship Id="rId6" Type="http://schemas.openxmlformats.org/officeDocument/2006/relationships/hyperlink" Target="https://www.sas.com/en_au/industry/retail/solution/customer-insight.html" TargetMode="External"/><Relationship Id="rId5" Type="http://schemas.openxmlformats.org/officeDocument/2006/relationships/hyperlink" Target="https://www.sas.com/en_au/solutions/risk-management.html" TargetMode="External"/><Relationship Id="rId4" Type="http://schemas.openxmlformats.org/officeDocument/2006/relationships/hyperlink" Target="https://www.sas.com/en_au/solutions/customer-intelligence.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Welcome to munch &amp; crunch</a:t>
            </a:r>
            <a:endParaRPr lang="en-AU" dirty="0"/>
          </a:p>
        </p:txBody>
      </p:sp>
      <p:sp>
        <p:nvSpPr>
          <p:cNvPr id="3" name="Content Placeholder 2"/>
          <p:cNvSpPr>
            <a:spLocks noGrp="1"/>
          </p:cNvSpPr>
          <p:nvPr>
            <p:ph sz="quarter" idx="11"/>
          </p:nvPr>
        </p:nvSpPr>
        <p:spPr>
          <a:xfrm>
            <a:off x="323850" y="1105495"/>
            <a:ext cx="8496150" cy="1788667"/>
          </a:xfrm>
        </p:spPr>
        <p:txBody>
          <a:bodyPr/>
          <a:lstStyle/>
          <a:p>
            <a:r>
              <a:rPr lang="en-AU" b="0" dirty="0" smtClean="0">
                <a:solidFill>
                  <a:schemeClr val="accent5"/>
                </a:solidFill>
              </a:rPr>
              <a:t>Why we are here </a:t>
            </a:r>
          </a:p>
          <a:p>
            <a:pPr marL="285750" indent="-285750">
              <a:buFont typeface="Arial" panose="020B0604020202020204" pitchFamily="34" charset="0"/>
              <a:buChar char="•"/>
            </a:pPr>
            <a:r>
              <a:rPr lang="en-AU" b="0" dirty="0" smtClean="0">
                <a:solidFill>
                  <a:schemeClr val="accent5"/>
                </a:solidFill>
              </a:rPr>
              <a:t>To build relationships internally over data analytics</a:t>
            </a:r>
          </a:p>
          <a:p>
            <a:pPr marL="285750" indent="-285750">
              <a:buFont typeface="Arial" panose="020B0604020202020204" pitchFamily="34" charset="0"/>
              <a:buChar char="•"/>
            </a:pPr>
            <a:r>
              <a:rPr lang="en-AU" b="0" dirty="0" smtClean="0">
                <a:solidFill>
                  <a:schemeClr val="accent5"/>
                </a:solidFill>
              </a:rPr>
              <a:t>To learn and increase our firm wide capabilities</a:t>
            </a:r>
          </a:p>
          <a:p>
            <a:pPr marL="285750" indent="-285750">
              <a:buFont typeface="Arial" panose="020B0604020202020204" pitchFamily="34" charset="0"/>
              <a:buChar char="•"/>
            </a:pPr>
            <a:r>
              <a:rPr lang="en-AU" b="0" dirty="0" smtClean="0">
                <a:solidFill>
                  <a:schemeClr val="accent5"/>
                </a:solidFill>
              </a:rPr>
              <a:t>To explore opportunities to value add for clients </a:t>
            </a:r>
          </a:p>
          <a:p>
            <a:pPr marL="285750" indent="-285750">
              <a:buFont typeface="Arial" panose="020B0604020202020204" pitchFamily="34" charset="0"/>
              <a:buChar char="•"/>
            </a:pPr>
            <a:r>
              <a:rPr lang="en-AU" b="0" dirty="0" smtClean="0">
                <a:solidFill>
                  <a:schemeClr val="accent5"/>
                </a:solidFill>
              </a:rPr>
              <a:t>To keep abreast of technology development</a:t>
            </a:r>
          </a:p>
          <a:p>
            <a:endParaRPr lang="en-AU" b="0" dirty="0">
              <a:solidFill>
                <a:schemeClr val="accent5"/>
              </a:solidFill>
            </a:endParaRPr>
          </a:p>
        </p:txBody>
      </p:sp>
      <p:sp>
        <p:nvSpPr>
          <p:cNvPr id="5" name="Slide Number Placeholder 4"/>
          <p:cNvSpPr>
            <a:spLocks noGrp="1"/>
          </p:cNvSpPr>
          <p:nvPr>
            <p:ph type="sldNum" sz="quarter" idx="15"/>
          </p:nvPr>
        </p:nvSpPr>
        <p:spPr/>
        <p:txBody>
          <a:bodyPr/>
          <a:lstStyle/>
          <a:p>
            <a:fld id="{07B8B748-81E3-485E-B4BA-BFF310596BA7}" type="slidenum">
              <a:rPr lang="en-AU" smtClean="0"/>
              <a:pPr/>
              <a:t>1</a:t>
            </a:fld>
            <a:endParaRPr lang="en-AU"/>
          </a:p>
        </p:txBody>
      </p:sp>
      <p:sp>
        <p:nvSpPr>
          <p:cNvPr id="4" name="Rectangle 3"/>
          <p:cNvSpPr/>
          <p:nvPr/>
        </p:nvSpPr>
        <p:spPr>
          <a:xfrm>
            <a:off x="323850" y="3103569"/>
            <a:ext cx="6539947" cy="1477328"/>
          </a:xfrm>
          <a:prstGeom prst="rect">
            <a:avLst/>
          </a:prstGeom>
        </p:spPr>
        <p:txBody>
          <a:bodyPr wrap="square">
            <a:spAutoFit/>
          </a:bodyPr>
          <a:lstStyle/>
          <a:p>
            <a:r>
              <a:rPr lang="en-AU" sz="1800" dirty="0">
                <a:solidFill>
                  <a:schemeClr val="accent5"/>
                </a:solidFill>
              </a:rPr>
              <a:t>July 23</a:t>
            </a:r>
            <a:r>
              <a:rPr lang="en-AU" sz="1800" baseline="30000" dirty="0">
                <a:solidFill>
                  <a:schemeClr val="accent5"/>
                </a:solidFill>
              </a:rPr>
              <a:t>rd</a:t>
            </a:r>
            <a:r>
              <a:rPr lang="en-AU" sz="1800" dirty="0">
                <a:solidFill>
                  <a:schemeClr val="accent5"/>
                </a:solidFill>
              </a:rPr>
              <a:t> – Kick off</a:t>
            </a:r>
          </a:p>
          <a:p>
            <a:pPr marL="285750" indent="-285750">
              <a:buFont typeface="Arial" panose="020B0604020202020204" pitchFamily="34" charset="0"/>
              <a:buChar char="•"/>
            </a:pPr>
            <a:r>
              <a:rPr lang="en-AU" sz="1800" dirty="0">
                <a:solidFill>
                  <a:schemeClr val="accent5"/>
                </a:solidFill>
              </a:rPr>
              <a:t>Today is about introductions and meeting new people</a:t>
            </a:r>
          </a:p>
          <a:p>
            <a:pPr marL="285750" indent="-285750">
              <a:buFont typeface="Arial" panose="020B0604020202020204" pitchFamily="34" charset="0"/>
              <a:buChar char="•"/>
            </a:pPr>
            <a:r>
              <a:rPr lang="en-AU" sz="1800" dirty="0">
                <a:solidFill>
                  <a:schemeClr val="accent5"/>
                </a:solidFill>
              </a:rPr>
              <a:t>Understanding our individual skill sets</a:t>
            </a:r>
          </a:p>
          <a:p>
            <a:pPr marL="285750" indent="-285750">
              <a:buFont typeface="Arial" panose="020B0604020202020204" pitchFamily="34" charset="0"/>
              <a:buChar char="•"/>
            </a:pPr>
            <a:r>
              <a:rPr lang="en-AU" sz="1800" dirty="0">
                <a:solidFill>
                  <a:schemeClr val="accent5"/>
                </a:solidFill>
              </a:rPr>
              <a:t>Identify</a:t>
            </a:r>
            <a:r>
              <a:rPr lang="en-AU" sz="1800">
                <a:solidFill>
                  <a:schemeClr val="accent5"/>
                </a:solidFill>
              </a:rPr>
              <a:t> </a:t>
            </a:r>
            <a:r>
              <a:rPr lang="en-AU" sz="1800" dirty="0">
                <a:solidFill>
                  <a:schemeClr val="accent5"/>
                </a:solidFill>
              </a:rPr>
              <a:t>opportunities for further learning</a:t>
            </a:r>
          </a:p>
          <a:p>
            <a:pPr marL="285750" indent="-285750">
              <a:buFont typeface="Arial" panose="020B0604020202020204" pitchFamily="34" charset="0"/>
              <a:buChar char="•"/>
            </a:pPr>
            <a:r>
              <a:rPr lang="en-AU" sz="1800">
                <a:solidFill>
                  <a:schemeClr val="accent5"/>
                </a:solidFill>
              </a:rPr>
              <a:t>To </a:t>
            </a:r>
            <a:r>
              <a:rPr lang="en-AU" sz="1800" dirty="0">
                <a:solidFill>
                  <a:schemeClr val="accent5"/>
                </a:solidFill>
              </a:rPr>
              <a:t>help focus BDO Sydney’s data analytics offering</a:t>
            </a:r>
          </a:p>
        </p:txBody>
      </p:sp>
    </p:spTree>
    <p:extLst>
      <p:ext uri="{BB962C8B-B14F-4D97-AF65-F5344CB8AC3E}">
        <p14:creationId xmlns:p14="http://schemas.microsoft.com/office/powerpoint/2010/main" val="185527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What’s next</a:t>
            </a:r>
            <a:endParaRPr lang="en-AU" dirty="0"/>
          </a:p>
        </p:txBody>
      </p:sp>
      <p:sp>
        <p:nvSpPr>
          <p:cNvPr id="4" name="Content Placeholder 3"/>
          <p:cNvSpPr>
            <a:spLocks noGrp="1"/>
          </p:cNvSpPr>
          <p:nvPr>
            <p:ph sz="quarter" idx="11"/>
          </p:nvPr>
        </p:nvSpPr>
        <p:spPr>
          <a:xfrm>
            <a:off x="323999" y="1368001"/>
            <a:ext cx="8495853" cy="3024000"/>
          </a:xfrm>
        </p:spPr>
        <p:txBody>
          <a:bodyPr/>
          <a:lstStyle/>
          <a:p>
            <a:pPr marL="285750" indent="-285750">
              <a:buFont typeface="Arial" panose="020B0604020202020204" pitchFamily="34" charset="0"/>
              <a:buChar char="•"/>
            </a:pPr>
            <a:r>
              <a:rPr lang="en-AU" b="0" dirty="0" smtClean="0">
                <a:solidFill>
                  <a:schemeClr val="accent5"/>
                </a:solidFill>
              </a:rPr>
              <a:t>Update your ADs and Partners in your service line</a:t>
            </a:r>
          </a:p>
          <a:p>
            <a:pPr marL="285750" indent="-285750">
              <a:buFont typeface="Arial" panose="020B0604020202020204" pitchFamily="34" charset="0"/>
              <a:buChar char="•"/>
            </a:pPr>
            <a:r>
              <a:rPr lang="en-AU" b="0" dirty="0" smtClean="0">
                <a:solidFill>
                  <a:schemeClr val="accent5"/>
                </a:solidFill>
              </a:rPr>
              <a:t>Join the Microsoft Teams (everyone will get an invite</a:t>
            </a:r>
            <a:r>
              <a:rPr lang="en-AU" b="0" dirty="0">
                <a:solidFill>
                  <a:schemeClr val="accent5"/>
                </a:solidFill>
              </a:rPr>
              <a:t>) - </a:t>
            </a:r>
            <a:r>
              <a:rPr lang="en-AU" b="0" dirty="0">
                <a:solidFill>
                  <a:schemeClr val="accent5"/>
                </a:solidFill>
                <a:hlinkClick r:id="rId3"/>
              </a:rPr>
              <a:t>http://</a:t>
            </a:r>
            <a:r>
              <a:rPr lang="en-AU" b="0" dirty="0" smtClean="0">
                <a:solidFill>
                  <a:schemeClr val="accent5"/>
                </a:solidFill>
                <a:hlinkClick r:id="rId3"/>
              </a:rPr>
              <a:t>bit.ly/2XM71uW</a:t>
            </a:r>
            <a:endParaRPr lang="en-AU" b="0" dirty="0" smtClean="0">
              <a:solidFill>
                <a:schemeClr val="accent5"/>
              </a:solidFill>
            </a:endParaRPr>
          </a:p>
          <a:p>
            <a:pPr marL="285750" indent="-285750">
              <a:buFont typeface="Arial" panose="020B0604020202020204" pitchFamily="34" charset="0"/>
              <a:buChar char="•"/>
            </a:pPr>
            <a:r>
              <a:rPr lang="en-AU" b="0" dirty="0" smtClean="0">
                <a:solidFill>
                  <a:schemeClr val="accent5"/>
                </a:solidFill>
              </a:rPr>
              <a:t>Share articles, news, datasets, tools</a:t>
            </a:r>
          </a:p>
          <a:p>
            <a:pPr marL="285750" indent="-285750">
              <a:buFont typeface="Arial" panose="020B0604020202020204" pitchFamily="34" charset="0"/>
              <a:buChar char="•"/>
            </a:pPr>
            <a:r>
              <a:rPr lang="en-AU" b="0" dirty="0" smtClean="0">
                <a:solidFill>
                  <a:schemeClr val="accent5"/>
                </a:solidFill>
              </a:rPr>
              <a:t>Post questions on data analytics, help you need</a:t>
            </a:r>
          </a:p>
          <a:p>
            <a:pPr marL="285750" indent="-285750">
              <a:buFont typeface="Arial" panose="020B0604020202020204" pitchFamily="34" charset="0"/>
              <a:buChar char="•"/>
            </a:pPr>
            <a:r>
              <a:rPr lang="en-AU" b="0" dirty="0" smtClean="0">
                <a:solidFill>
                  <a:schemeClr val="accent5"/>
                </a:solidFill>
              </a:rPr>
              <a:t>Share client opportunities – Ryan &amp; Anuj will come meet clients</a:t>
            </a:r>
          </a:p>
          <a:p>
            <a:pPr marL="285750" indent="-285750">
              <a:buFont typeface="Arial" panose="020B0604020202020204" pitchFamily="34" charset="0"/>
              <a:buChar char="•"/>
            </a:pPr>
            <a:r>
              <a:rPr lang="en-AU" b="0" dirty="0" smtClean="0">
                <a:solidFill>
                  <a:schemeClr val="accent5"/>
                </a:solidFill>
              </a:rPr>
              <a:t>Update the skills matrix</a:t>
            </a:r>
          </a:p>
          <a:p>
            <a:pPr marL="285750" indent="-285750">
              <a:buFont typeface="Arial" panose="020B0604020202020204" pitchFamily="34" charset="0"/>
              <a:buChar char="•"/>
            </a:pPr>
            <a:r>
              <a:rPr lang="en-AU" b="0" dirty="0" smtClean="0">
                <a:solidFill>
                  <a:schemeClr val="accent5"/>
                </a:solidFill>
              </a:rPr>
              <a:t>Update your records for your CDP</a:t>
            </a:r>
          </a:p>
          <a:p>
            <a:pPr marL="285750" indent="-285750">
              <a:buFont typeface="Arial" panose="020B0604020202020204" pitchFamily="34" charset="0"/>
              <a:buChar char="•"/>
            </a:pPr>
            <a:r>
              <a:rPr lang="en-AU" b="0" dirty="0" smtClean="0">
                <a:solidFill>
                  <a:schemeClr val="accent5"/>
                </a:solidFill>
              </a:rPr>
              <a:t>Come along to Munch and Crunch #2</a:t>
            </a:r>
            <a:endParaRPr lang="en-AU" b="0" dirty="0">
              <a:solidFill>
                <a:schemeClr val="accent5"/>
              </a:solidFill>
            </a:endParaRPr>
          </a:p>
        </p:txBody>
      </p:sp>
      <p:sp>
        <p:nvSpPr>
          <p:cNvPr id="7" name="Slide Number Placeholder 6"/>
          <p:cNvSpPr>
            <a:spLocks noGrp="1"/>
          </p:cNvSpPr>
          <p:nvPr>
            <p:ph type="sldNum" sz="quarter" idx="17"/>
          </p:nvPr>
        </p:nvSpPr>
        <p:spPr/>
        <p:txBody>
          <a:bodyPr/>
          <a:lstStyle/>
          <a:p>
            <a:fld id="{07B8B748-81E3-485E-B4BA-BFF310596BA7}" type="slidenum">
              <a:rPr lang="en-AU" smtClean="0"/>
              <a:pPr/>
              <a:t>10</a:t>
            </a:fld>
            <a:endParaRPr lang="en-AU"/>
          </a:p>
        </p:txBody>
      </p:sp>
    </p:spTree>
    <p:extLst>
      <p:ext uri="{BB962C8B-B14F-4D97-AF65-F5344CB8AC3E}">
        <p14:creationId xmlns:p14="http://schemas.microsoft.com/office/powerpoint/2010/main" val="41881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Insight driven organisations</a:t>
            </a:r>
            <a:endParaRPr lang="en-AU" dirty="0"/>
          </a:p>
        </p:txBody>
      </p:sp>
      <p:sp>
        <p:nvSpPr>
          <p:cNvPr id="4" name="Content Placeholder 3"/>
          <p:cNvSpPr>
            <a:spLocks noGrp="1"/>
          </p:cNvSpPr>
          <p:nvPr>
            <p:ph sz="quarter" idx="11"/>
          </p:nvPr>
        </p:nvSpPr>
        <p:spPr>
          <a:xfrm>
            <a:off x="843536" y="1368001"/>
            <a:ext cx="7725698" cy="3024000"/>
          </a:xfrm>
        </p:spPr>
        <p:txBody>
          <a:bodyPr/>
          <a:lstStyle/>
          <a:p>
            <a:pPr algn="ctr"/>
            <a:r>
              <a:rPr lang="en-AU" b="0" dirty="0">
                <a:solidFill>
                  <a:schemeClr val="accent3"/>
                </a:solidFill>
              </a:rPr>
              <a:t>How do we grow the data analytics service across BDO?</a:t>
            </a:r>
          </a:p>
          <a:p>
            <a:pPr algn="ctr"/>
            <a:r>
              <a:rPr lang="en-AU" b="0" dirty="0">
                <a:solidFill>
                  <a:schemeClr val="accent3"/>
                </a:solidFill>
              </a:rPr>
              <a:t>How do we understand </a:t>
            </a:r>
            <a:r>
              <a:rPr lang="en-AU" b="0" u="sng" dirty="0">
                <a:solidFill>
                  <a:schemeClr val="accent3"/>
                </a:solidFill>
              </a:rPr>
              <a:t>‘what clients need’</a:t>
            </a:r>
            <a:r>
              <a:rPr lang="en-AU" b="0" dirty="0">
                <a:solidFill>
                  <a:schemeClr val="accent3"/>
                </a:solidFill>
              </a:rPr>
              <a:t>? Not just what we sell.</a:t>
            </a:r>
          </a:p>
          <a:p>
            <a:pPr algn="ctr"/>
            <a:r>
              <a:rPr lang="en-AU" b="0" dirty="0">
                <a:solidFill>
                  <a:schemeClr val="accent3"/>
                </a:solidFill>
              </a:rPr>
              <a:t>Anyone engaging with clients can generate insights!</a:t>
            </a:r>
          </a:p>
          <a:p>
            <a:pPr algn="ctr"/>
            <a:endParaRPr lang="en-AU" dirty="0" smtClean="0">
              <a:solidFill>
                <a:schemeClr val="accent3"/>
              </a:solidFill>
            </a:endParaRPr>
          </a:p>
          <a:p>
            <a:pPr marL="342900" indent="-342900">
              <a:buAutoNum type="arabicPeriod"/>
            </a:pPr>
            <a:r>
              <a:rPr lang="en-AU" b="0" dirty="0" smtClean="0">
                <a:solidFill>
                  <a:schemeClr val="accent5"/>
                </a:solidFill>
              </a:rPr>
              <a:t>DA ‘voice of service line’ leaders – local leaders to discover insights</a:t>
            </a:r>
          </a:p>
          <a:p>
            <a:pPr marL="342900" indent="-342900">
              <a:buAutoNum type="arabicPeriod"/>
            </a:pPr>
            <a:r>
              <a:rPr lang="en-AU" b="0" dirty="0" smtClean="0">
                <a:solidFill>
                  <a:schemeClr val="accent5"/>
                </a:solidFill>
              </a:rPr>
              <a:t>We capture insights using Teams and recording on our Planner board</a:t>
            </a:r>
          </a:p>
          <a:p>
            <a:pPr marL="342900" indent="-342900">
              <a:buAutoNum type="arabicPeriod"/>
            </a:pPr>
            <a:r>
              <a:rPr lang="en-AU" b="0" dirty="0" smtClean="0">
                <a:solidFill>
                  <a:schemeClr val="accent5"/>
                </a:solidFill>
              </a:rPr>
              <a:t>We review, socialise the insights and </a:t>
            </a:r>
            <a:r>
              <a:rPr lang="en-AU" b="0" u="sng" dirty="0" smtClean="0">
                <a:solidFill>
                  <a:schemeClr val="accent5"/>
                </a:solidFill>
              </a:rPr>
              <a:t>act</a:t>
            </a:r>
          </a:p>
          <a:p>
            <a:pPr marL="342900" indent="-342900">
              <a:buAutoNum type="arabicPeriod"/>
            </a:pPr>
            <a:r>
              <a:rPr lang="en-AU" b="0" dirty="0" smtClean="0">
                <a:solidFill>
                  <a:schemeClr val="accent5"/>
                </a:solidFill>
              </a:rPr>
              <a:t>Continue to engage with clients to discover insights beyond our core activities</a:t>
            </a:r>
            <a:endParaRPr lang="en-AU" b="0" dirty="0">
              <a:solidFill>
                <a:schemeClr val="accent5"/>
              </a:solidFill>
            </a:endParaRPr>
          </a:p>
        </p:txBody>
      </p:sp>
      <p:sp>
        <p:nvSpPr>
          <p:cNvPr id="7" name="Slide Number Placeholder 6"/>
          <p:cNvSpPr>
            <a:spLocks noGrp="1"/>
          </p:cNvSpPr>
          <p:nvPr>
            <p:ph type="sldNum" sz="quarter" idx="17"/>
          </p:nvPr>
        </p:nvSpPr>
        <p:spPr/>
        <p:txBody>
          <a:bodyPr/>
          <a:lstStyle/>
          <a:p>
            <a:fld id="{07B8B748-81E3-485E-B4BA-BFF310596BA7}" type="slidenum">
              <a:rPr lang="en-AU" smtClean="0"/>
              <a:pPr/>
              <a:t>2</a:t>
            </a:fld>
            <a:endParaRPr lang="en-AU"/>
          </a:p>
        </p:txBody>
      </p:sp>
    </p:spTree>
    <p:extLst>
      <p:ext uri="{BB962C8B-B14F-4D97-AF65-F5344CB8AC3E}">
        <p14:creationId xmlns:p14="http://schemas.microsoft.com/office/powerpoint/2010/main" val="131694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6173789" y="1810386"/>
            <a:ext cx="2662237" cy="2874962"/>
          </a:xfrm>
        </p:spPr>
        <p:txBody>
          <a:bodyPr>
            <a:normAutofit lnSpcReduction="10000"/>
          </a:bodyPr>
          <a:lstStyle/>
          <a:p>
            <a:r>
              <a:rPr lang="en-AU" dirty="0" smtClean="0"/>
              <a:t>With the use of right data and appropriate analytical models, you will get answers to these questions and much more. </a:t>
            </a:r>
          </a:p>
          <a:p>
            <a:endParaRPr lang="en-AU" dirty="0" smtClean="0"/>
          </a:p>
          <a:p>
            <a:pPr lvl="1"/>
            <a:r>
              <a:rPr lang="en-AU" dirty="0"/>
              <a:t>T</a:t>
            </a:r>
            <a:r>
              <a:rPr lang="en-AU" dirty="0" smtClean="0"/>
              <a:t>op </a:t>
            </a:r>
            <a:r>
              <a:rPr lang="en-AU" dirty="0"/>
              <a:t>businesses are generally 6% more profitable than their peers when they rely on data-enabled </a:t>
            </a:r>
            <a:r>
              <a:rPr lang="en-AU" dirty="0" smtClean="0"/>
              <a:t>decisions – MIT+ Wharton study</a:t>
            </a:r>
          </a:p>
          <a:p>
            <a:pPr lvl="1"/>
            <a:endParaRPr lang="en-AU" dirty="0"/>
          </a:p>
        </p:txBody>
      </p:sp>
      <p:sp>
        <p:nvSpPr>
          <p:cNvPr id="5" name="Title 4"/>
          <p:cNvSpPr>
            <a:spLocks noGrp="1"/>
          </p:cNvSpPr>
          <p:nvPr>
            <p:ph type="title"/>
          </p:nvPr>
        </p:nvSpPr>
        <p:spPr/>
        <p:txBody>
          <a:bodyPr/>
          <a:lstStyle/>
          <a:p>
            <a:r>
              <a:rPr lang="en-AU" dirty="0" smtClean="0"/>
              <a:t>Does my business need analytics?</a:t>
            </a:r>
            <a:endParaRPr lang="en-AU" dirty="0"/>
          </a:p>
        </p:txBody>
      </p:sp>
      <p:sp>
        <p:nvSpPr>
          <p:cNvPr id="7" name="Content Placeholder 6"/>
          <p:cNvSpPr>
            <a:spLocks noGrp="1"/>
          </p:cNvSpPr>
          <p:nvPr>
            <p:ph sz="quarter" idx="18"/>
          </p:nvPr>
        </p:nvSpPr>
        <p:spPr>
          <a:xfrm>
            <a:off x="323850" y="1808799"/>
            <a:ext cx="5588000" cy="2076449"/>
          </a:xfrm>
        </p:spPr>
        <p:txBody>
          <a:bodyPr>
            <a:normAutofit/>
          </a:bodyPr>
          <a:lstStyle/>
          <a:p>
            <a:pPr lvl="2"/>
            <a:r>
              <a:rPr lang="en-AU" sz="1200" b="0" dirty="0"/>
              <a:t>How much should we charge for a particular item? (</a:t>
            </a:r>
            <a:r>
              <a:rPr lang="en-AU" sz="1200" b="0" dirty="0">
                <a:hlinkClick r:id="rId2"/>
              </a:rPr>
              <a:t>Price </a:t>
            </a:r>
            <a:r>
              <a:rPr lang="en-AU" sz="1200" b="0" dirty="0" smtClean="0">
                <a:hlinkClick r:id="rId2"/>
              </a:rPr>
              <a:t>Optimization</a:t>
            </a:r>
            <a:r>
              <a:rPr lang="en-AU" sz="1200" b="0" dirty="0"/>
              <a:t>) </a:t>
            </a:r>
            <a:br>
              <a:rPr lang="en-AU" sz="1200" b="0" dirty="0"/>
            </a:br>
            <a:endParaRPr lang="en-AU" sz="1200" b="0" dirty="0"/>
          </a:p>
          <a:p>
            <a:pPr lvl="2"/>
            <a:r>
              <a:rPr lang="en-AU" sz="1200" b="0" dirty="0"/>
              <a:t>Where should we locate a new manufacturing plant? (</a:t>
            </a:r>
            <a:r>
              <a:rPr lang="en-AU" sz="1200" b="0" dirty="0" smtClean="0">
                <a:hlinkClick r:id="rId3"/>
              </a:rPr>
              <a:t>Business </a:t>
            </a:r>
            <a:r>
              <a:rPr lang="en-AU" sz="1200" b="0" dirty="0">
                <a:hlinkClick r:id="rId3"/>
              </a:rPr>
              <a:t>Intelligence</a:t>
            </a:r>
            <a:r>
              <a:rPr lang="en-AU" sz="1200" b="0" dirty="0"/>
              <a:t>)</a:t>
            </a:r>
            <a:br>
              <a:rPr lang="en-AU" sz="1200" b="0" dirty="0"/>
            </a:br>
            <a:endParaRPr lang="en-AU" sz="1200" b="0" dirty="0"/>
          </a:p>
          <a:p>
            <a:pPr lvl="2"/>
            <a:r>
              <a:rPr lang="en-AU" sz="1200" b="0" dirty="0"/>
              <a:t>Who gets the latest </a:t>
            </a:r>
            <a:r>
              <a:rPr lang="en-AU" sz="1200" b="0" dirty="0" smtClean="0"/>
              <a:t>catalogue </a:t>
            </a:r>
            <a:r>
              <a:rPr lang="en-AU" sz="1200" b="0" dirty="0"/>
              <a:t>or brochure? (</a:t>
            </a:r>
            <a:r>
              <a:rPr lang="en-AU" sz="1200" b="0" dirty="0">
                <a:hlinkClick r:id="rId4"/>
              </a:rPr>
              <a:t>Customer Intelligence)</a:t>
            </a:r>
            <a:r>
              <a:rPr lang="en-AU" sz="1200" b="0" dirty="0"/>
              <a:t> </a:t>
            </a:r>
            <a:br>
              <a:rPr lang="en-AU" sz="1200" b="0" dirty="0"/>
            </a:br>
            <a:endParaRPr lang="en-AU" sz="1200" b="0" dirty="0"/>
          </a:p>
          <a:p>
            <a:pPr lvl="2"/>
            <a:r>
              <a:rPr lang="en-AU" sz="1200" b="0" dirty="0"/>
              <a:t>What interest rate should each customer receive? (</a:t>
            </a:r>
            <a:r>
              <a:rPr lang="en-AU" sz="1200" b="0" dirty="0">
                <a:hlinkClick r:id="rId5"/>
              </a:rPr>
              <a:t>Risk</a:t>
            </a:r>
            <a:r>
              <a:rPr lang="en-AU" sz="1200" b="0" dirty="0"/>
              <a:t>)</a:t>
            </a:r>
            <a:br>
              <a:rPr lang="en-AU" sz="1200" b="0" dirty="0"/>
            </a:br>
            <a:endParaRPr lang="en-AU" sz="1200" b="0" dirty="0"/>
          </a:p>
          <a:p>
            <a:pPr lvl="2"/>
            <a:r>
              <a:rPr lang="en-AU" sz="1200" b="0" dirty="0"/>
              <a:t>Why are we losing customers in a particular region? (</a:t>
            </a:r>
            <a:r>
              <a:rPr lang="en-AU" sz="1200" b="0" dirty="0">
                <a:hlinkClick r:id="rId6"/>
              </a:rPr>
              <a:t>Customer Insight</a:t>
            </a:r>
            <a:r>
              <a:rPr lang="en-AU" sz="1200" b="0" dirty="0"/>
              <a:t>)</a:t>
            </a:r>
          </a:p>
          <a:p>
            <a:endParaRPr lang="en-AU" dirty="0"/>
          </a:p>
        </p:txBody>
      </p:sp>
      <p:sp>
        <p:nvSpPr>
          <p:cNvPr id="8" name="TextBox 7"/>
          <p:cNvSpPr txBox="1"/>
          <p:nvPr/>
        </p:nvSpPr>
        <p:spPr>
          <a:xfrm>
            <a:off x="1505903" y="1161957"/>
            <a:ext cx="5476179" cy="369332"/>
          </a:xfrm>
          <a:prstGeom prst="rect">
            <a:avLst/>
          </a:prstGeom>
          <a:noFill/>
        </p:spPr>
        <p:txBody>
          <a:bodyPr wrap="none" rtlCol="0">
            <a:spAutoFit/>
          </a:bodyPr>
          <a:lstStyle/>
          <a:p>
            <a:r>
              <a:rPr lang="en-AU" sz="1800" dirty="0" smtClean="0"/>
              <a:t>Make data driven predictions – No more guess work</a:t>
            </a:r>
            <a:endParaRPr lang="en-AU" sz="1800" dirty="0"/>
          </a:p>
        </p:txBody>
      </p:sp>
      <p:sp>
        <p:nvSpPr>
          <p:cNvPr id="2" name="Footer Placeholder 1"/>
          <p:cNvSpPr>
            <a:spLocks noGrp="1"/>
          </p:cNvSpPr>
          <p:nvPr>
            <p:ph type="ftr" sz="quarter" idx="20"/>
          </p:nvPr>
        </p:nvSpPr>
        <p:spPr/>
        <p:txBody>
          <a:bodyPr/>
          <a:lstStyle/>
          <a:p>
            <a:r>
              <a:rPr lang="en-AU" smtClean="0"/>
              <a:t>BDO Confidential</a:t>
            </a:r>
            <a:endParaRPr lang="en-AU"/>
          </a:p>
        </p:txBody>
      </p:sp>
      <p:sp>
        <p:nvSpPr>
          <p:cNvPr id="3" name="Slide Number Placeholder 2"/>
          <p:cNvSpPr>
            <a:spLocks noGrp="1"/>
          </p:cNvSpPr>
          <p:nvPr>
            <p:ph type="sldNum" sz="quarter" idx="21"/>
          </p:nvPr>
        </p:nvSpPr>
        <p:spPr/>
        <p:txBody>
          <a:bodyPr/>
          <a:lstStyle/>
          <a:p>
            <a:fld id="{07B8B748-81E3-485E-B4BA-BFF310596BA7}" type="slidenum">
              <a:rPr lang="en-AU" smtClean="0"/>
              <a:pPr/>
              <a:t>3</a:t>
            </a:fld>
            <a:endParaRPr lang="en-AU"/>
          </a:p>
        </p:txBody>
      </p:sp>
    </p:spTree>
    <p:extLst>
      <p:ext uri="{BB962C8B-B14F-4D97-AF65-F5344CB8AC3E}">
        <p14:creationId xmlns:p14="http://schemas.microsoft.com/office/powerpoint/2010/main" val="228871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814992" y="684387"/>
            <a:ext cx="5043007" cy="2838158"/>
          </a:xfrm>
        </p:spPr>
      </p:pic>
      <p:sp>
        <p:nvSpPr>
          <p:cNvPr id="7" name="Slide Number Placeholder 6"/>
          <p:cNvSpPr>
            <a:spLocks noGrp="1"/>
          </p:cNvSpPr>
          <p:nvPr>
            <p:ph type="sldNum" sz="quarter" idx="17"/>
          </p:nvPr>
        </p:nvSpPr>
        <p:spPr/>
        <p:txBody>
          <a:bodyPr/>
          <a:lstStyle/>
          <a:p>
            <a:fld id="{07B8B748-81E3-485E-B4BA-BFF310596BA7}" type="slidenum">
              <a:rPr lang="en-AU" smtClean="0"/>
              <a:pPr/>
              <a:t>4</a:t>
            </a:fld>
            <a:endParaRPr lang="en-AU"/>
          </a:p>
        </p:txBody>
      </p:sp>
      <p:sp>
        <p:nvSpPr>
          <p:cNvPr id="9" name="Rectangle 8"/>
          <p:cNvSpPr/>
          <p:nvPr/>
        </p:nvSpPr>
        <p:spPr>
          <a:xfrm>
            <a:off x="1921286" y="3768644"/>
            <a:ext cx="4936713" cy="584775"/>
          </a:xfrm>
          <a:prstGeom prst="rect">
            <a:avLst/>
          </a:prstGeom>
        </p:spPr>
        <p:txBody>
          <a:bodyPr wrap="square">
            <a:spAutoFit/>
          </a:bodyPr>
          <a:lstStyle/>
          <a:p>
            <a:r>
              <a:rPr lang="en-AU" sz="1600" dirty="0" smtClean="0"/>
              <a:t>Data </a:t>
            </a:r>
            <a:r>
              <a:rPr lang="en-AU" sz="1600" dirty="0"/>
              <a:t>analytics </a:t>
            </a:r>
            <a:r>
              <a:rPr lang="en-AU" sz="1600" dirty="0" smtClean="0"/>
              <a:t>is loosely used as a </a:t>
            </a:r>
            <a:r>
              <a:rPr lang="en-AU" sz="1600" dirty="0"/>
              <a:t>general term for any type of </a:t>
            </a:r>
            <a:r>
              <a:rPr lang="en-AU" sz="1600" dirty="0" smtClean="0"/>
              <a:t>analysis done on data over time.</a:t>
            </a:r>
            <a:endParaRPr lang="en-AU" sz="1600" dirty="0" smtClean="0"/>
          </a:p>
        </p:txBody>
      </p:sp>
      <p:sp>
        <p:nvSpPr>
          <p:cNvPr id="10" name="Rectangle 9"/>
          <p:cNvSpPr/>
          <p:nvPr/>
        </p:nvSpPr>
        <p:spPr>
          <a:xfrm>
            <a:off x="5795208" y="4599518"/>
            <a:ext cx="1062791" cy="300082"/>
          </a:xfrm>
          <a:prstGeom prst="rect">
            <a:avLst/>
          </a:prstGeom>
        </p:spPr>
        <p:txBody>
          <a:bodyPr wrap="none">
            <a:spAutoFit/>
          </a:bodyPr>
          <a:lstStyle/>
          <a:p>
            <a:r>
              <a:rPr lang="en-AU" dirty="0"/>
              <a:t>Stay classy.</a:t>
            </a:r>
          </a:p>
        </p:txBody>
      </p:sp>
    </p:spTree>
    <p:extLst>
      <p:ext uri="{BB962C8B-B14F-4D97-AF65-F5344CB8AC3E}">
        <p14:creationId xmlns:p14="http://schemas.microsoft.com/office/powerpoint/2010/main" val="217357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t>
            </a:r>
            <a:r>
              <a:rPr lang="en-AU" dirty="0" smtClean="0"/>
              <a:t>Business analytics</a:t>
            </a:r>
            <a:r>
              <a:rPr lang="en-AU" dirty="0" smtClean="0"/>
              <a:t>?</a:t>
            </a:r>
            <a:endParaRPr lang="en-AU" dirty="0"/>
          </a:p>
        </p:txBody>
      </p:sp>
      <p:sp>
        <p:nvSpPr>
          <p:cNvPr id="8" name="Text Placeholder 7"/>
          <p:cNvSpPr>
            <a:spLocks noGrp="1"/>
          </p:cNvSpPr>
          <p:nvPr>
            <p:ph type="body" sz="quarter" idx="14"/>
          </p:nvPr>
        </p:nvSpPr>
        <p:spPr/>
        <p:txBody>
          <a:bodyPr/>
          <a:lstStyle/>
          <a:p>
            <a:r>
              <a:rPr lang="en-AU" i="1" dirty="0"/>
              <a:t>It’s </a:t>
            </a:r>
            <a:r>
              <a:rPr lang="en-AU" i="1" dirty="0" smtClean="0"/>
              <a:t>your Ability </a:t>
            </a:r>
            <a:r>
              <a:rPr lang="en-AU" i="1" dirty="0"/>
              <a:t>to </a:t>
            </a:r>
            <a:r>
              <a:rPr lang="en-AU" i="1" dirty="0" smtClean="0"/>
              <a:t>Measure</a:t>
            </a:r>
            <a:r>
              <a:rPr lang="en-AU" i="1" dirty="0"/>
              <a:t>, </a:t>
            </a:r>
            <a:r>
              <a:rPr lang="en-AU" i="1" dirty="0" smtClean="0"/>
              <a:t>Classify </a:t>
            </a:r>
            <a:r>
              <a:rPr lang="en-AU" i="1" dirty="0"/>
              <a:t>and </a:t>
            </a:r>
            <a:r>
              <a:rPr lang="en-AU" i="1" dirty="0" smtClean="0"/>
              <a:t>Decide</a:t>
            </a:r>
            <a:endParaRPr lang="en-AU" dirty="0"/>
          </a:p>
        </p:txBody>
      </p:sp>
      <p:pic>
        <p:nvPicPr>
          <p:cNvPr id="7" name="Content Placeholder 6"/>
          <p:cNvPicPr>
            <a:picLocks noGrp="1" noChangeAspect="1"/>
          </p:cNvPicPr>
          <p:nvPr>
            <p:ph sz="quarter" idx="11"/>
          </p:nvPr>
        </p:nvPicPr>
        <p:blipFill>
          <a:blip r:embed="rId3"/>
          <a:stretch>
            <a:fillRect/>
          </a:stretch>
        </p:blipFill>
        <p:spPr>
          <a:xfrm>
            <a:off x="323850" y="1524134"/>
            <a:ext cx="4117975" cy="2712769"/>
          </a:xfrm>
          <a:prstGeom prst="rect">
            <a:avLst/>
          </a:prstGeom>
        </p:spPr>
      </p:pic>
      <p:sp>
        <p:nvSpPr>
          <p:cNvPr id="4" name="Content Placeholder 3"/>
          <p:cNvSpPr>
            <a:spLocks noGrp="1"/>
          </p:cNvSpPr>
          <p:nvPr>
            <p:ph sz="quarter" idx="12"/>
          </p:nvPr>
        </p:nvSpPr>
        <p:spPr>
          <a:xfrm>
            <a:off x="4701393" y="1524134"/>
            <a:ext cx="4118460" cy="1528629"/>
          </a:xfrm>
        </p:spPr>
        <p:txBody>
          <a:bodyPr/>
          <a:lstStyle/>
          <a:p>
            <a:pPr lvl="2"/>
            <a:r>
              <a:rPr lang="en-US" sz="1900" dirty="0" smtClean="0"/>
              <a:t>Blend </a:t>
            </a:r>
            <a:r>
              <a:rPr lang="en-US" sz="1900" dirty="0"/>
              <a:t>disparate data </a:t>
            </a:r>
            <a:r>
              <a:rPr lang="en-US" sz="1900" dirty="0" smtClean="0"/>
              <a:t>sources</a:t>
            </a:r>
          </a:p>
          <a:p>
            <a:pPr lvl="2"/>
            <a:r>
              <a:rPr lang="en-US" sz="1900" dirty="0"/>
              <a:t>M</a:t>
            </a:r>
            <a:r>
              <a:rPr lang="en-US" sz="1900" dirty="0" smtClean="0"/>
              <a:t>easure </a:t>
            </a:r>
            <a:r>
              <a:rPr lang="en-US" sz="1900" dirty="0"/>
              <a:t>with </a:t>
            </a:r>
            <a:r>
              <a:rPr lang="en-US" sz="1900" dirty="0" smtClean="0"/>
              <a:t>precision</a:t>
            </a:r>
          </a:p>
          <a:p>
            <a:pPr lvl="2"/>
            <a:r>
              <a:rPr lang="en-US" sz="1900" dirty="0"/>
              <a:t>C</a:t>
            </a:r>
            <a:r>
              <a:rPr lang="en-US" sz="1900" dirty="0" smtClean="0"/>
              <a:t>lassify </a:t>
            </a:r>
            <a:r>
              <a:rPr lang="en-US" sz="1900" dirty="0"/>
              <a:t>with </a:t>
            </a:r>
            <a:r>
              <a:rPr lang="en-US" sz="1900" dirty="0" smtClean="0"/>
              <a:t>granularity</a:t>
            </a:r>
          </a:p>
          <a:p>
            <a:pPr lvl="2"/>
            <a:r>
              <a:rPr lang="en-US" sz="1900" dirty="0"/>
              <a:t>A</a:t>
            </a:r>
            <a:r>
              <a:rPr lang="en-US" sz="1900" dirty="0" smtClean="0"/>
              <a:t>pply to decisions</a:t>
            </a:r>
          </a:p>
          <a:p>
            <a:pPr marL="0" lvl="2" indent="0">
              <a:buNone/>
            </a:pPr>
            <a:endParaRPr lang="en-US" sz="1900" dirty="0"/>
          </a:p>
        </p:txBody>
      </p:sp>
      <p:sp>
        <p:nvSpPr>
          <p:cNvPr id="5" name="Footer Placeholder 4"/>
          <p:cNvSpPr>
            <a:spLocks noGrp="1"/>
          </p:cNvSpPr>
          <p:nvPr>
            <p:ph type="ftr" sz="quarter" idx="4294967295"/>
          </p:nvPr>
        </p:nvSpPr>
        <p:spPr>
          <a:xfrm>
            <a:off x="966787" y="4840659"/>
            <a:ext cx="4738688" cy="179388"/>
          </a:xfrm>
        </p:spPr>
        <p:txBody>
          <a:bodyPr/>
          <a:lstStyle/>
          <a:p>
            <a:r>
              <a:rPr lang="en-AU" smtClean="0"/>
              <a:t>BDO Confidential</a:t>
            </a:r>
            <a:endParaRPr lang="en-AU" dirty="0"/>
          </a:p>
        </p:txBody>
      </p:sp>
      <p:sp>
        <p:nvSpPr>
          <p:cNvPr id="6" name="Slide Number Placeholder 5"/>
          <p:cNvSpPr>
            <a:spLocks noGrp="1"/>
          </p:cNvSpPr>
          <p:nvPr>
            <p:ph type="sldNum" sz="quarter" idx="4294967295"/>
          </p:nvPr>
        </p:nvSpPr>
        <p:spPr>
          <a:xfrm>
            <a:off x="704850" y="4828330"/>
            <a:ext cx="360363" cy="179388"/>
          </a:xfrm>
        </p:spPr>
        <p:txBody>
          <a:bodyPr/>
          <a:lstStyle/>
          <a:p>
            <a:fld id="{07B8B748-81E3-485E-B4BA-BFF310596BA7}" type="slidenum">
              <a:rPr lang="en-AU" smtClean="0"/>
              <a:pPr/>
              <a:t>5</a:t>
            </a:fld>
            <a:endParaRPr lang="en-AU" dirty="0"/>
          </a:p>
        </p:txBody>
      </p:sp>
      <p:sp>
        <p:nvSpPr>
          <p:cNvPr id="9" name="Content Placeholder 3"/>
          <p:cNvSpPr txBox="1">
            <a:spLocks/>
          </p:cNvSpPr>
          <p:nvPr/>
        </p:nvSpPr>
        <p:spPr bwMode="gray">
          <a:xfrm>
            <a:off x="4701393" y="3182396"/>
            <a:ext cx="4118460" cy="918117"/>
          </a:xfrm>
          <a:prstGeom prst="rect">
            <a:avLst/>
          </a:prstGeom>
        </p:spPr>
        <p:txBody>
          <a:bodyPr vert="horz" lIns="0" tIns="0" rIns="0" bIns="0" rtlCol="0">
            <a:normAutofit/>
          </a:bodyPr>
          <a:lstStyle>
            <a:lvl1pPr marL="0" indent="0" algn="l" defTabSz="914090" rtl="0" eaLnBrk="1" latinLnBrk="0" hangingPunct="1">
              <a:lnSpc>
                <a:spcPct val="100000"/>
              </a:lnSpc>
              <a:spcBef>
                <a:spcPts val="0"/>
              </a:spcBef>
              <a:spcAft>
                <a:spcPts val="600"/>
              </a:spcAft>
              <a:buFont typeface="Arial" pitchFamily="34" charset="0"/>
              <a:buNone/>
              <a:defRPr lang="en-US" sz="1600" b="1" kern="1200">
                <a:solidFill>
                  <a:schemeClr val="bg2"/>
                </a:solidFill>
                <a:latin typeface="+mn-lt"/>
                <a:ea typeface="+mn-ea"/>
                <a:cs typeface="+mn-cs"/>
              </a:defRPr>
            </a:lvl1pPr>
            <a:lvl2pPr marL="0" indent="0" algn="l" defTabSz="914090" rtl="0" eaLnBrk="1" latinLnBrk="0" hangingPunct="1">
              <a:lnSpc>
                <a:spcPct val="100000"/>
              </a:lnSpc>
              <a:spcBef>
                <a:spcPts val="0"/>
              </a:spcBef>
              <a:spcAft>
                <a:spcPts val="600"/>
              </a:spcAft>
              <a:buFont typeface="Arial" pitchFamily="34" charset="0"/>
              <a:buNone/>
              <a:defRPr lang="en-US" sz="1600" kern="1200" dirty="0">
                <a:solidFill>
                  <a:schemeClr val="tx2"/>
                </a:solidFill>
                <a:latin typeface="+mn-lt"/>
                <a:ea typeface="+mn-ea"/>
                <a:cs typeface="+mn-cs"/>
              </a:defRPr>
            </a:lvl2pPr>
            <a:lvl3pPr marL="263483" indent="-263483" algn="l" defTabSz="914090" rtl="0" eaLnBrk="1" latinLnBrk="0" hangingPunct="1">
              <a:lnSpc>
                <a:spcPct val="100000"/>
              </a:lnSpc>
              <a:spcBef>
                <a:spcPts val="0"/>
              </a:spcBef>
              <a:spcAft>
                <a:spcPts val="600"/>
              </a:spcAft>
              <a:buClr>
                <a:schemeClr val="bg2"/>
              </a:buClr>
              <a:buSzPct val="90000"/>
              <a:buFont typeface="Wingdings 3" panose="05040102010807070707" pitchFamily="18" charset="2"/>
              <a:buChar char="u"/>
              <a:defRPr lang="en-US" sz="1600" kern="1200" dirty="0">
                <a:solidFill>
                  <a:schemeClr val="tx2"/>
                </a:solidFill>
                <a:latin typeface="+mn-lt"/>
                <a:ea typeface="+mn-ea"/>
                <a:cs typeface="+mn-cs"/>
              </a:defRPr>
            </a:lvl3pPr>
            <a:lvl4pPr marL="538076" indent="-274593" algn="l" defTabSz="914090" rtl="0" eaLnBrk="1" latinLnBrk="0" hangingPunct="1">
              <a:lnSpc>
                <a:spcPct val="100000"/>
              </a:lnSpc>
              <a:spcBef>
                <a:spcPts val="0"/>
              </a:spcBef>
              <a:spcAft>
                <a:spcPts val="600"/>
              </a:spcAft>
              <a:buClr>
                <a:schemeClr val="bg2"/>
              </a:buClr>
              <a:buFont typeface="Arial" panose="020B0604020202020204" pitchFamily="34" charset="0"/>
              <a:buChar char="•"/>
              <a:defRPr lang="en-US" sz="1600" kern="1200" dirty="0">
                <a:solidFill>
                  <a:schemeClr val="tx2"/>
                </a:solidFill>
                <a:latin typeface="+mn-lt"/>
                <a:ea typeface="+mn-ea"/>
                <a:cs typeface="+mn-cs"/>
              </a:defRPr>
            </a:lvl4pPr>
            <a:lvl5pPr marL="803143" indent="-265070" algn="l" defTabSz="914090" rtl="0" eaLnBrk="1" latinLnBrk="0" hangingPunct="1">
              <a:lnSpc>
                <a:spcPct val="100000"/>
              </a:lnSpc>
              <a:spcBef>
                <a:spcPts val="0"/>
              </a:spcBef>
              <a:spcAft>
                <a:spcPts val="600"/>
              </a:spcAft>
              <a:buClr>
                <a:schemeClr val="bg2"/>
              </a:buClr>
              <a:buFont typeface="Trebuchet MS" pitchFamily="34" charset="0"/>
              <a:buChar char="–"/>
              <a:defRPr lang="en-AU" sz="1600" kern="1200" dirty="0">
                <a:solidFill>
                  <a:schemeClr val="tx2"/>
                </a:solidFill>
                <a:latin typeface="+mn-lt"/>
                <a:ea typeface="+mn-ea"/>
                <a:cs typeface="+mn-cs"/>
              </a:defRPr>
            </a:lvl5pPr>
            <a:lvl6pPr marL="628830" indent="-155816" algn="l" defTabSz="914090" rtl="0" eaLnBrk="1" latinLnBrk="0" hangingPunct="1">
              <a:lnSpc>
                <a:spcPct val="110000"/>
              </a:lnSpc>
              <a:spcBef>
                <a:spcPts val="0"/>
              </a:spcBef>
              <a:spcAft>
                <a:spcPts val="526"/>
              </a:spcAft>
              <a:buFont typeface="Trebuchet MS" pitchFamily="34" charset="0"/>
              <a:buChar char="–"/>
              <a:defRPr lang="en-GB" sz="900" kern="1200" baseline="0" dirty="0" smtClean="0">
                <a:solidFill>
                  <a:schemeClr val="tx1"/>
                </a:solidFill>
                <a:latin typeface="+mn-lt"/>
                <a:ea typeface="+mn-ea"/>
                <a:cs typeface="+mn-cs"/>
              </a:defRPr>
            </a:lvl6pPr>
            <a:lvl7pPr marL="2970789"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5"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9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Font typeface="Wingdings 3" panose="05040102010807070707" pitchFamily="18" charset="2"/>
              <a:buNone/>
            </a:pPr>
            <a:r>
              <a:rPr lang="en-AU" b="1" dirty="0" smtClean="0">
                <a:solidFill>
                  <a:schemeClr val="bg2"/>
                </a:solidFill>
              </a:rPr>
              <a:t>A More Formal </a:t>
            </a:r>
            <a:r>
              <a:rPr lang="en-AU" b="1" dirty="0" smtClean="0">
                <a:solidFill>
                  <a:schemeClr val="bg2"/>
                </a:solidFill>
              </a:rPr>
              <a:t>Definition</a:t>
            </a:r>
          </a:p>
          <a:p>
            <a:pPr marL="0" lvl="2" indent="0">
              <a:buNone/>
            </a:pPr>
            <a:r>
              <a:rPr lang="en-AU" dirty="0"/>
              <a:t>Analytics is any data-driven process that provides insight.</a:t>
            </a:r>
            <a:endParaRPr lang="en-AU" sz="1400" b="1" dirty="0" smtClean="0">
              <a:solidFill>
                <a:schemeClr val="bg2"/>
              </a:solidFill>
            </a:endParaRPr>
          </a:p>
        </p:txBody>
      </p:sp>
      <p:sp>
        <p:nvSpPr>
          <p:cNvPr id="3" name="TextBox 2"/>
          <p:cNvSpPr txBox="1"/>
          <p:nvPr/>
        </p:nvSpPr>
        <p:spPr>
          <a:xfrm>
            <a:off x="817330" y="4236903"/>
            <a:ext cx="3131014" cy="338554"/>
          </a:xfrm>
          <a:prstGeom prst="rect">
            <a:avLst/>
          </a:prstGeom>
          <a:noFill/>
        </p:spPr>
        <p:txBody>
          <a:bodyPr wrap="square" rtlCol="0">
            <a:spAutoFit/>
          </a:bodyPr>
          <a:lstStyle/>
          <a:p>
            <a:r>
              <a:rPr lang="en-AU" sz="800" dirty="0" err="1"/>
              <a:t>Liebowitz</a:t>
            </a:r>
            <a:r>
              <a:rPr lang="en-AU" sz="800" dirty="0"/>
              <a:t>, Jay. </a:t>
            </a:r>
            <a:r>
              <a:rPr lang="en-AU" sz="800" i="1" dirty="0"/>
              <a:t>Business Analytics : an Introduction </a:t>
            </a:r>
            <a:r>
              <a:rPr lang="en-AU" sz="800" dirty="0"/>
              <a:t>. Boca Raton, Florida: CRC Press, 2014. Print</a:t>
            </a:r>
          </a:p>
        </p:txBody>
      </p:sp>
    </p:spTree>
    <p:extLst>
      <p:ext uri="{BB962C8B-B14F-4D97-AF65-F5344CB8AC3E}">
        <p14:creationId xmlns:p14="http://schemas.microsoft.com/office/powerpoint/2010/main" val="277314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a:xfrm>
            <a:off x="6157911" y="1369218"/>
            <a:ext cx="2662237" cy="3024188"/>
          </a:xfrm>
        </p:spPr>
        <p:txBody>
          <a:bodyPr>
            <a:normAutofit fontScale="85000" lnSpcReduction="20000"/>
          </a:bodyPr>
          <a:lstStyle/>
          <a:p>
            <a:r>
              <a:rPr lang="en-AU" dirty="0" smtClean="0"/>
              <a:t>Strategic vision</a:t>
            </a:r>
          </a:p>
          <a:p>
            <a:pPr lvl="2"/>
            <a:r>
              <a:rPr lang="en-AU" dirty="0" smtClean="0"/>
              <a:t>Data when analysed, creates insight. </a:t>
            </a:r>
            <a:endParaRPr lang="en-AU" dirty="0"/>
          </a:p>
          <a:p>
            <a:pPr lvl="2"/>
            <a:r>
              <a:rPr lang="en-AU" dirty="0" smtClean="0"/>
              <a:t>For insight to result in action, the value of the insight needs to be defined and communicated. </a:t>
            </a:r>
          </a:p>
          <a:p>
            <a:pPr lvl="2"/>
            <a:r>
              <a:rPr lang="en-AU" dirty="0" smtClean="0"/>
              <a:t>Trust is built through delivering and measuring the value that was promised leading to sustainable change.</a:t>
            </a:r>
          </a:p>
          <a:p>
            <a:pPr lvl="2"/>
            <a:r>
              <a:rPr lang="en-AU" sz="1500" dirty="0"/>
              <a:t>Competitive advantage comes from creating and sustaining deep operational differences.</a:t>
            </a:r>
          </a:p>
        </p:txBody>
      </p:sp>
      <p:sp>
        <p:nvSpPr>
          <p:cNvPr id="2" name="Title 1"/>
          <p:cNvSpPr>
            <a:spLocks noGrp="1"/>
          </p:cNvSpPr>
          <p:nvPr>
            <p:ph type="title"/>
          </p:nvPr>
        </p:nvSpPr>
        <p:spPr/>
        <p:txBody>
          <a:bodyPr/>
          <a:lstStyle/>
          <a:p>
            <a:r>
              <a:rPr lang="en-AU" dirty="0"/>
              <a:t>virtuous circle of business analytics</a:t>
            </a:r>
          </a:p>
        </p:txBody>
      </p:sp>
      <p:sp>
        <p:nvSpPr>
          <p:cNvPr id="5" name="Footer Placeholder 4"/>
          <p:cNvSpPr>
            <a:spLocks noGrp="1"/>
          </p:cNvSpPr>
          <p:nvPr>
            <p:ph type="ftr" sz="quarter" idx="4294967295"/>
          </p:nvPr>
        </p:nvSpPr>
        <p:spPr>
          <a:xfrm>
            <a:off x="947737" y="4880768"/>
            <a:ext cx="4738688" cy="179388"/>
          </a:xfrm>
        </p:spPr>
        <p:txBody>
          <a:bodyPr/>
          <a:lstStyle/>
          <a:p>
            <a:r>
              <a:rPr lang="en-AU" dirty="0" smtClean="0"/>
              <a:t>BDO Confidential</a:t>
            </a:r>
            <a:endParaRPr lang="en-AU" dirty="0"/>
          </a:p>
        </p:txBody>
      </p:sp>
      <p:sp>
        <p:nvSpPr>
          <p:cNvPr id="6" name="Slide Number Placeholder 5"/>
          <p:cNvSpPr>
            <a:spLocks noGrp="1"/>
          </p:cNvSpPr>
          <p:nvPr>
            <p:ph type="sldNum" sz="quarter" idx="4294967295"/>
          </p:nvPr>
        </p:nvSpPr>
        <p:spPr>
          <a:xfrm>
            <a:off x="657225" y="4880768"/>
            <a:ext cx="360363" cy="179388"/>
          </a:xfrm>
        </p:spPr>
        <p:txBody>
          <a:bodyPr/>
          <a:lstStyle/>
          <a:p>
            <a:fld id="{07B8B748-81E3-485E-B4BA-BFF310596BA7}" type="slidenum">
              <a:rPr lang="en-AU" smtClean="0"/>
              <a:pPr/>
              <a:t>6</a:t>
            </a:fld>
            <a:endParaRPr lang="en-AU" dirty="0"/>
          </a:p>
        </p:txBody>
      </p:sp>
      <p:pic>
        <p:nvPicPr>
          <p:cNvPr id="12" name="Content Placeholder 11"/>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323850" y="1401818"/>
            <a:ext cx="5588000" cy="2937691"/>
          </a:xfrm>
        </p:spPr>
      </p:pic>
    </p:spTree>
    <p:extLst>
      <p:ext uri="{BB962C8B-B14F-4D97-AF65-F5344CB8AC3E}">
        <p14:creationId xmlns:p14="http://schemas.microsoft.com/office/powerpoint/2010/main" val="26986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82028" y="1193002"/>
            <a:ext cx="3177930" cy="3037803"/>
          </a:xfrm>
          <a:prstGeom prst="rect">
            <a:avLst/>
          </a:prstGeom>
          <a:gradFill>
            <a:gsLst>
              <a:gs pos="16000">
                <a:schemeClr val="bg1">
                  <a:alpha val="0"/>
                </a:schemeClr>
              </a:gs>
              <a:gs pos="100000">
                <a:schemeClr val="accent5">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323850" y="576000"/>
            <a:ext cx="4255130" cy="640175"/>
          </a:xfrm>
        </p:spPr>
        <p:txBody>
          <a:bodyPr/>
          <a:lstStyle/>
          <a:p>
            <a:r>
              <a:rPr lang="en-AU" dirty="0" smtClean="0"/>
              <a:t>Flavours </a:t>
            </a:r>
            <a:r>
              <a:rPr lang="en-AU" dirty="0"/>
              <a:t>of Analytics</a:t>
            </a:r>
          </a:p>
        </p:txBody>
      </p:sp>
      <p:sp>
        <p:nvSpPr>
          <p:cNvPr id="6" name="Slide Number Placeholder 5"/>
          <p:cNvSpPr>
            <a:spLocks noGrp="1"/>
          </p:cNvSpPr>
          <p:nvPr>
            <p:ph type="sldNum" sz="quarter" idx="15"/>
          </p:nvPr>
        </p:nvSpPr>
        <p:spPr/>
        <p:txBody>
          <a:bodyPr/>
          <a:lstStyle/>
          <a:p>
            <a:fld id="{07B8B748-81E3-485E-B4BA-BFF310596BA7}" type="slidenum">
              <a:rPr lang="en-AU" smtClean="0"/>
              <a:pPr/>
              <a:t>7</a:t>
            </a:fld>
            <a:endParaRPr lang="en-AU"/>
          </a:p>
        </p:txBody>
      </p:sp>
      <p:sp>
        <p:nvSpPr>
          <p:cNvPr id="13" name="Rectangle 12"/>
          <p:cNvSpPr/>
          <p:nvPr/>
        </p:nvSpPr>
        <p:spPr>
          <a:xfrm>
            <a:off x="410515" y="1483200"/>
            <a:ext cx="171512" cy="280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AU" sz="900" b="1" dirty="0" smtClean="0"/>
              <a:t>INCREASING VALUE</a:t>
            </a:r>
            <a:endParaRPr lang="en-AU" sz="900" b="1" dirty="0"/>
          </a:p>
        </p:txBody>
      </p:sp>
      <p:sp>
        <p:nvSpPr>
          <p:cNvPr id="14" name="Rectangle 13"/>
          <p:cNvSpPr/>
          <p:nvPr/>
        </p:nvSpPr>
        <p:spPr>
          <a:xfrm rot="18900000">
            <a:off x="343175" y="1330102"/>
            <a:ext cx="306192" cy="306192"/>
          </a:xfrm>
          <a:custGeom>
            <a:avLst/>
            <a:gdLst>
              <a:gd name="connsiteX0" fmla="*/ 0 w 410400"/>
              <a:gd name="connsiteY0" fmla="*/ 0 h 410400"/>
              <a:gd name="connsiteX1" fmla="*/ 410400 w 410400"/>
              <a:gd name="connsiteY1" fmla="*/ 0 h 410400"/>
              <a:gd name="connsiteX2" fmla="*/ 410400 w 410400"/>
              <a:gd name="connsiteY2" fmla="*/ 410400 h 410400"/>
              <a:gd name="connsiteX3" fmla="*/ 0 w 410400"/>
              <a:gd name="connsiteY3" fmla="*/ 410400 h 410400"/>
              <a:gd name="connsiteX4" fmla="*/ 0 w 410400"/>
              <a:gd name="connsiteY4" fmla="*/ 0 h 410400"/>
              <a:gd name="connsiteX0" fmla="*/ 0 w 410400"/>
              <a:gd name="connsiteY0" fmla="*/ 0 h 410400"/>
              <a:gd name="connsiteX1" fmla="*/ 410400 w 410400"/>
              <a:gd name="connsiteY1" fmla="*/ 0 h 410400"/>
              <a:gd name="connsiteX2" fmla="*/ 410400 w 410400"/>
              <a:gd name="connsiteY2" fmla="*/ 410400 h 410400"/>
              <a:gd name="connsiteX3" fmla="*/ 0 w 410400"/>
              <a:gd name="connsiteY3" fmla="*/ 0 h 410400"/>
            </a:gdLst>
            <a:ahLst/>
            <a:cxnLst>
              <a:cxn ang="0">
                <a:pos x="connsiteX0" y="connsiteY0"/>
              </a:cxn>
              <a:cxn ang="0">
                <a:pos x="connsiteX1" y="connsiteY1"/>
              </a:cxn>
              <a:cxn ang="0">
                <a:pos x="connsiteX2" y="connsiteY2"/>
              </a:cxn>
              <a:cxn ang="0">
                <a:pos x="connsiteX3" y="connsiteY3"/>
              </a:cxn>
            </a:cxnLst>
            <a:rect l="l" t="t" r="r" b="b"/>
            <a:pathLst>
              <a:path w="410400" h="410400">
                <a:moveTo>
                  <a:pt x="0" y="0"/>
                </a:moveTo>
                <a:lnTo>
                  <a:pt x="410400" y="0"/>
                </a:lnTo>
                <a:lnTo>
                  <a:pt x="410400" y="4104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3759958" y="1193002"/>
            <a:ext cx="4710842" cy="3037803"/>
          </a:xfrm>
          <a:prstGeom prst="rect">
            <a:avLst/>
          </a:prstGeom>
          <a:gradFill>
            <a:gsLst>
              <a:gs pos="16000">
                <a:schemeClr val="bg1">
                  <a:alpha val="0"/>
                </a:schemeClr>
              </a:gs>
              <a:gs pos="100000">
                <a:schemeClr val="accent2">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rot="5400000">
            <a:off x="4366857" y="274461"/>
            <a:ext cx="172800" cy="8085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AU" sz="900" b="1" dirty="0" smtClean="0"/>
              <a:t>INCREASING COMPLEXITY</a:t>
            </a:r>
            <a:endParaRPr lang="en-AU" sz="900" b="1" dirty="0"/>
          </a:p>
        </p:txBody>
      </p:sp>
      <p:sp>
        <p:nvSpPr>
          <p:cNvPr id="22" name="Rectangle 21"/>
          <p:cNvSpPr/>
          <p:nvPr/>
        </p:nvSpPr>
        <p:spPr>
          <a:xfrm>
            <a:off x="1263315" y="1206200"/>
            <a:ext cx="1946110" cy="276999"/>
          </a:xfrm>
          <a:prstGeom prst="rect">
            <a:avLst/>
          </a:prstGeom>
        </p:spPr>
        <p:txBody>
          <a:bodyPr wrap="none">
            <a:spAutoFit/>
          </a:bodyPr>
          <a:lstStyle/>
          <a:p>
            <a:pPr lvl="0" algn="ctr"/>
            <a:r>
              <a:rPr lang="en-AU" sz="1200" b="1" spc="-20" dirty="0">
                <a:solidFill>
                  <a:schemeClr val="bg2"/>
                </a:solidFill>
              </a:rPr>
              <a:t>TRADITIONAL ANALYTICS </a:t>
            </a:r>
          </a:p>
        </p:txBody>
      </p:sp>
      <p:sp>
        <p:nvSpPr>
          <p:cNvPr id="23" name="Rectangle 22"/>
          <p:cNvSpPr/>
          <p:nvPr/>
        </p:nvSpPr>
        <p:spPr>
          <a:xfrm>
            <a:off x="5190687" y="1206200"/>
            <a:ext cx="1718227" cy="276999"/>
          </a:xfrm>
          <a:prstGeom prst="rect">
            <a:avLst/>
          </a:prstGeom>
        </p:spPr>
        <p:txBody>
          <a:bodyPr wrap="none">
            <a:spAutoFit/>
          </a:bodyPr>
          <a:lstStyle/>
          <a:p>
            <a:pPr lvl="0" algn="ctr"/>
            <a:r>
              <a:rPr lang="en-AU" sz="1200" b="1" spc="-20" dirty="0">
                <a:solidFill>
                  <a:schemeClr val="bg2"/>
                </a:solidFill>
              </a:rPr>
              <a:t>ADVANCED ANALYTICS</a:t>
            </a:r>
          </a:p>
        </p:txBody>
      </p:sp>
      <p:graphicFrame>
        <p:nvGraphicFramePr>
          <p:cNvPr id="24" name="Table 23"/>
          <p:cNvGraphicFramePr>
            <a:graphicFrameLocks noGrp="1"/>
          </p:cNvGraphicFramePr>
          <p:nvPr>
            <p:extLst/>
          </p:nvPr>
        </p:nvGraphicFramePr>
        <p:xfrm>
          <a:off x="739151" y="2704786"/>
          <a:ext cx="1374426" cy="1368000"/>
        </p:xfrm>
        <a:graphic>
          <a:graphicData uri="http://schemas.openxmlformats.org/drawingml/2006/table">
            <a:tbl>
              <a:tblPr firstRow="1" bandRow="1">
                <a:tableStyleId>{5C22544A-7EE6-4342-B048-85BDC9FD1C3A}</a:tableStyleId>
              </a:tblPr>
              <a:tblGrid>
                <a:gridCol w="1374426">
                  <a:extLst>
                    <a:ext uri="{9D8B030D-6E8A-4147-A177-3AD203B41FA5}">
                      <a16:colId xmlns:a16="http://schemas.microsoft.com/office/drawing/2014/main" val="3791415814"/>
                    </a:ext>
                  </a:extLst>
                </a:gridCol>
              </a:tblGrid>
              <a:tr h="504000">
                <a:tc>
                  <a:txBody>
                    <a:bodyPr/>
                    <a:lstStyle/>
                    <a:p>
                      <a:pPr lvl="0" algn="l"/>
                      <a:r>
                        <a:rPr lang="en-AU" sz="1000" spc="-20" dirty="0" smtClean="0"/>
                        <a:t>DESCRIPTIVE </a:t>
                      </a:r>
                    </a:p>
                  </a:txBody>
                  <a:tcPr marL="39600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67405321"/>
                  </a:ext>
                </a:extLst>
              </a:tr>
              <a:tr h="252000">
                <a:tc>
                  <a:txBody>
                    <a:bodyPr/>
                    <a:lstStyle/>
                    <a:p>
                      <a:pPr algn="ctr"/>
                      <a:r>
                        <a:rPr lang="en-AU" sz="900" dirty="0" smtClean="0">
                          <a:solidFill>
                            <a:schemeClr val="bg1"/>
                          </a:solidFill>
                        </a:rPr>
                        <a:t>What happened?</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8517629"/>
                  </a:ext>
                </a:extLst>
              </a:tr>
              <a:tr h="612000">
                <a:tc>
                  <a:txBody>
                    <a:bodyPr/>
                    <a:lstStyle/>
                    <a:p>
                      <a:pPr algn="ctr"/>
                      <a:r>
                        <a:rPr lang="en-AU" sz="900" dirty="0" smtClean="0">
                          <a:solidFill>
                            <a:schemeClr val="tx2"/>
                          </a:solidFill>
                        </a:rPr>
                        <a:t>Describes historical events</a:t>
                      </a:r>
                      <a:r>
                        <a:rPr lang="en-AU" sz="900" baseline="0" dirty="0" smtClean="0">
                          <a:solidFill>
                            <a:schemeClr val="tx2"/>
                          </a:solidFill>
                        </a:rPr>
                        <a:t> </a:t>
                      </a:r>
                      <a:r>
                        <a:rPr lang="en-AU" sz="900" dirty="0" smtClean="0">
                          <a:solidFill>
                            <a:schemeClr val="tx2"/>
                          </a:solidFill>
                        </a:rPr>
                        <a:t>as they happened</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117393319"/>
                  </a:ext>
                </a:extLst>
              </a:tr>
            </a:tbl>
          </a:graphicData>
        </a:graphic>
      </p:graphicFrame>
      <p:sp>
        <p:nvSpPr>
          <p:cNvPr id="25" name="Rectangle 13"/>
          <p:cNvSpPr/>
          <p:nvPr/>
        </p:nvSpPr>
        <p:spPr>
          <a:xfrm rot="2700000">
            <a:off x="8317703" y="4164108"/>
            <a:ext cx="306192" cy="306192"/>
          </a:xfrm>
          <a:custGeom>
            <a:avLst/>
            <a:gdLst>
              <a:gd name="connsiteX0" fmla="*/ 0 w 410400"/>
              <a:gd name="connsiteY0" fmla="*/ 0 h 410400"/>
              <a:gd name="connsiteX1" fmla="*/ 410400 w 410400"/>
              <a:gd name="connsiteY1" fmla="*/ 0 h 410400"/>
              <a:gd name="connsiteX2" fmla="*/ 410400 w 410400"/>
              <a:gd name="connsiteY2" fmla="*/ 410400 h 410400"/>
              <a:gd name="connsiteX3" fmla="*/ 0 w 410400"/>
              <a:gd name="connsiteY3" fmla="*/ 410400 h 410400"/>
              <a:gd name="connsiteX4" fmla="*/ 0 w 410400"/>
              <a:gd name="connsiteY4" fmla="*/ 0 h 410400"/>
              <a:gd name="connsiteX0" fmla="*/ 0 w 410400"/>
              <a:gd name="connsiteY0" fmla="*/ 0 h 410400"/>
              <a:gd name="connsiteX1" fmla="*/ 410400 w 410400"/>
              <a:gd name="connsiteY1" fmla="*/ 0 h 410400"/>
              <a:gd name="connsiteX2" fmla="*/ 410400 w 410400"/>
              <a:gd name="connsiteY2" fmla="*/ 410400 h 410400"/>
              <a:gd name="connsiteX3" fmla="*/ 0 w 410400"/>
              <a:gd name="connsiteY3" fmla="*/ 0 h 410400"/>
            </a:gdLst>
            <a:ahLst/>
            <a:cxnLst>
              <a:cxn ang="0">
                <a:pos x="connsiteX0" y="connsiteY0"/>
              </a:cxn>
              <a:cxn ang="0">
                <a:pos x="connsiteX1" y="connsiteY1"/>
              </a:cxn>
              <a:cxn ang="0">
                <a:pos x="connsiteX2" y="connsiteY2"/>
              </a:cxn>
              <a:cxn ang="0">
                <a:pos x="connsiteX3" y="connsiteY3"/>
              </a:cxn>
            </a:cxnLst>
            <a:rect l="l" t="t" r="r" b="b"/>
            <a:pathLst>
              <a:path w="410400" h="410400">
                <a:moveTo>
                  <a:pt x="0" y="0"/>
                </a:moveTo>
                <a:lnTo>
                  <a:pt x="410400" y="0"/>
                </a:lnTo>
                <a:lnTo>
                  <a:pt x="410400" y="4104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6" name="Table 25"/>
          <p:cNvGraphicFramePr>
            <a:graphicFrameLocks noGrp="1"/>
          </p:cNvGraphicFramePr>
          <p:nvPr>
            <p:extLst/>
          </p:nvPr>
        </p:nvGraphicFramePr>
        <p:xfrm>
          <a:off x="2270700" y="2416661"/>
          <a:ext cx="1374426" cy="1368000"/>
        </p:xfrm>
        <a:graphic>
          <a:graphicData uri="http://schemas.openxmlformats.org/drawingml/2006/table">
            <a:tbl>
              <a:tblPr firstRow="1" bandRow="1">
                <a:tableStyleId>{5C22544A-7EE6-4342-B048-85BDC9FD1C3A}</a:tableStyleId>
              </a:tblPr>
              <a:tblGrid>
                <a:gridCol w="1374426">
                  <a:extLst>
                    <a:ext uri="{9D8B030D-6E8A-4147-A177-3AD203B41FA5}">
                      <a16:colId xmlns:a16="http://schemas.microsoft.com/office/drawing/2014/main" val="3791415814"/>
                    </a:ext>
                  </a:extLst>
                </a:gridCol>
              </a:tblGrid>
              <a:tr h="504000">
                <a:tc>
                  <a:txBody>
                    <a:bodyPr/>
                    <a:lstStyle/>
                    <a:p>
                      <a:pPr lvl="0" algn="l"/>
                      <a:r>
                        <a:rPr lang="en-AU" sz="1000" spc="-20" dirty="0" smtClean="0"/>
                        <a:t>DIAGNOSTIC</a:t>
                      </a:r>
                    </a:p>
                  </a:txBody>
                  <a:tcPr marL="39600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667405321"/>
                  </a:ext>
                </a:extLst>
              </a:tr>
              <a:tr h="252000">
                <a:tc>
                  <a:txBody>
                    <a:bodyPr/>
                    <a:lstStyle/>
                    <a:p>
                      <a:pPr algn="ctr"/>
                      <a:r>
                        <a:rPr lang="en-AU" sz="900" dirty="0" smtClean="0">
                          <a:solidFill>
                            <a:schemeClr val="bg1"/>
                          </a:solidFill>
                        </a:rPr>
                        <a:t>Why it happened?</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8517629"/>
                  </a:ext>
                </a:extLst>
              </a:tr>
              <a:tr h="612000">
                <a:tc>
                  <a:txBody>
                    <a:bodyPr/>
                    <a:lstStyle/>
                    <a:p>
                      <a:pPr algn="ctr"/>
                      <a:r>
                        <a:rPr lang="en-AU" sz="900" dirty="0" smtClean="0">
                          <a:solidFill>
                            <a:schemeClr val="tx2"/>
                          </a:solidFill>
                        </a:rPr>
                        <a:t>Identifies the root cause for the observed trends</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117393319"/>
                  </a:ext>
                </a:extLst>
              </a:tr>
            </a:tbl>
          </a:graphicData>
        </a:graphic>
      </p:graphicFrame>
      <p:graphicFrame>
        <p:nvGraphicFramePr>
          <p:cNvPr id="27" name="Table 26"/>
          <p:cNvGraphicFramePr>
            <a:graphicFrameLocks noGrp="1"/>
          </p:cNvGraphicFramePr>
          <p:nvPr>
            <p:extLst/>
          </p:nvPr>
        </p:nvGraphicFramePr>
        <p:xfrm>
          <a:off x="3895935" y="2173002"/>
          <a:ext cx="1374426" cy="1368000"/>
        </p:xfrm>
        <a:graphic>
          <a:graphicData uri="http://schemas.openxmlformats.org/drawingml/2006/table">
            <a:tbl>
              <a:tblPr firstRow="1" bandRow="1">
                <a:tableStyleId>{5C22544A-7EE6-4342-B048-85BDC9FD1C3A}</a:tableStyleId>
              </a:tblPr>
              <a:tblGrid>
                <a:gridCol w="1374426">
                  <a:extLst>
                    <a:ext uri="{9D8B030D-6E8A-4147-A177-3AD203B41FA5}">
                      <a16:colId xmlns:a16="http://schemas.microsoft.com/office/drawing/2014/main" val="3791415814"/>
                    </a:ext>
                  </a:extLst>
                </a:gridCol>
              </a:tblGrid>
              <a:tr h="504000">
                <a:tc>
                  <a:txBody>
                    <a:bodyPr/>
                    <a:lstStyle/>
                    <a:p>
                      <a:pPr lvl="0" algn="l"/>
                      <a:r>
                        <a:rPr lang="en-AU" sz="1000" spc="-20" dirty="0" smtClean="0"/>
                        <a:t>PREDICTIVE </a:t>
                      </a:r>
                    </a:p>
                  </a:txBody>
                  <a:tcPr marL="39600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67405321"/>
                  </a:ext>
                </a:extLst>
              </a:tr>
              <a:tr h="252000">
                <a:tc>
                  <a:txBody>
                    <a:bodyPr/>
                    <a:lstStyle/>
                    <a:p>
                      <a:pPr algn="ctr"/>
                      <a:r>
                        <a:rPr lang="en-AU" sz="900" dirty="0" smtClean="0">
                          <a:solidFill>
                            <a:schemeClr val="bg1"/>
                          </a:solidFill>
                        </a:rPr>
                        <a:t>What could happen?</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8517629"/>
                  </a:ext>
                </a:extLst>
              </a:tr>
              <a:tr h="612000">
                <a:tc>
                  <a:txBody>
                    <a:bodyPr/>
                    <a:lstStyle/>
                    <a:p>
                      <a:pPr algn="ctr"/>
                      <a:r>
                        <a:rPr lang="en-AU" sz="900" dirty="0" smtClean="0">
                          <a:solidFill>
                            <a:schemeClr val="tx2"/>
                          </a:solidFill>
                        </a:rPr>
                        <a:t>Predicts possible outcomes based on past events</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117393319"/>
                  </a:ext>
                </a:extLst>
              </a:tr>
            </a:tbl>
          </a:graphicData>
        </a:graphic>
      </p:graphicFrame>
      <p:graphicFrame>
        <p:nvGraphicFramePr>
          <p:cNvPr id="28" name="Table 27"/>
          <p:cNvGraphicFramePr>
            <a:graphicFrameLocks noGrp="1"/>
          </p:cNvGraphicFramePr>
          <p:nvPr>
            <p:extLst/>
          </p:nvPr>
        </p:nvGraphicFramePr>
        <p:xfrm>
          <a:off x="5414891" y="1869333"/>
          <a:ext cx="1374426" cy="1368000"/>
        </p:xfrm>
        <a:graphic>
          <a:graphicData uri="http://schemas.openxmlformats.org/drawingml/2006/table">
            <a:tbl>
              <a:tblPr firstRow="1" bandRow="1">
                <a:tableStyleId>{5C22544A-7EE6-4342-B048-85BDC9FD1C3A}</a:tableStyleId>
              </a:tblPr>
              <a:tblGrid>
                <a:gridCol w="1374426">
                  <a:extLst>
                    <a:ext uri="{9D8B030D-6E8A-4147-A177-3AD203B41FA5}">
                      <a16:colId xmlns:a16="http://schemas.microsoft.com/office/drawing/2014/main" val="3791415814"/>
                    </a:ext>
                  </a:extLst>
                </a:gridCol>
              </a:tblGrid>
              <a:tr h="504000">
                <a:tc>
                  <a:txBody>
                    <a:bodyPr/>
                    <a:lstStyle/>
                    <a:p>
                      <a:pPr lvl="0" algn="l"/>
                      <a:r>
                        <a:rPr lang="en-AU" sz="1000" spc="-20" dirty="0" smtClean="0"/>
                        <a:t>PRESCRIPTIVE </a:t>
                      </a:r>
                    </a:p>
                  </a:txBody>
                  <a:tcPr marL="39600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67405321"/>
                  </a:ext>
                </a:extLst>
              </a:tr>
              <a:tr h="252000">
                <a:tc>
                  <a:txBody>
                    <a:bodyPr/>
                    <a:lstStyle/>
                    <a:p>
                      <a:pPr algn="ctr"/>
                      <a:r>
                        <a:rPr lang="en-AU" sz="900" dirty="0" smtClean="0">
                          <a:solidFill>
                            <a:schemeClr val="bg1"/>
                          </a:solidFill>
                        </a:rPr>
                        <a:t>What should be done?</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8517629"/>
                  </a:ext>
                </a:extLst>
              </a:tr>
              <a:tr h="612000">
                <a:tc>
                  <a:txBody>
                    <a:bodyPr/>
                    <a:lstStyle/>
                    <a:p>
                      <a:pPr algn="ctr"/>
                      <a:r>
                        <a:rPr lang="en-AU" sz="900" dirty="0" smtClean="0">
                          <a:solidFill>
                            <a:schemeClr val="tx2"/>
                          </a:solidFill>
                        </a:rPr>
                        <a:t>Recommends optimal decisions that should be made based on trends</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117393319"/>
                  </a:ext>
                </a:extLst>
              </a:tr>
            </a:tbl>
          </a:graphicData>
        </a:graphic>
      </p:graphicFrame>
      <p:graphicFrame>
        <p:nvGraphicFramePr>
          <p:cNvPr id="29" name="Table 28"/>
          <p:cNvGraphicFramePr>
            <a:graphicFrameLocks noGrp="1"/>
          </p:cNvGraphicFramePr>
          <p:nvPr>
            <p:extLst/>
          </p:nvPr>
        </p:nvGraphicFramePr>
        <p:xfrm>
          <a:off x="6937888" y="1523221"/>
          <a:ext cx="1374426" cy="1512000"/>
        </p:xfrm>
        <a:graphic>
          <a:graphicData uri="http://schemas.openxmlformats.org/drawingml/2006/table">
            <a:tbl>
              <a:tblPr firstRow="1" bandRow="1">
                <a:tableStyleId>{5C22544A-7EE6-4342-B048-85BDC9FD1C3A}</a:tableStyleId>
              </a:tblPr>
              <a:tblGrid>
                <a:gridCol w="1374426">
                  <a:extLst>
                    <a:ext uri="{9D8B030D-6E8A-4147-A177-3AD203B41FA5}">
                      <a16:colId xmlns:a16="http://schemas.microsoft.com/office/drawing/2014/main" val="3791415814"/>
                    </a:ext>
                  </a:extLst>
                </a:gridCol>
              </a:tblGrid>
              <a:tr h="504000">
                <a:tc>
                  <a:txBody>
                    <a:bodyPr/>
                    <a:lstStyle/>
                    <a:p>
                      <a:pPr lvl="0" algn="l"/>
                      <a:r>
                        <a:rPr lang="en-AU" sz="1000" spc="-20" dirty="0" smtClean="0"/>
                        <a:t>AUTONOMOUS </a:t>
                      </a:r>
                    </a:p>
                  </a:txBody>
                  <a:tcPr marL="39600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67405321"/>
                  </a:ext>
                </a:extLst>
              </a:tr>
              <a:tr h="396000">
                <a:tc>
                  <a:txBody>
                    <a:bodyPr/>
                    <a:lstStyle/>
                    <a:p>
                      <a:pPr algn="ctr"/>
                      <a:r>
                        <a:rPr lang="en-AU" sz="900" dirty="0" smtClean="0">
                          <a:solidFill>
                            <a:schemeClr val="bg1"/>
                          </a:solidFill>
                        </a:rPr>
                        <a:t>What should be done to handle changes?</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8517629"/>
                  </a:ext>
                </a:extLst>
              </a:tr>
              <a:tr h="612000">
                <a:tc>
                  <a:txBody>
                    <a:bodyPr/>
                    <a:lstStyle/>
                    <a:p>
                      <a:pPr algn="ctr"/>
                      <a:r>
                        <a:rPr lang="en-AU" sz="900" dirty="0" smtClean="0">
                          <a:solidFill>
                            <a:schemeClr val="tx2"/>
                          </a:solidFill>
                        </a:rPr>
                        <a:t>Monitors, adapts and decides what should be done when an event occurs</a:t>
                      </a:r>
                    </a:p>
                  </a:txBody>
                  <a:tcPr marL="72000" marR="7200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117393319"/>
                  </a:ext>
                </a:extLst>
              </a:tr>
            </a:tbl>
          </a:graphicData>
        </a:graphic>
      </p:graphicFrame>
      <p:grpSp>
        <p:nvGrpSpPr>
          <p:cNvPr id="31" name="Group 30"/>
          <p:cNvGrpSpPr/>
          <p:nvPr/>
        </p:nvGrpSpPr>
        <p:grpSpPr>
          <a:xfrm>
            <a:off x="3935003" y="2263347"/>
            <a:ext cx="315340" cy="303697"/>
            <a:chOff x="8170863" y="771525"/>
            <a:chExt cx="515938" cy="496888"/>
          </a:xfrm>
          <a:solidFill>
            <a:schemeClr val="bg1"/>
          </a:solidFill>
        </p:grpSpPr>
        <p:sp>
          <p:nvSpPr>
            <p:cNvPr id="15" name="Freeform 5"/>
            <p:cNvSpPr>
              <a:spLocks noEditPoints="1"/>
            </p:cNvSpPr>
            <p:nvPr/>
          </p:nvSpPr>
          <p:spPr bwMode="auto">
            <a:xfrm>
              <a:off x="8251825" y="817563"/>
              <a:ext cx="319088" cy="320675"/>
            </a:xfrm>
            <a:custGeom>
              <a:avLst/>
              <a:gdLst>
                <a:gd name="T0" fmla="*/ 1077 w 1323"/>
                <a:gd name="T1" fmla="*/ 246 h 1322"/>
                <a:gd name="T2" fmla="*/ 185 w 1323"/>
                <a:gd name="T3" fmla="*/ 246 h 1322"/>
                <a:gd name="T4" fmla="*/ 0 w 1323"/>
                <a:gd name="T5" fmla="*/ 692 h 1322"/>
                <a:gd name="T6" fmla="*/ 185 w 1323"/>
                <a:gd name="T7" fmla="*/ 1138 h 1322"/>
                <a:gd name="T8" fmla="*/ 631 w 1323"/>
                <a:gd name="T9" fmla="*/ 1322 h 1322"/>
                <a:gd name="T10" fmla="*/ 1077 w 1323"/>
                <a:gd name="T11" fmla="*/ 1138 h 1322"/>
                <a:gd name="T12" fmla="*/ 1077 w 1323"/>
                <a:gd name="T13" fmla="*/ 246 h 1322"/>
                <a:gd name="T14" fmla="*/ 1031 w 1323"/>
                <a:gd name="T15" fmla="*/ 1092 h 1322"/>
                <a:gd name="T16" fmla="*/ 231 w 1323"/>
                <a:gd name="T17" fmla="*/ 1092 h 1322"/>
                <a:gd name="T18" fmla="*/ 65 w 1323"/>
                <a:gd name="T19" fmla="*/ 692 h 1322"/>
                <a:gd name="T20" fmla="*/ 231 w 1323"/>
                <a:gd name="T21" fmla="*/ 292 h 1322"/>
                <a:gd name="T22" fmla="*/ 631 w 1323"/>
                <a:gd name="T23" fmla="*/ 127 h 1322"/>
                <a:gd name="T24" fmla="*/ 1031 w 1323"/>
                <a:gd name="T25" fmla="*/ 292 h 1322"/>
                <a:gd name="T26" fmla="*/ 1031 w 1323"/>
                <a:gd name="T27" fmla="*/ 1092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3" h="1322">
                  <a:moveTo>
                    <a:pt x="1077" y="246"/>
                  </a:moveTo>
                  <a:cubicBezTo>
                    <a:pt x="831" y="0"/>
                    <a:pt x="431" y="0"/>
                    <a:pt x="185" y="246"/>
                  </a:cubicBezTo>
                  <a:cubicBezTo>
                    <a:pt x="66" y="365"/>
                    <a:pt x="0" y="524"/>
                    <a:pt x="0" y="692"/>
                  </a:cubicBezTo>
                  <a:cubicBezTo>
                    <a:pt x="0" y="861"/>
                    <a:pt x="66" y="1019"/>
                    <a:pt x="185" y="1138"/>
                  </a:cubicBezTo>
                  <a:cubicBezTo>
                    <a:pt x="308" y="1261"/>
                    <a:pt x="469" y="1322"/>
                    <a:pt x="631" y="1322"/>
                  </a:cubicBezTo>
                  <a:cubicBezTo>
                    <a:pt x="792" y="1322"/>
                    <a:pt x="954" y="1261"/>
                    <a:pt x="1077" y="1138"/>
                  </a:cubicBezTo>
                  <a:cubicBezTo>
                    <a:pt x="1323" y="892"/>
                    <a:pt x="1323" y="492"/>
                    <a:pt x="1077" y="246"/>
                  </a:cubicBezTo>
                  <a:close/>
                  <a:moveTo>
                    <a:pt x="1031" y="1092"/>
                  </a:moveTo>
                  <a:cubicBezTo>
                    <a:pt x="810" y="1313"/>
                    <a:pt x="451" y="1313"/>
                    <a:pt x="231" y="1092"/>
                  </a:cubicBezTo>
                  <a:cubicBezTo>
                    <a:pt x="124" y="985"/>
                    <a:pt x="65" y="843"/>
                    <a:pt x="65" y="692"/>
                  </a:cubicBezTo>
                  <a:cubicBezTo>
                    <a:pt x="65" y="541"/>
                    <a:pt x="124" y="399"/>
                    <a:pt x="231" y="292"/>
                  </a:cubicBezTo>
                  <a:cubicBezTo>
                    <a:pt x="341" y="182"/>
                    <a:pt x="486" y="127"/>
                    <a:pt x="631" y="127"/>
                  </a:cubicBezTo>
                  <a:cubicBezTo>
                    <a:pt x="776" y="127"/>
                    <a:pt x="921" y="182"/>
                    <a:pt x="1031" y="292"/>
                  </a:cubicBezTo>
                  <a:cubicBezTo>
                    <a:pt x="1252" y="513"/>
                    <a:pt x="1252" y="872"/>
                    <a:pt x="1031" y="10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7" name="Freeform 6"/>
            <p:cNvSpPr>
              <a:spLocks/>
            </p:cNvSpPr>
            <p:nvPr/>
          </p:nvSpPr>
          <p:spPr bwMode="auto">
            <a:xfrm>
              <a:off x="8555038" y="909638"/>
              <a:ext cx="30163" cy="84138"/>
            </a:xfrm>
            <a:custGeom>
              <a:avLst/>
              <a:gdLst>
                <a:gd name="T0" fmla="*/ 60 w 125"/>
                <a:gd name="T1" fmla="*/ 313 h 346"/>
                <a:gd name="T2" fmla="*/ 92 w 125"/>
                <a:gd name="T3" fmla="*/ 346 h 346"/>
                <a:gd name="T4" fmla="*/ 125 w 125"/>
                <a:gd name="T5" fmla="*/ 313 h 346"/>
                <a:gd name="T6" fmla="*/ 67 w 125"/>
                <a:gd name="T7" fmla="*/ 24 h 346"/>
                <a:gd name="T8" fmla="*/ 25 w 125"/>
                <a:gd name="T9" fmla="*/ 7 h 346"/>
                <a:gd name="T10" fmla="*/ 7 w 125"/>
                <a:gd name="T11" fmla="*/ 49 h 346"/>
                <a:gd name="T12" fmla="*/ 60 w 125"/>
                <a:gd name="T13" fmla="*/ 313 h 346"/>
              </a:gdLst>
              <a:ahLst/>
              <a:cxnLst>
                <a:cxn ang="0">
                  <a:pos x="T0" y="T1"/>
                </a:cxn>
                <a:cxn ang="0">
                  <a:pos x="T2" y="T3"/>
                </a:cxn>
                <a:cxn ang="0">
                  <a:pos x="T4" y="T5"/>
                </a:cxn>
                <a:cxn ang="0">
                  <a:pos x="T6" y="T7"/>
                </a:cxn>
                <a:cxn ang="0">
                  <a:pos x="T8" y="T9"/>
                </a:cxn>
                <a:cxn ang="0">
                  <a:pos x="T10" y="T11"/>
                </a:cxn>
                <a:cxn ang="0">
                  <a:pos x="T12" y="T13"/>
                </a:cxn>
              </a:cxnLst>
              <a:rect l="0" t="0" r="r" b="b"/>
              <a:pathLst>
                <a:path w="125" h="346">
                  <a:moveTo>
                    <a:pt x="60" y="313"/>
                  </a:moveTo>
                  <a:cubicBezTo>
                    <a:pt x="60" y="331"/>
                    <a:pt x="74" y="346"/>
                    <a:pt x="92" y="346"/>
                  </a:cubicBezTo>
                  <a:cubicBezTo>
                    <a:pt x="110" y="346"/>
                    <a:pt x="125" y="331"/>
                    <a:pt x="125" y="313"/>
                  </a:cubicBezTo>
                  <a:cubicBezTo>
                    <a:pt x="125" y="213"/>
                    <a:pt x="105" y="116"/>
                    <a:pt x="67" y="24"/>
                  </a:cubicBezTo>
                  <a:cubicBezTo>
                    <a:pt x="60" y="8"/>
                    <a:pt x="41" y="0"/>
                    <a:pt x="25" y="7"/>
                  </a:cubicBezTo>
                  <a:cubicBezTo>
                    <a:pt x="8" y="14"/>
                    <a:pt x="0" y="33"/>
                    <a:pt x="7" y="49"/>
                  </a:cubicBezTo>
                  <a:cubicBezTo>
                    <a:pt x="42" y="133"/>
                    <a:pt x="60" y="221"/>
                    <a:pt x="60" y="3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Freeform 7"/>
            <p:cNvSpPr>
              <a:spLocks/>
            </p:cNvSpPr>
            <p:nvPr/>
          </p:nvSpPr>
          <p:spPr bwMode="auto">
            <a:xfrm>
              <a:off x="8396288" y="803275"/>
              <a:ext cx="158750" cy="88900"/>
            </a:xfrm>
            <a:custGeom>
              <a:avLst/>
              <a:gdLst>
                <a:gd name="T0" fmla="*/ 32 w 654"/>
                <a:gd name="T1" fmla="*/ 64 h 367"/>
                <a:gd name="T2" fmla="*/ 516 w 654"/>
                <a:gd name="T3" fmla="*/ 265 h 367"/>
                <a:gd name="T4" fmla="*/ 591 w 654"/>
                <a:gd name="T5" fmla="*/ 353 h 367"/>
                <a:gd name="T6" fmla="*/ 617 w 654"/>
                <a:gd name="T7" fmla="*/ 367 h 367"/>
                <a:gd name="T8" fmla="*/ 636 w 654"/>
                <a:gd name="T9" fmla="*/ 361 h 367"/>
                <a:gd name="T10" fmla="*/ 644 w 654"/>
                <a:gd name="T11" fmla="*/ 316 h 367"/>
                <a:gd name="T12" fmla="*/ 562 w 654"/>
                <a:gd name="T13" fmla="*/ 219 h 367"/>
                <a:gd name="T14" fmla="*/ 32 w 654"/>
                <a:gd name="T15" fmla="*/ 0 h 367"/>
                <a:gd name="T16" fmla="*/ 0 w 654"/>
                <a:gd name="T17" fmla="*/ 32 h 367"/>
                <a:gd name="T18" fmla="*/ 32 w 654"/>
                <a:gd name="T19" fmla="*/ 64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4" h="367">
                  <a:moveTo>
                    <a:pt x="32" y="64"/>
                  </a:moveTo>
                  <a:cubicBezTo>
                    <a:pt x="215" y="64"/>
                    <a:pt x="387" y="136"/>
                    <a:pt x="516" y="265"/>
                  </a:cubicBezTo>
                  <a:cubicBezTo>
                    <a:pt x="544" y="292"/>
                    <a:pt x="569" y="322"/>
                    <a:pt x="591" y="353"/>
                  </a:cubicBezTo>
                  <a:cubicBezTo>
                    <a:pt x="597" y="362"/>
                    <a:pt x="607" y="367"/>
                    <a:pt x="617" y="367"/>
                  </a:cubicBezTo>
                  <a:cubicBezTo>
                    <a:pt x="624" y="367"/>
                    <a:pt x="630" y="365"/>
                    <a:pt x="636" y="361"/>
                  </a:cubicBezTo>
                  <a:cubicBezTo>
                    <a:pt x="651" y="350"/>
                    <a:pt x="654" y="330"/>
                    <a:pt x="644" y="316"/>
                  </a:cubicBezTo>
                  <a:cubicBezTo>
                    <a:pt x="619" y="282"/>
                    <a:pt x="592" y="249"/>
                    <a:pt x="562" y="219"/>
                  </a:cubicBezTo>
                  <a:cubicBezTo>
                    <a:pt x="420" y="78"/>
                    <a:pt x="2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 name="Freeform 8"/>
            <p:cNvSpPr>
              <a:spLocks noEditPoints="1"/>
            </p:cNvSpPr>
            <p:nvPr/>
          </p:nvSpPr>
          <p:spPr bwMode="auto">
            <a:xfrm>
              <a:off x="8170863" y="771525"/>
              <a:ext cx="515938" cy="496888"/>
            </a:xfrm>
            <a:custGeom>
              <a:avLst/>
              <a:gdLst>
                <a:gd name="T0" fmla="*/ 2123 w 2136"/>
                <a:gd name="T1" fmla="*/ 1846 h 2048"/>
                <a:gd name="T2" fmla="*/ 1879 w 2136"/>
                <a:gd name="T3" fmla="*/ 1602 h 2048"/>
                <a:gd name="T4" fmla="*/ 1833 w 2136"/>
                <a:gd name="T5" fmla="*/ 1602 h 2048"/>
                <a:gd name="T6" fmla="*/ 1783 w 2136"/>
                <a:gd name="T7" fmla="*/ 1652 h 2048"/>
                <a:gd name="T8" fmla="*/ 1608 w 2136"/>
                <a:gd name="T9" fmla="*/ 1477 h 2048"/>
                <a:gd name="T10" fmla="*/ 1843 w 2136"/>
                <a:gd name="T11" fmla="*/ 879 h 2048"/>
                <a:gd name="T12" fmla="*/ 1586 w 2136"/>
                <a:gd name="T13" fmla="*/ 258 h 2048"/>
                <a:gd name="T14" fmla="*/ 964 w 2136"/>
                <a:gd name="T15" fmla="*/ 0 h 2048"/>
                <a:gd name="T16" fmla="*/ 342 w 2136"/>
                <a:gd name="T17" fmla="*/ 258 h 2048"/>
                <a:gd name="T18" fmla="*/ 342 w 2136"/>
                <a:gd name="T19" fmla="*/ 1501 h 2048"/>
                <a:gd name="T20" fmla="*/ 964 w 2136"/>
                <a:gd name="T21" fmla="*/ 1758 h 2048"/>
                <a:gd name="T22" fmla="*/ 1562 w 2136"/>
                <a:gd name="T23" fmla="*/ 1523 h 2048"/>
                <a:gd name="T24" fmla="*/ 1737 w 2136"/>
                <a:gd name="T25" fmla="*/ 1698 h 2048"/>
                <a:gd name="T26" fmla="*/ 1686 w 2136"/>
                <a:gd name="T27" fmla="*/ 1748 h 2048"/>
                <a:gd name="T28" fmla="*/ 1686 w 2136"/>
                <a:gd name="T29" fmla="*/ 1794 h 2048"/>
                <a:gd name="T30" fmla="*/ 1931 w 2136"/>
                <a:gd name="T31" fmla="*/ 2039 h 2048"/>
                <a:gd name="T32" fmla="*/ 1954 w 2136"/>
                <a:gd name="T33" fmla="*/ 2048 h 2048"/>
                <a:gd name="T34" fmla="*/ 1977 w 2136"/>
                <a:gd name="T35" fmla="*/ 2039 h 2048"/>
                <a:gd name="T36" fmla="*/ 2123 w 2136"/>
                <a:gd name="T37" fmla="*/ 1892 h 2048"/>
                <a:gd name="T38" fmla="*/ 2123 w 2136"/>
                <a:gd name="T39" fmla="*/ 1846 h 2048"/>
                <a:gd name="T40" fmla="*/ 388 w 2136"/>
                <a:gd name="T41" fmla="*/ 1455 h 2048"/>
                <a:gd name="T42" fmla="*/ 388 w 2136"/>
                <a:gd name="T43" fmla="*/ 303 h 2048"/>
                <a:gd name="T44" fmla="*/ 964 w 2136"/>
                <a:gd name="T45" fmla="*/ 65 h 2048"/>
                <a:gd name="T46" fmla="*/ 1540 w 2136"/>
                <a:gd name="T47" fmla="*/ 303 h 2048"/>
                <a:gd name="T48" fmla="*/ 1778 w 2136"/>
                <a:gd name="T49" fmla="*/ 879 h 2048"/>
                <a:gd name="T50" fmla="*/ 1540 w 2136"/>
                <a:gd name="T51" fmla="*/ 1455 h 2048"/>
                <a:gd name="T52" fmla="*/ 964 w 2136"/>
                <a:gd name="T53" fmla="*/ 1694 h 2048"/>
                <a:gd name="T54" fmla="*/ 388 w 2136"/>
                <a:gd name="T55" fmla="*/ 1455 h 2048"/>
                <a:gd name="T56" fmla="*/ 1954 w 2136"/>
                <a:gd name="T57" fmla="*/ 1970 h 2048"/>
                <a:gd name="T58" fmla="*/ 1755 w 2136"/>
                <a:gd name="T59" fmla="*/ 1771 h 2048"/>
                <a:gd name="T60" fmla="*/ 1806 w 2136"/>
                <a:gd name="T61" fmla="*/ 1721 h 2048"/>
                <a:gd name="T62" fmla="*/ 1806 w 2136"/>
                <a:gd name="T63" fmla="*/ 1721 h 2048"/>
                <a:gd name="T64" fmla="*/ 1806 w 2136"/>
                <a:gd name="T65" fmla="*/ 1721 h 2048"/>
                <a:gd name="T66" fmla="*/ 1856 w 2136"/>
                <a:gd name="T67" fmla="*/ 1670 h 2048"/>
                <a:gd name="T68" fmla="*/ 2055 w 2136"/>
                <a:gd name="T69" fmla="*/ 1869 h 2048"/>
                <a:gd name="T70" fmla="*/ 1954 w 2136"/>
                <a:gd name="T71" fmla="*/ 197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6" h="2048">
                  <a:moveTo>
                    <a:pt x="2123" y="1846"/>
                  </a:moveTo>
                  <a:cubicBezTo>
                    <a:pt x="1879" y="1602"/>
                    <a:pt x="1879" y="1602"/>
                    <a:pt x="1879" y="1602"/>
                  </a:cubicBezTo>
                  <a:cubicBezTo>
                    <a:pt x="1866" y="1589"/>
                    <a:pt x="1846" y="1589"/>
                    <a:pt x="1833" y="1602"/>
                  </a:cubicBezTo>
                  <a:cubicBezTo>
                    <a:pt x="1783" y="1652"/>
                    <a:pt x="1783" y="1652"/>
                    <a:pt x="1783" y="1652"/>
                  </a:cubicBezTo>
                  <a:cubicBezTo>
                    <a:pt x="1608" y="1477"/>
                    <a:pt x="1608" y="1477"/>
                    <a:pt x="1608" y="1477"/>
                  </a:cubicBezTo>
                  <a:cubicBezTo>
                    <a:pt x="1760" y="1314"/>
                    <a:pt x="1843" y="1103"/>
                    <a:pt x="1843" y="879"/>
                  </a:cubicBezTo>
                  <a:cubicBezTo>
                    <a:pt x="1843" y="644"/>
                    <a:pt x="1752" y="424"/>
                    <a:pt x="1586" y="258"/>
                  </a:cubicBezTo>
                  <a:cubicBezTo>
                    <a:pt x="1420" y="91"/>
                    <a:pt x="1199" y="0"/>
                    <a:pt x="964" y="0"/>
                  </a:cubicBezTo>
                  <a:cubicBezTo>
                    <a:pt x="729" y="0"/>
                    <a:pt x="508" y="91"/>
                    <a:pt x="342" y="258"/>
                  </a:cubicBezTo>
                  <a:cubicBezTo>
                    <a:pt x="0" y="600"/>
                    <a:pt x="0" y="1158"/>
                    <a:pt x="342" y="1501"/>
                  </a:cubicBezTo>
                  <a:cubicBezTo>
                    <a:pt x="508" y="1667"/>
                    <a:pt x="729" y="1758"/>
                    <a:pt x="964" y="1758"/>
                  </a:cubicBezTo>
                  <a:cubicBezTo>
                    <a:pt x="1188" y="1758"/>
                    <a:pt x="1399" y="1675"/>
                    <a:pt x="1562" y="1523"/>
                  </a:cubicBezTo>
                  <a:cubicBezTo>
                    <a:pt x="1737" y="1698"/>
                    <a:pt x="1737" y="1698"/>
                    <a:pt x="1737" y="1698"/>
                  </a:cubicBezTo>
                  <a:cubicBezTo>
                    <a:pt x="1686" y="1748"/>
                    <a:pt x="1686" y="1748"/>
                    <a:pt x="1686" y="1748"/>
                  </a:cubicBezTo>
                  <a:cubicBezTo>
                    <a:pt x="1674" y="1761"/>
                    <a:pt x="1674" y="1781"/>
                    <a:pt x="1686" y="1794"/>
                  </a:cubicBezTo>
                  <a:cubicBezTo>
                    <a:pt x="1931" y="2039"/>
                    <a:pt x="1931" y="2039"/>
                    <a:pt x="1931" y="2039"/>
                  </a:cubicBezTo>
                  <a:cubicBezTo>
                    <a:pt x="1937" y="2045"/>
                    <a:pt x="1945" y="2048"/>
                    <a:pt x="1954" y="2048"/>
                  </a:cubicBezTo>
                  <a:cubicBezTo>
                    <a:pt x="1962" y="2048"/>
                    <a:pt x="1970" y="2045"/>
                    <a:pt x="1977" y="2039"/>
                  </a:cubicBezTo>
                  <a:cubicBezTo>
                    <a:pt x="2123" y="1892"/>
                    <a:pt x="2123" y="1892"/>
                    <a:pt x="2123" y="1892"/>
                  </a:cubicBezTo>
                  <a:cubicBezTo>
                    <a:pt x="2136" y="1879"/>
                    <a:pt x="2136" y="1859"/>
                    <a:pt x="2123" y="1846"/>
                  </a:cubicBezTo>
                  <a:close/>
                  <a:moveTo>
                    <a:pt x="388" y="1455"/>
                  </a:moveTo>
                  <a:cubicBezTo>
                    <a:pt x="71" y="1137"/>
                    <a:pt x="71" y="621"/>
                    <a:pt x="388" y="303"/>
                  </a:cubicBezTo>
                  <a:cubicBezTo>
                    <a:pt x="542" y="150"/>
                    <a:pt x="746" y="65"/>
                    <a:pt x="964" y="65"/>
                  </a:cubicBezTo>
                  <a:cubicBezTo>
                    <a:pt x="1181" y="65"/>
                    <a:pt x="1386" y="150"/>
                    <a:pt x="1540" y="303"/>
                  </a:cubicBezTo>
                  <a:cubicBezTo>
                    <a:pt x="1694" y="457"/>
                    <a:pt x="1778" y="662"/>
                    <a:pt x="1778" y="879"/>
                  </a:cubicBezTo>
                  <a:cubicBezTo>
                    <a:pt x="1778" y="1097"/>
                    <a:pt x="1694" y="1301"/>
                    <a:pt x="1540" y="1455"/>
                  </a:cubicBezTo>
                  <a:cubicBezTo>
                    <a:pt x="1386" y="1609"/>
                    <a:pt x="1181" y="1694"/>
                    <a:pt x="964" y="1694"/>
                  </a:cubicBezTo>
                  <a:cubicBezTo>
                    <a:pt x="746" y="1694"/>
                    <a:pt x="542" y="1609"/>
                    <a:pt x="388" y="1455"/>
                  </a:cubicBezTo>
                  <a:close/>
                  <a:moveTo>
                    <a:pt x="1954" y="1970"/>
                  </a:moveTo>
                  <a:cubicBezTo>
                    <a:pt x="1755" y="1771"/>
                    <a:pt x="1755" y="1771"/>
                    <a:pt x="1755" y="1771"/>
                  </a:cubicBezTo>
                  <a:cubicBezTo>
                    <a:pt x="1806" y="1721"/>
                    <a:pt x="1806" y="1721"/>
                    <a:pt x="1806" y="1721"/>
                  </a:cubicBezTo>
                  <a:cubicBezTo>
                    <a:pt x="1806" y="1721"/>
                    <a:pt x="1806" y="1721"/>
                    <a:pt x="1806" y="1721"/>
                  </a:cubicBezTo>
                  <a:cubicBezTo>
                    <a:pt x="1806" y="1721"/>
                    <a:pt x="1806" y="1721"/>
                    <a:pt x="1806" y="1721"/>
                  </a:cubicBezTo>
                  <a:cubicBezTo>
                    <a:pt x="1856" y="1670"/>
                    <a:pt x="1856" y="1670"/>
                    <a:pt x="1856" y="1670"/>
                  </a:cubicBezTo>
                  <a:cubicBezTo>
                    <a:pt x="2055" y="1869"/>
                    <a:pt x="2055" y="1869"/>
                    <a:pt x="2055" y="1869"/>
                  </a:cubicBezTo>
                  <a:lnTo>
                    <a:pt x="1954" y="19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0" name="Freeform 9"/>
            <p:cNvSpPr>
              <a:spLocks noEditPoints="1"/>
            </p:cNvSpPr>
            <p:nvPr/>
          </p:nvSpPr>
          <p:spPr bwMode="auto">
            <a:xfrm>
              <a:off x="8281988" y="896938"/>
              <a:ext cx="238125" cy="146050"/>
            </a:xfrm>
            <a:custGeom>
              <a:avLst/>
              <a:gdLst>
                <a:gd name="T0" fmla="*/ 948 w 981"/>
                <a:gd name="T1" fmla="*/ 536 h 601"/>
                <a:gd name="T2" fmla="*/ 911 w 981"/>
                <a:gd name="T3" fmla="*/ 536 h 601"/>
                <a:gd name="T4" fmla="*/ 911 w 981"/>
                <a:gd name="T5" fmla="*/ 33 h 601"/>
                <a:gd name="T6" fmla="*/ 879 w 981"/>
                <a:gd name="T7" fmla="*/ 0 h 601"/>
                <a:gd name="T8" fmla="*/ 723 w 981"/>
                <a:gd name="T9" fmla="*/ 0 h 601"/>
                <a:gd name="T10" fmla="*/ 691 w 981"/>
                <a:gd name="T11" fmla="*/ 33 h 601"/>
                <a:gd name="T12" fmla="*/ 691 w 981"/>
                <a:gd name="T13" fmla="*/ 536 h 601"/>
                <a:gd name="T14" fmla="*/ 600 w 981"/>
                <a:gd name="T15" fmla="*/ 536 h 601"/>
                <a:gd name="T16" fmla="*/ 600 w 981"/>
                <a:gd name="T17" fmla="*/ 188 h 601"/>
                <a:gd name="T18" fmla="*/ 568 w 981"/>
                <a:gd name="T19" fmla="*/ 156 h 601"/>
                <a:gd name="T20" fmla="*/ 412 w 981"/>
                <a:gd name="T21" fmla="*/ 156 h 601"/>
                <a:gd name="T22" fmla="*/ 380 w 981"/>
                <a:gd name="T23" fmla="*/ 188 h 601"/>
                <a:gd name="T24" fmla="*/ 380 w 981"/>
                <a:gd name="T25" fmla="*/ 536 h 601"/>
                <a:gd name="T26" fmla="*/ 289 w 981"/>
                <a:gd name="T27" fmla="*/ 536 h 601"/>
                <a:gd name="T28" fmla="*/ 289 w 981"/>
                <a:gd name="T29" fmla="*/ 137 h 601"/>
                <a:gd name="T30" fmla="*/ 257 w 981"/>
                <a:gd name="T31" fmla="*/ 104 h 601"/>
                <a:gd name="T32" fmla="*/ 101 w 981"/>
                <a:gd name="T33" fmla="*/ 104 h 601"/>
                <a:gd name="T34" fmla="*/ 69 w 981"/>
                <a:gd name="T35" fmla="*/ 137 h 601"/>
                <a:gd name="T36" fmla="*/ 69 w 981"/>
                <a:gd name="T37" fmla="*/ 536 h 601"/>
                <a:gd name="T38" fmla="*/ 32 w 981"/>
                <a:gd name="T39" fmla="*/ 536 h 601"/>
                <a:gd name="T40" fmla="*/ 0 w 981"/>
                <a:gd name="T41" fmla="*/ 569 h 601"/>
                <a:gd name="T42" fmla="*/ 32 w 981"/>
                <a:gd name="T43" fmla="*/ 601 h 601"/>
                <a:gd name="T44" fmla="*/ 101 w 981"/>
                <a:gd name="T45" fmla="*/ 601 h 601"/>
                <a:gd name="T46" fmla="*/ 257 w 981"/>
                <a:gd name="T47" fmla="*/ 601 h 601"/>
                <a:gd name="T48" fmla="*/ 412 w 981"/>
                <a:gd name="T49" fmla="*/ 601 h 601"/>
                <a:gd name="T50" fmla="*/ 568 w 981"/>
                <a:gd name="T51" fmla="*/ 601 h 601"/>
                <a:gd name="T52" fmla="*/ 723 w 981"/>
                <a:gd name="T53" fmla="*/ 601 h 601"/>
                <a:gd name="T54" fmla="*/ 879 w 981"/>
                <a:gd name="T55" fmla="*/ 601 h 601"/>
                <a:gd name="T56" fmla="*/ 948 w 981"/>
                <a:gd name="T57" fmla="*/ 601 h 601"/>
                <a:gd name="T58" fmla="*/ 981 w 981"/>
                <a:gd name="T59" fmla="*/ 569 h 601"/>
                <a:gd name="T60" fmla="*/ 948 w 981"/>
                <a:gd name="T61" fmla="*/ 536 h 601"/>
                <a:gd name="T62" fmla="*/ 847 w 981"/>
                <a:gd name="T63" fmla="*/ 65 h 601"/>
                <a:gd name="T64" fmla="*/ 847 w 981"/>
                <a:gd name="T65" fmla="*/ 536 h 601"/>
                <a:gd name="T66" fmla="*/ 756 w 981"/>
                <a:gd name="T67" fmla="*/ 536 h 601"/>
                <a:gd name="T68" fmla="*/ 756 w 981"/>
                <a:gd name="T69" fmla="*/ 65 h 601"/>
                <a:gd name="T70" fmla="*/ 847 w 981"/>
                <a:gd name="T71" fmla="*/ 65 h 601"/>
                <a:gd name="T72" fmla="*/ 536 w 981"/>
                <a:gd name="T73" fmla="*/ 221 h 601"/>
                <a:gd name="T74" fmla="*/ 536 w 981"/>
                <a:gd name="T75" fmla="*/ 536 h 601"/>
                <a:gd name="T76" fmla="*/ 445 w 981"/>
                <a:gd name="T77" fmla="*/ 536 h 601"/>
                <a:gd name="T78" fmla="*/ 445 w 981"/>
                <a:gd name="T79" fmla="*/ 221 h 601"/>
                <a:gd name="T80" fmla="*/ 536 w 981"/>
                <a:gd name="T81" fmla="*/ 221 h 601"/>
                <a:gd name="T82" fmla="*/ 225 w 981"/>
                <a:gd name="T83" fmla="*/ 169 h 601"/>
                <a:gd name="T84" fmla="*/ 225 w 981"/>
                <a:gd name="T85" fmla="*/ 536 h 601"/>
                <a:gd name="T86" fmla="*/ 134 w 981"/>
                <a:gd name="T87" fmla="*/ 536 h 601"/>
                <a:gd name="T88" fmla="*/ 134 w 981"/>
                <a:gd name="T89" fmla="*/ 169 h 601"/>
                <a:gd name="T90" fmla="*/ 225 w 981"/>
                <a:gd name="T91"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1" h="601">
                  <a:moveTo>
                    <a:pt x="948" y="536"/>
                  </a:moveTo>
                  <a:cubicBezTo>
                    <a:pt x="911" y="536"/>
                    <a:pt x="911" y="536"/>
                    <a:pt x="911" y="536"/>
                  </a:cubicBezTo>
                  <a:cubicBezTo>
                    <a:pt x="911" y="33"/>
                    <a:pt x="911" y="33"/>
                    <a:pt x="911" y="33"/>
                  </a:cubicBezTo>
                  <a:cubicBezTo>
                    <a:pt x="911" y="15"/>
                    <a:pt x="897" y="0"/>
                    <a:pt x="879" y="0"/>
                  </a:cubicBezTo>
                  <a:cubicBezTo>
                    <a:pt x="723" y="0"/>
                    <a:pt x="723" y="0"/>
                    <a:pt x="723" y="0"/>
                  </a:cubicBezTo>
                  <a:cubicBezTo>
                    <a:pt x="706" y="0"/>
                    <a:pt x="691" y="15"/>
                    <a:pt x="691" y="33"/>
                  </a:cubicBezTo>
                  <a:cubicBezTo>
                    <a:pt x="691" y="536"/>
                    <a:pt x="691" y="536"/>
                    <a:pt x="691" y="536"/>
                  </a:cubicBezTo>
                  <a:cubicBezTo>
                    <a:pt x="600" y="536"/>
                    <a:pt x="600" y="536"/>
                    <a:pt x="600" y="536"/>
                  </a:cubicBezTo>
                  <a:cubicBezTo>
                    <a:pt x="600" y="188"/>
                    <a:pt x="600" y="188"/>
                    <a:pt x="600" y="188"/>
                  </a:cubicBezTo>
                  <a:cubicBezTo>
                    <a:pt x="600" y="170"/>
                    <a:pt x="586" y="156"/>
                    <a:pt x="568" y="156"/>
                  </a:cubicBezTo>
                  <a:cubicBezTo>
                    <a:pt x="412" y="156"/>
                    <a:pt x="412" y="156"/>
                    <a:pt x="412" y="156"/>
                  </a:cubicBezTo>
                  <a:cubicBezTo>
                    <a:pt x="395" y="156"/>
                    <a:pt x="380" y="170"/>
                    <a:pt x="380" y="188"/>
                  </a:cubicBezTo>
                  <a:cubicBezTo>
                    <a:pt x="380" y="536"/>
                    <a:pt x="380" y="536"/>
                    <a:pt x="380" y="536"/>
                  </a:cubicBezTo>
                  <a:cubicBezTo>
                    <a:pt x="289" y="536"/>
                    <a:pt x="289" y="536"/>
                    <a:pt x="289" y="536"/>
                  </a:cubicBezTo>
                  <a:cubicBezTo>
                    <a:pt x="289" y="137"/>
                    <a:pt x="289" y="137"/>
                    <a:pt x="289" y="137"/>
                  </a:cubicBezTo>
                  <a:cubicBezTo>
                    <a:pt x="289" y="119"/>
                    <a:pt x="275" y="104"/>
                    <a:pt x="257" y="104"/>
                  </a:cubicBezTo>
                  <a:cubicBezTo>
                    <a:pt x="101" y="104"/>
                    <a:pt x="101" y="104"/>
                    <a:pt x="101" y="104"/>
                  </a:cubicBezTo>
                  <a:cubicBezTo>
                    <a:pt x="83" y="104"/>
                    <a:pt x="69" y="119"/>
                    <a:pt x="69" y="137"/>
                  </a:cubicBezTo>
                  <a:cubicBezTo>
                    <a:pt x="69" y="536"/>
                    <a:pt x="69" y="536"/>
                    <a:pt x="69" y="536"/>
                  </a:cubicBezTo>
                  <a:cubicBezTo>
                    <a:pt x="32" y="536"/>
                    <a:pt x="32" y="536"/>
                    <a:pt x="32" y="536"/>
                  </a:cubicBezTo>
                  <a:cubicBezTo>
                    <a:pt x="14" y="536"/>
                    <a:pt x="0" y="551"/>
                    <a:pt x="0" y="569"/>
                  </a:cubicBezTo>
                  <a:cubicBezTo>
                    <a:pt x="0" y="586"/>
                    <a:pt x="14" y="601"/>
                    <a:pt x="32" y="601"/>
                  </a:cubicBezTo>
                  <a:cubicBezTo>
                    <a:pt x="101" y="601"/>
                    <a:pt x="101" y="601"/>
                    <a:pt x="101" y="601"/>
                  </a:cubicBezTo>
                  <a:cubicBezTo>
                    <a:pt x="257" y="601"/>
                    <a:pt x="257" y="601"/>
                    <a:pt x="257" y="601"/>
                  </a:cubicBezTo>
                  <a:cubicBezTo>
                    <a:pt x="412" y="601"/>
                    <a:pt x="412" y="601"/>
                    <a:pt x="412" y="601"/>
                  </a:cubicBezTo>
                  <a:cubicBezTo>
                    <a:pt x="568" y="601"/>
                    <a:pt x="568" y="601"/>
                    <a:pt x="568" y="601"/>
                  </a:cubicBezTo>
                  <a:cubicBezTo>
                    <a:pt x="723" y="601"/>
                    <a:pt x="723" y="601"/>
                    <a:pt x="723" y="601"/>
                  </a:cubicBezTo>
                  <a:cubicBezTo>
                    <a:pt x="879" y="601"/>
                    <a:pt x="879" y="601"/>
                    <a:pt x="879" y="601"/>
                  </a:cubicBezTo>
                  <a:cubicBezTo>
                    <a:pt x="948" y="601"/>
                    <a:pt x="948" y="601"/>
                    <a:pt x="948" y="601"/>
                  </a:cubicBezTo>
                  <a:cubicBezTo>
                    <a:pt x="966" y="601"/>
                    <a:pt x="981" y="586"/>
                    <a:pt x="981" y="569"/>
                  </a:cubicBezTo>
                  <a:cubicBezTo>
                    <a:pt x="981" y="551"/>
                    <a:pt x="966" y="536"/>
                    <a:pt x="948" y="536"/>
                  </a:cubicBezTo>
                  <a:close/>
                  <a:moveTo>
                    <a:pt x="847" y="65"/>
                  </a:moveTo>
                  <a:cubicBezTo>
                    <a:pt x="847" y="536"/>
                    <a:pt x="847" y="536"/>
                    <a:pt x="847" y="536"/>
                  </a:cubicBezTo>
                  <a:cubicBezTo>
                    <a:pt x="756" y="536"/>
                    <a:pt x="756" y="536"/>
                    <a:pt x="756" y="536"/>
                  </a:cubicBezTo>
                  <a:cubicBezTo>
                    <a:pt x="756" y="65"/>
                    <a:pt x="756" y="65"/>
                    <a:pt x="756" y="65"/>
                  </a:cubicBezTo>
                  <a:lnTo>
                    <a:pt x="847" y="65"/>
                  </a:lnTo>
                  <a:close/>
                  <a:moveTo>
                    <a:pt x="536" y="221"/>
                  </a:moveTo>
                  <a:cubicBezTo>
                    <a:pt x="536" y="536"/>
                    <a:pt x="536" y="536"/>
                    <a:pt x="536" y="536"/>
                  </a:cubicBezTo>
                  <a:cubicBezTo>
                    <a:pt x="445" y="536"/>
                    <a:pt x="445" y="536"/>
                    <a:pt x="445" y="536"/>
                  </a:cubicBezTo>
                  <a:cubicBezTo>
                    <a:pt x="445" y="221"/>
                    <a:pt x="445" y="221"/>
                    <a:pt x="445" y="221"/>
                  </a:cubicBezTo>
                  <a:lnTo>
                    <a:pt x="536" y="221"/>
                  </a:lnTo>
                  <a:close/>
                  <a:moveTo>
                    <a:pt x="225" y="169"/>
                  </a:moveTo>
                  <a:cubicBezTo>
                    <a:pt x="225" y="536"/>
                    <a:pt x="225" y="536"/>
                    <a:pt x="225" y="536"/>
                  </a:cubicBezTo>
                  <a:cubicBezTo>
                    <a:pt x="134" y="536"/>
                    <a:pt x="134" y="536"/>
                    <a:pt x="134" y="536"/>
                  </a:cubicBezTo>
                  <a:cubicBezTo>
                    <a:pt x="134" y="169"/>
                    <a:pt x="134" y="169"/>
                    <a:pt x="134" y="169"/>
                  </a:cubicBezTo>
                  <a:lnTo>
                    <a:pt x="225"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58" name="Group 57"/>
          <p:cNvGrpSpPr/>
          <p:nvPr/>
        </p:nvGrpSpPr>
        <p:grpSpPr>
          <a:xfrm>
            <a:off x="816041" y="2846568"/>
            <a:ext cx="243666" cy="242445"/>
            <a:chOff x="7073900" y="660401"/>
            <a:chExt cx="633412" cy="630238"/>
          </a:xfrm>
          <a:solidFill>
            <a:schemeClr val="bg1"/>
          </a:solidFill>
        </p:grpSpPr>
        <p:sp>
          <p:nvSpPr>
            <p:cNvPr id="50" name="Rectangle 29"/>
            <p:cNvSpPr>
              <a:spLocks noChangeArrowheads="1"/>
            </p:cNvSpPr>
            <p:nvPr/>
          </p:nvSpPr>
          <p:spPr bwMode="auto">
            <a:xfrm>
              <a:off x="7237413" y="920751"/>
              <a:ext cx="20637" cy="61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1" name="Rectangle 30"/>
            <p:cNvSpPr>
              <a:spLocks noChangeArrowheads="1"/>
            </p:cNvSpPr>
            <p:nvPr/>
          </p:nvSpPr>
          <p:spPr bwMode="auto">
            <a:xfrm>
              <a:off x="7269163" y="901701"/>
              <a:ext cx="20637" cy="80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2" name="Rectangle 31"/>
            <p:cNvSpPr>
              <a:spLocks noChangeArrowheads="1"/>
            </p:cNvSpPr>
            <p:nvPr/>
          </p:nvSpPr>
          <p:spPr bwMode="auto">
            <a:xfrm>
              <a:off x="7299325" y="881063"/>
              <a:ext cx="20637" cy="101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3" name="Rectangle 32"/>
            <p:cNvSpPr>
              <a:spLocks noChangeArrowheads="1"/>
            </p:cNvSpPr>
            <p:nvPr/>
          </p:nvSpPr>
          <p:spPr bwMode="auto">
            <a:xfrm>
              <a:off x="7329488" y="860426"/>
              <a:ext cx="2063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4" name="Rectangle 33"/>
            <p:cNvSpPr>
              <a:spLocks noChangeArrowheads="1"/>
            </p:cNvSpPr>
            <p:nvPr/>
          </p:nvSpPr>
          <p:spPr bwMode="auto">
            <a:xfrm>
              <a:off x="7361238" y="849313"/>
              <a:ext cx="20637" cy="133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5" name="Freeform 34"/>
            <p:cNvSpPr>
              <a:spLocks noEditPoints="1"/>
            </p:cNvSpPr>
            <p:nvPr/>
          </p:nvSpPr>
          <p:spPr bwMode="auto">
            <a:xfrm>
              <a:off x="7162800" y="763588"/>
              <a:ext cx="527050" cy="527050"/>
            </a:xfrm>
            <a:custGeom>
              <a:avLst/>
              <a:gdLst>
                <a:gd name="T0" fmla="*/ 1036 w 1640"/>
                <a:gd name="T1" fmla="*/ 810 h 1640"/>
                <a:gd name="T2" fmla="*/ 923 w 1640"/>
                <a:gd name="T3" fmla="*/ 763 h 1640"/>
                <a:gd name="T4" fmla="*/ 901 w 1640"/>
                <a:gd name="T5" fmla="*/ 765 h 1640"/>
                <a:gd name="T6" fmla="*/ 812 w 1640"/>
                <a:gd name="T7" fmla="*/ 677 h 1640"/>
                <a:gd name="T8" fmla="*/ 717 w 1640"/>
                <a:gd name="T9" fmla="*/ 131 h 1640"/>
                <a:gd name="T10" fmla="*/ 163 w 1640"/>
                <a:gd name="T11" fmla="*/ 163 h 1640"/>
                <a:gd name="T12" fmla="*/ 131 w 1640"/>
                <a:gd name="T13" fmla="*/ 717 h 1640"/>
                <a:gd name="T14" fmla="*/ 677 w 1640"/>
                <a:gd name="T15" fmla="*/ 812 h 1640"/>
                <a:gd name="T16" fmla="*/ 765 w 1640"/>
                <a:gd name="T17" fmla="*/ 901 h 1640"/>
                <a:gd name="T18" fmla="*/ 763 w 1640"/>
                <a:gd name="T19" fmla="*/ 923 h 1640"/>
                <a:gd name="T20" fmla="*/ 810 w 1640"/>
                <a:gd name="T21" fmla="*/ 1036 h 1640"/>
                <a:gd name="T22" fmla="*/ 1352 w 1640"/>
                <a:gd name="T23" fmla="*/ 1578 h 1640"/>
                <a:gd name="T24" fmla="*/ 1577 w 1640"/>
                <a:gd name="T25" fmla="*/ 1577 h 1640"/>
                <a:gd name="T26" fmla="*/ 1578 w 1640"/>
                <a:gd name="T27" fmla="*/ 1352 h 1640"/>
                <a:gd name="T28" fmla="*/ 1036 w 1640"/>
                <a:gd name="T29" fmla="*/ 810 h 1640"/>
                <a:gd name="T30" fmla="*/ 108 w 1640"/>
                <a:gd name="T31" fmla="*/ 459 h 1640"/>
                <a:gd name="T32" fmla="*/ 459 w 1640"/>
                <a:gd name="T33" fmla="*/ 108 h 1640"/>
                <a:gd name="T34" fmla="*/ 811 w 1640"/>
                <a:gd name="T35" fmla="*/ 459 h 1640"/>
                <a:gd name="T36" fmla="*/ 459 w 1640"/>
                <a:gd name="T37" fmla="*/ 811 h 1640"/>
                <a:gd name="T38" fmla="*/ 108 w 1640"/>
                <a:gd name="T39" fmla="*/ 459 h 1640"/>
                <a:gd name="T40" fmla="*/ 729 w 1640"/>
                <a:gd name="T41" fmla="*/ 774 h 1640"/>
                <a:gd name="T42" fmla="*/ 774 w 1640"/>
                <a:gd name="T43" fmla="*/ 729 h 1640"/>
                <a:gd name="T44" fmla="*/ 835 w 1640"/>
                <a:gd name="T45" fmla="*/ 790 h 1640"/>
                <a:gd name="T46" fmla="*/ 790 w 1640"/>
                <a:gd name="T47" fmla="*/ 835 h 1640"/>
                <a:gd name="T48" fmla="*/ 729 w 1640"/>
                <a:gd name="T49" fmla="*/ 774 h 1640"/>
                <a:gd name="T50" fmla="*/ 1533 w 1640"/>
                <a:gd name="T51" fmla="*/ 1533 h 1640"/>
                <a:gd name="T52" fmla="*/ 1397 w 1640"/>
                <a:gd name="T53" fmla="*/ 1533 h 1640"/>
                <a:gd name="T54" fmla="*/ 855 w 1640"/>
                <a:gd name="T55" fmla="*/ 991 h 1640"/>
                <a:gd name="T56" fmla="*/ 829 w 1640"/>
                <a:gd name="T57" fmla="*/ 898 h 1640"/>
                <a:gd name="T58" fmla="*/ 898 w 1640"/>
                <a:gd name="T59" fmla="*/ 829 h 1640"/>
                <a:gd name="T60" fmla="*/ 991 w 1640"/>
                <a:gd name="T61" fmla="*/ 855 h 1640"/>
                <a:gd name="T62" fmla="*/ 1533 w 1640"/>
                <a:gd name="T63" fmla="*/ 1397 h 1640"/>
                <a:gd name="T64" fmla="*/ 1533 w 1640"/>
                <a:gd name="T65" fmla="*/ 1533 h 1640"/>
                <a:gd name="T66" fmla="*/ 1533 w 1640"/>
                <a:gd name="T67" fmla="*/ 1533 h 1640"/>
                <a:gd name="T68" fmla="*/ 1533 w 1640"/>
                <a:gd name="T69" fmla="*/ 1533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0" h="1640">
                  <a:moveTo>
                    <a:pt x="1036" y="810"/>
                  </a:moveTo>
                  <a:cubicBezTo>
                    <a:pt x="1006" y="780"/>
                    <a:pt x="965" y="763"/>
                    <a:pt x="923" y="763"/>
                  </a:cubicBezTo>
                  <a:cubicBezTo>
                    <a:pt x="916" y="764"/>
                    <a:pt x="908" y="764"/>
                    <a:pt x="901" y="765"/>
                  </a:cubicBezTo>
                  <a:cubicBezTo>
                    <a:pt x="812" y="677"/>
                    <a:pt x="812" y="677"/>
                    <a:pt x="812" y="677"/>
                  </a:cubicBezTo>
                  <a:cubicBezTo>
                    <a:pt x="924" y="497"/>
                    <a:pt x="882" y="263"/>
                    <a:pt x="717" y="131"/>
                  </a:cubicBezTo>
                  <a:cubicBezTo>
                    <a:pt x="551" y="0"/>
                    <a:pt x="313" y="14"/>
                    <a:pt x="163" y="163"/>
                  </a:cubicBezTo>
                  <a:cubicBezTo>
                    <a:pt x="14" y="313"/>
                    <a:pt x="0" y="551"/>
                    <a:pt x="131" y="717"/>
                  </a:cubicBezTo>
                  <a:cubicBezTo>
                    <a:pt x="262" y="882"/>
                    <a:pt x="497" y="924"/>
                    <a:pt x="677" y="812"/>
                  </a:cubicBezTo>
                  <a:cubicBezTo>
                    <a:pt x="765" y="901"/>
                    <a:pt x="765" y="901"/>
                    <a:pt x="765" y="901"/>
                  </a:cubicBezTo>
                  <a:cubicBezTo>
                    <a:pt x="764" y="908"/>
                    <a:pt x="764" y="916"/>
                    <a:pt x="763" y="923"/>
                  </a:cubicBezTo>
                  <a:cubicBezTo>
                    <a:pt x="763" y="965"/>
                    <a:pt x="780" y="1006"/>
                    <a:pt x="810" y="1036"/>
                  </a:cubicBezTo>
                  <a:cubicBezTo>
                    <a:pt x="1352" y="1578"/>
                    <a:pt x="1352" y="1578"/>
                    <a:pt x="1352" y="1578"/>
                  </a:cubicBezTo>
                  <a:cubicBezTo>
                    <a:pt x="1414" y="1640"/>
                    <a:pt x="1515" y="1639"/>
                    <a:pt x="1577" y="1577"/>
                  </a:cubicBezTo>
                  <a:cubicBezTo>
                    <a:pt x="1639" y="1515"/>
                    <a:pt x="1640" y="1414"/>
                    <a:pt x="1578" y="1352"/>
                  </a:cubicBezTo>
                  <a:lnTo>
                    <a:pt x="1036" y="810"/>
                  </a:lnTo>
                  <a:close/>
                  <a:moveTo>
                    <a:pt x="108" y="459"/>
                  </a:moveTo>
                  <a:cubicBezTo>
                    <a:pt x="108" y="265"/>
                    <a:pt x="265" y="108"/>
                    <a:pt x="459" y="108"/>
                  </a:cubicBezTo>
                  <a:cubicBezTo>
                    <a:pt x="653" y="108"/>
                    <a:pt x="811" y="265"/>
                    <a:pt x="811" y="459"/>
                  </a:cubicBezTo>
                  <a:cubicBezTo>
                    <a:pt x="811" y="653"/>
                    <a:pt x="653" y="811"/>
                    <a:pt x="459" y="811"/>
                  </a:cubicBezTo>
                  <a:cubicBezTo>
                    <a:pt x="266" y="811"/>
                    <a:pt x="108" y="653"/>
                    <a:pt x="108" y="459"/>
                  </a:cubicBezTo>
                  <a:close/>
                  <a:moveTo>
                    <a:pt x="729" y="774"/>
                  </a:moveTo>
                  <a:cubicBezTo>
                    <a:pt x="745" y="760"/>
                    <a:pt x="760" y="745"/>
                    <a:pt x="774" y="729"/>
                  </a:cubicBezTo>
                  <a:cubicBezTo>
                    <a:pt x="835" y="790"/>
                    <a:pt x="835" y="790"/>
                    <a:pt x="835" y="790"/>
                  </a:cubicBezTo>
                  <a:cubicBezTo>
                    <a:pt x="817" y="802"/>
                    <a:pt x="802" y="817"/>
                    <a:pt x="790" y="835"/>
                  </a:cubicBezTo>
                  <a:lnTo>
                    <a:pt x="729" y="774"/>
                  </a:lnTo>
                  <a:close/>
                  <a:moveTo>
                    <a:pt x="1533" y="1533"/>
                  </a:moveTo>
                  <a:cubicBezTo>
                    <a:pt x="1495" y="1569"/>
                    <a:pt x="1435" y="1569"/>
                    <a:pt x="1397" y="1533"/>
                  </a:cubicBezTo>
                  <a:cubicBezTo>
                    <a:pt x="855" y="991"/>
                    <a:pt x="855" y="991"/>
                    <a:pt x="855" y="991"/>
                  </a:cubicBezTo>
                  <a:cubicBezTo>
                    <a:pt x="830" y="967"/>
                    <a:pt x="820" y="931"/>
                    <a:pt x="829" y="898"/>
                  </a:cubicBezTo>
                  <a:cubicBezTo>
                    <a:pt x="838" y="864"/>
                    <a:pt x="864" y="838"/>
                    <a:pt x="898" y="829"/>
                  </a:cubicBezTo>
                  <a:cubicBezTo>
                    <a:pt x="931" y="820"/>
                    <a:pt x="967" y="830"/>
                    <a:pt x="991" y="855"/>
                  </a:cubicBezTo>
                  <a:cubicBezTo>
                    <a:pt x="1533" y="1397"/>
                    <a:pt x="1533" y="1397"/>
                    <a:pt x="1533" y="1397"/>
                  </a:cubicBezTo>
                  <a:cubicBezTo>
                    <a:pt x="1570" y="1435"/>
                    <a:pt x="1570" y="1495"/>
                    <a:pt x="1533" y="1533"/>
                  </a:cubicBezTo>
                  <a:close/>
                  <a:moveTo>
                    <a:pt x="1533" y="1533"/>
                  </a:moveTo>
                  <a:cubicBezTo>
                    <a:pt x="1533" y="1533"/>
                    <a:pt x="1533" y="1533"/>
                    <a:pt x="1533" y="15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6" name="Freeform 35"/>
            <p:cNvSpPr>
              <a:spLocks noEditPoints="1"/>
            </p:cNvSpPr>
            <p:nvPr/>
          </p:nvSpPr>
          <p:spPr bwMode="auto">
            <a:xfrm>
              <a:off x="7502525" y="795338"/>
              <a:ext cx="66675" cy="65088"/>
            </a:xfrm>
            <a:custGeom>
              <a:avLst/>
              <a:gdLst>
                <a:gd name="T0" fmla="*/ 171 w 208"/>
                <a:gd name="T1" fmla="*/ 174 h 202"/>
                <a:gd name="T2" fmla="*/ 183 w 208"/>
                <a:gd name="T3" fmla="*/ 53 h 202"/>
                <a:gd name="T4" fmla="*/ 66 w 208"/>
                <a:gd name="T5" fmla="*/ 17 h 202"/>
                <a:gd name="T6" fmla="*/ 9 w 208"/>
                <a:gd name="T7" fmla="*/ 125 h 202"/>
                <a:gd name="T8" fmla="*/ 103 w 208"/>
                <a:gd name="T9" fmla="*/ 202 h 202"/>
                <a:gd name="T10" fmla="*/ 171 w 208"/>
                <a:gd name="T11" fmla="*/ 174 h 202"/>
                <a:gd name="T12" fmla="*/ 80 w 208"/>
                <a:gd name="T13" fmla="*/ 83 h 202"/>
                <a:gd name="T14" fmla="*/ 126 w 208"/>
                <a:gd name="T15" fmla="*/ 83 h 202"/>
                <a:gd name="T16" fmla="*/ 126 w 208"/>
                <a:gd name="T17" fmla="*/ 129 h 202"/>
                <a:gd name="T18" fmla="*/ 80 w 208"/>
                <a:gd name="T19" fmla="*/ 129 h 202"/>
                <a:gd name="T20" fmla="*/ 80 w 208"/>
                <a:gd name="T21" fmla="*/ 83 h 202"/>
                <a:gd name="T22" fmla="*/ 80 w 208"/>
                <a:gd name="T23" fmla="*/ 83 h 202"/>
                <a:gd name="T24" fmla="*/ 80 w 208"/>
                <a:gd name="T25" fmla="*/ 8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202">
                  <a:moveTo>
                    <a:pt x="171" y="174"/>
                  </a:moveTo>
                  <a:cubicBezTo>
                    <a:pt x="203" y="141"/>
                    <a:pt x="208" y="91"/>
                    <a:pt x="183" y="53"/>
                  </a:cubicBezTo>
                  <a:cubicBezTo>
                    <a:pt x="157" y="15"/>
                    <a:pt x="108" y="0"/>
                    <a:pt x="66" y="17"/>
                  </a:cubicBezTo>
                  <a:cubicBezTo>
                    <a:pt x="24" y="35"/>
                    <a:pt x="0" y="80"/>
                    <a:pt x="9" y="125"/>
                  </a:cubicBezTo>
                  <a:cubicBezTo>
                    <a:pt x="18" y="170"/>
                    <a:pt x="57" y="202"/>
                    <a:pt x="103" y="202"/>
                  </a:cubicBezTo>
                  <a:cubicBezTo>
                    <a:pt x="128" y="202"/>
                    <a:pt x="153" y="192"/>
                    <a:pt x="171" y="174"/>
                  </a:cubicBezTo>
                  <a:close/>
                  <a:moveTo>
                    <a:pt x="80" y="83"/>
                  </a:moveTo>
                  <a:cubicBezTo>
                    <a:pt x="93" y="71"/>
                    <a:pt x="113" y="71"/>
                    <a:pt x="126" y="83"/>
                  </a:cubicBezTo>
                  <a:cubicBezTo>
                    <a:pt x="138" y="96"/>
                    <a:pt x="138" y="116"/>
                    <a:pt x="126" y="129"/>
                  </a:cubicBezTo>
                  <a:cubicBezTo>
                    <a:pt x="113" y="141"/>
                    <a:pt x="93" y="141"/>
                    <a:pt x="80" y="129"/>
                  </a:cubicBezTo>
                  <a:cubicBezTo>
                    <a:pt x="68" y="116"/>
                    <a:pt x="68" y="96"/>
                    <a:pt x="80" y="83"/>
                  </a:cubicBezTo>
                  <a:close/>
                  <a:moveTo>
                    <a:pt x="80" y="83"/>
                  </a:moveTo>
                  <a:cubicBezTo>
                    <a:pt x="80" y="83"/>
                    <a:pt x="80" y="83"/>
                    <a:pt x="80" y="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57" name="Freeform 36"/>
            <p:cNvSpPr>
              <a:spLocks noEditPoints="1"/>
            </p:cNvSpPr>
            <p:nvPr/>
          </p:nvSpPr>
          <p:spPr bwMode="auto">
            <a:xfrm>
              <a:off x="7073900" y="660401"/>
              <a:ext cx="633412" cy="630238"/>
            </a:xfrm>
            <a:custGeom>
              <a:avLst/>
              <a:gdLst>
                <a:gd name="T0" fmla="*/ 894 w 1972"/>
                <a:gd name="T1" fmla="*/ 1300 h 1963"/>
                <a:gd name="T2" fmla="*/ 855 w 1972"/>
                <a:gd name="T3" fmla="*/ 1245 h 1963"/>
                <a:gd name="T4" fmla="*/ 639 w 1972"/>
                <a:gd name="T5" fmla="*/ 1452 h 1963"/>
                <a:gd name="T6" fmla="*/ 492 w 1972"/>
                <a:gd name="T7" fmla="*/ 1194 h 1963"/>
                <a:gd name="T8" fmla="*/ 192 w 1972"/>
                <a:gd name="T9" fmla="*/ 1188 h 1963"/>
                <a:gd name="T10" fmla="*/ 271 w 1972"/>
                <a:gd name="T11" fmla="*/ 902 h 1963"/>
                <a:gd name="T12" fmla="*/ 64 w 1972"/>
                <a:gd name="T13" fmla="*/ 686 h 1963"/>
                <a:gd name="T14" fmla="*/ 322 w 1972"/>
                <a:gd name="T15" fmla="*/ 539 h 1963"/>
                <a:gd name="T16" fmla="*/ 328 w 1972"/>
                <a:gd name="T17" fmla="*/ 240 h 1963"/>
                <a:gd name="T18" fmla="*/ 614 w 1972"/>
                <a:gd name="T19" fmla="*/ 318 h 1963"/>
                <a:gd name="T20" fmla="*/ 830 w 1972"/>
                <a:gd name="T21" fmla="*/ 111 h 1963"/>
                <a:gd name="T22" fmla="*/ 977 w 1972"/>
                <a:gd name="T23" fmla="*/ 369 h 1963"/>
                <a:gd name="T24" fmla="*/ 1276 w 1972"/>
                <a:gd name="T25" fmla="*/ 375 h 1963"/>
                <a:gd name="T26" fmla="*/ 1198 w 1972"/>
                <a:gd name="T27" fmla="*/ 661 h 1963"/>
                <a:gd name="T28" fmla="*/ 1405 w 1972"/>
                <a:gd name="T29" fmla="*/ 877 h 1963"/>
                <a:gd name="T30" fmla="*/ 1144 w 1972"/>
                <a:gd name="T31" fmla="*/ 1023 h 1963"/>
                <a:gd name="T32" fmla="*/ 1848 w 1972"/>
                <a:gd name="T33" fmla="*/ 771 h 1963"/>
                <a:gd name="T34" fmla="*/ 1101 w 1972"/>
                <a:gd name="T35" fmla="*/ 190 h 1963"/>
                <a:gd name="T36" fmla="*/ 894 w 1972"/>
                <a:gd name="T37" fmla="*/ 79 h 1963"/>
                <a:gd name="T38" fmla="*/ 575 w 1972"/>
                <a:gd name="T39" fmla="*/ 79 h 1963"/>
                <a:gd name="T40" fmla="*/ 351 w 1972"/>
                <a:gd name="T41" fmla="*/ 172 h 1963"/>
                <a:gd name="T42" fmla="*/ 125 w 1972"/>
                <a:gd name="T43" fmla="*/ 398 h 1963"/>
                <a:gd name="T44" fmla="*/ 32 w 1972"/>
                <a:gd name="T45" fmla="*/ 622 h 1963"/>
                <a:gd name="T46" fmla="*/ 32 w 1972"/>
                <a:gd name="T47" fmla="*/ 941 h 1963"/>
                <a:gd name="T48" fmla="*/ 125 w 1972"/>
                <a:gd name="T49" fmla="*/ 1165 h 1963"/>
                <a:gd name="T50" fmla="*/ 333 w 1972"/>
                <a:gd name="T51" fmla="*/ 1608 h 1963"/>
                <a:gd name="T52" fmla="*/ 816 w 1972"/>
                <a:gd name="T53" fmla="*/ 1516 h 1963"/>
                <a:gd name="T54" fmla="*/ 772 w 1972"/>
                <a:gd name="T55" fmla="*/ 1623 h 1963"/>
                <a:gd name="T56" fmla="*/ 681 w 1972"/>
                <a:gd name="T57" fmla="*/ 1713 h 1963"/>
                <a:gd name="T58" fmla="*/ 575 w 1972"/>
                <a:gd name="T59" fmla="*/ 1756 h 1963"/>
                <a:gd name="T60" fmla="*/ 447 w 1972"/>
                <a:gd name="T61" fmla="*/ 1757 h 1963"/>
                <a:gd name="T62" fmla="*/ 340 w 1972"/>
                <a:gd name="T63" fmla="*/ 1713 h 1963"/>
                <a:gd name="T64" fmla="*/ 250 w 1972"/>
                <a:gd name="T65" fmla="*/ 1622 h 1963"/>
                <a:gd name="T66" fmla="*/ 207 w 1972"/>
                <a:gd name="T67" fmla="*/ 1516 h 1963"/>
                <a:gd name="T68" fmla="*/ 192 w 1972"/>
                <a:gd name="T69" fmla="*/ 1388 h 1963"/>
                <a:gd name="T70" fmla="*/ 0 w 1972"/>
                <a:gd name="T71" fmla="*/ 1356 h 1963"/>
                <a:gd name="T72" fmla="*/ 185 w 1972"/>
                <a:gd name="T73" fmla="*/ 1580 h 1963"/>
                <a:gd name="T74" fmla="*/ 81 w 1972"/>
                <a:gd name="T75" fmla="*/ 1745 h 1963"/>
                <a:gd name="T76" fmla="*/ 263 w 1972"/>
                <a:gd name="T77" fmla="*/ 1881 h 1963"/>
                <a:gd name="T78" fmla="*/ 383 w 1972"/>
                <a:gd name="T79" fmla="*/ 1932 h 1963"/>
                <a:gd name="T80" fmla="*/ 639 w 1972"/>
                <a:gd name="T81" fmla="*/ 1932 h 1963"/>
                <a:gd name="T82" fmla="*/ 760 w 1972"/>
                <a:gd name="T83" fmla="*/ 1882 h 1963"/>
                <a:gd name="T84" fmla="*/ 950 w 1972"/>
                <a:gd name="T85" fmla="*/ 1723 h 1963"/>
                <a:gd name="T86" fmla="*/ 838 w 1972"/>
                <a:gd name="T87" fmla="*/ 1580 h 1963"/>
                <a:gd name="T88" fmla="*/ 1022 w 1972"/>
                <a:gd name="T89" fmla="*/ 1355 h 1963"/>
                <a:gd name="T90" fmla="*/ 1649 w 1972"/>
                <a:gd name="T91" fmla="*/ 597 h 1963"/>
                <a:gd name="T92" fmla="*/ 1278 w 1972"/>
                <a:gd name="T93" fmla="*/ 287 h 1963"/>
                <a:gd name="T94" fmla="*/ 1469 w 1972"/>
                <a:gd name="T95" fmla="*/ 811 h 1963"/>
                <a:gd name="T96" fmla="*/ 1214 w 1972"/>
                <a:gd name="T97" fmla="*/ 528 h 1963"/>
                <a:gd name="T98" fmla="*/ 1559 w 1972"/>
                <a:gd name="T99" fmla="*/ 423 h 1963"/>
                <a:gd name="T100" fmla="*/ 1469 w 1972"/>
                <a:gd name="T101" fmla="*/ 654 h 1963"/>
                <a:gd name="T102" fmla="*/ 1731 w 1972"/>
                <a:gd name="T103" fmla="*/ 232 h 1963"/>
                <a:gd name="T104" fmla="*/ 1469 w 1972"/>
                <a:gd name="T105" fmla="*/ 909 h 1963"/>
                <a:gd name="T106" fmla="*/ 1705 w 1972"/>
                <a:gd name="T107" fmla="*/ 299 h 1963"/>
                <a:gd name="T108" fmla="*/ 1731 w 1972"/>
                <a:gd name="T109" fmla="*/ 232 h 1963"/>
                <a:gd name="T110" fmla="*/ 369 w 1972"/>
                <a:gd name="T111" fmla="*/ 1373 h 1963"/>
                <a:gd name="T112" fmla="*/ 575 w 1972"/>
                <a:gd name="T113" fmla="*/ 1484 h 1963"/>
                <a:gd name="T114" fmla="*/ 614 w 1972"/>
                <a:gd name="T115" fmla="*/ 1574 h 1963"/>
                <a:gd name="T116" fmla="*/ 894 w 1972"/>
                <a:gd name="T117" fmla="*/ 1484 h 1963"/>
                <a:gd name="T118" fmla="*/ 958 w 1972"/>
                <a:gd name="T119" fmla="*/ 1516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72" h="1963">
                  <a:moveTo>
                    <a:pt x="991" y="1324"/>
                  </a:moveTo>
                  <a:cubicBezTo>
                    <a:pt x="894" y="1324"/>
                    <a:pt x="894" y="1324"/>
                    <a:pt x="894" y="1324"/>
                  </a:cubicBezTo>
                  <a:cubicBezTo>
                    <a:pt x="894" y="1300"/>
                    <a:pt x="894" y="1300"/>
                    <a:pt x="894" y="1300"/>
                  </a:cubicBezTo>
                  <a:cubicBezTo>
                    <a:pt x="935" y="1287"/>
                    <a:pt x="973" y="1270"/>
                    <a:pt x="1010" y="1249"/>
                  </a:cubicBezTo>
                  <a:cubicBezTo>
                    <a:pt x="977" y="1194"/>
                    <a:pt x="977" y="1194"/>
                    <a:pt x="977" y="1194"/>
                  </a:cubicBezTo>
                  <a:cubicBezTo>
                    <a:pt x="939" y="1216"/>
                    <a:pt x="898" y="1233"/>
                    <a:pt x="855" y="1245"/>
                  </a:cubicBezTo>
                  <a:cubicBezTo>
                    <a:pt x="841" y="1248"/>
                    <a:pt x="830" y="1261"/>
                    <a:pt x="830" y="1276"/>
                  </a:cubicBezTo>
                  <a:cubicBezTo>
                    <a:pt x="830" y="1452"/>
                    <a:pt x="830" y="1452"/>
                    <a:pt x="830" y="1452"/>
                  </a:cubicBezTo>
                  <a:cubicBezTo>
                    <a:pt x="639" y="1452"/>
                    <a:pt x="639" y="1452"/>
                    <a:pt x="639" y="1452"/>
                  </a:cubicBezTo>
                  <a:cubicBezTo>
                    <a:pt x="639" y="1276"/>
                    <a:pt x="639" y="1276"/>
                    <a:pt x="639" y="1276"/>
                  </a:cubicBezTo>
                  <a:cubicBezTo>
                    <a:pt x="638" y="1261"/>
                    <a:pt x="628" y="1248"/>
                    <a:pt x="614" y="1245"/>
                  </a:cubicBezTo>
                  <a:cubicBezTo>
                    <a:pt x="571" y="1233"/>
                    <a:pt x="530" y="1217"/>
                    <a:pt x="492" y="1194"/>
                  </a:cubicBezTo>
                  <a:cubicBezTo>
                    <a:pt x="480" y="1186"/>
                    <a:pt x="463" y="1188"/>
                    <a:pt x="453" y="1199"/>
                  </a:cubicBezTo>
                  <a:cubicBezTo>
                    <a:pt x="328" y="1323"/>
                    <a:pt x="328" y="1323"/>
                    <a:pt x="328" y="1323"/>
                  </a:cubicBezTo>
                  <a:cubicBezTo>
                    <a:pt x="192" y="1188"/>
                    <a:pt x="192" y="1188"/>
                    <a:pt x="192" y="1188"/>
                  </a:cubicBezTo>
                  <a:cubicBezTo>
                    <a:pt x="317" y="1063"/>
                    <a:pt x="317" y="1063"/>
                    <a:pt x="317" y="1063"/>
                  </a:cubicBezTo>
                  <a:cubicBezTo>
                    <a:pt x="328" y="1053"/>
                    <a:pt x="329" y="1036"/>
                    <a:pt x="322" y="1024"/>
                  </a:cubicBezTo>
                  <a:cubicBezTo>
                    <a:pt x="299" y="986"/>
                    <a:pt x="282" y="945"/>
                    <a:pt x="271" y="902"/>
                  </a:cubicBezTo>
                  <a:cubicBezTo>
                    <a:pt x="268" y="888"/>
                    <a:pt x="255" y="877"/>
                    <a:pt x="240" y="877"/>
                  </a:cubicBezTo>
                  <a:cubicBezTo>
                    <a:pt x="64" y="877"/>
                    <a:pt x="64" y="877"/>
                    <a:pt x="64" y="877"/>
                  </a:cubicBezTo>
                  <a:cubicBezTo>
                    <a:pt x="64" y="686"/>
                    <a:pt x="64" y="686"/>
                    <a:pt x="64" y="686"/>
                  </a:cubicBezTo>
                  <a:cubicBezTo>
                    <a:pt x="240" y="686"/>
                    <a:pt x="240" y="686"/>
                    <a:pt x="240" y="686"/>
                  </a:cubicBezTo>
                  <a:cubicBezTo>
                    <a:pt x="255" y="686"/>
                    <a:pt x="268" y="675"/>
                    <a:pt x="271" y="661"/>
                  </a:cubicBezTo>
                  <a:cubicBezTo>
                    <a:pt x="282" y="618"/>
                    <a:pt x="299" y="577"/>
                    <a:pt x="322" y="539"/>
                  </a:cubicBezTo>
                  <a:cubicBezTo>
                    <a:pt x="329" y="527"/>
                    <a:pt x="328" y="510"/>
                    <a:pt x="317" y="500"/>
                  </a:cubicBezTo>
                  <a:cubicBezTo>
                    <a:pt x="192" y="375"/>
                    <a:pt x="192" y="375"/>
                    <a:pt x="192" y="375"/>
                  </a:cubicBezTo>
                  <a:cubicBezTo>
                    <a:pt x="328" y="240"/>
                    <a:pt x="328" y="240"/>
                    <a:pt x="328" y="240"/>
                  </a:cubicBezTo>
                  <a:cubicBezTo>
                    <a:pt x="453" y="364"/>
                    <a:pt x="453" y="364"/>
                    <a:pt x="453" y="364"/>
                  </a:cubicBezTo>
                  <a:cubicBezTo>
                    <a:pt x="463" y="375"/>
                    <a:pt x="480" y="376"/>
                    <a:pt x="492" y="369"/>
                  </a:cubicBezTo>
                  <a:cubicBezTo>
                    <a:pt x="530" y="346"/>
                    <a:pt x="571" y="329"/>
                    <a:pt x="614" y="318"/>
                  </a:cubicBezTo>
                  <a:cubicBezTo>
                    <a:pt x="628" y="315"/>
                    <a:pt x="638" y="302"/>
                    <a:pt x="639" y="287"/>
                  </a:cubicBezTo>
                  <a:cubicBezTo>
                    <a:pt x="639" y="111"/>
                    <a:pt x="639" y="111"/>
                    <a:pt x="639" y="111"/>
                  </a:cubicBezTo>
                  <a:cubicBezTo>
                    <a:pt x="830" y="111"/>
                    <a:pt x="830" y="111"/>
                    <a:pt x="830" y="111"/>
                  </a:cubicBezTo>
                  <a:cubicBezTo>
                    <a:pt x="830" y="287"/>
                    <a:pt x="830" y="287"/>
                    <a:pt x="830" y="287"/>
                  </a:cubicBezTo>
                  <a:cubicBezTo>
                    <a:pt x="830" y="302"/>
                    <a:pt x="841" y="315"/>
                    <a:pt x="855" y="318"/>
                  </a:cubicBezTo>
                  <a:cubicBezTo>
                    <a:pt x="898" y="329"/>
                    <a:pt x="939" y="346"/>
                    <a:pt x="977" y="369"/>
                  </a:cubicBezTo>
                  <a:cubicBezTo>
                    <a:pt x="989" y="376"/>
                    <a:pt x="1006" y="375"/>
                    <a:pt x="1016" y="364"/>
                  </a:cubicBezTo>
                  <a:cubicBezTo>
                    <a:pt x="1141" y="240"/>
                    <a:pt x="1141" y="240"/>
                    <a:pt x="1141" y="240"/>
                  </a:cubicBezTo>
                  <a:cubicBezTo>
                    <a:pt x="1276" y="375"/>
                    <a:pt x="1276" y="375"/>
                    <a:pt x="1276" y="375"/>
                  </a:cubicBezTo>
                  <a:cubicBezTo>
                    <a:pt x="1152" y="500"/>
                    <a:pt x="1152" y="500"/>
                    <a:pt x="1152" y="500"/>
                  </a:cubicBezTo>
                  <a:cubicBezTo>
                    <a:pt x="1141" y="510"/>
                    <a:pt x="1139" y="527"/>
                    <a:pt x="1147" y="539"/>
                  </a:cubicBezTo>
                  <a:cubicBezTo>
                    <a:pt x="1169" y="577"/>
                    <a:pt x="1186" y="618"/>
                    <a:pt x="1198" y="661"/>
                  </a:cubicBezTo>
                  <a:cubicBezTo>
                    <a:pt x="1201" y="675"/>
                    <a:pt x="1214" y="686"/>
                    <a:pt x="1229" y="686"/>
                  </a:cubicBezTo>
                  <a:cubicBezTo>
                    <a:pt x="1405" y="686"/>
                    <a:pt x="1405" y="686"/>
                    <a:pt x="1405" y="686"/>
                  </a:cubicBezTo>
                  <a:cubicBezTo>
                    <a:pt x="1405" y="877"/>
                    <a:pt x="1405" y="877"/>
                    <a:pt x="1405" y="877"/>
                  </a:cubicBezTo>
                  <a:cubicBezTo>
                    <a:pt x="1229" y="877"/>
                    <a:pt x="1229" y="877"/>
                    <a:pt x="1229" y="877"/>
                  </a:cubicBezTo>
                  <a:cubicBezTo>
                    <a:pt x="1214" y="877"/>
                    <a:pt x="1201" y="888"/>
                    <a:pt x="1198" y="902"/>
                  </a:cubicBezTo>
                  <a:cubicBezTo>
                    <a:pt x="1187" y="945"/>
                    <a:pt x="1169" y="986"/>
                    <a:pt x="1144" y="1023"/>
                  </a:cubicBezTo>
                  <a:cubicBezTo>
                    <a:pt x="1197" y="1059"/>
                    <a:pt x="1197" y="1059"/>
                    <a:pt x="1197" y="1059"/>
                  </a:cubicBezTo>
                  <a:cubicBezTo>
                    <a:pt x="1217" y="1029"/>
                    <a:pt x="1233" y="998"/>
                    <a:pt x="1245" y="965"/>
                  </a:cubicBezTo>
                  <a:cubicBezTo>
                    <a:pt x="1466" y="1062"/>
                    <a:pt x="1725" y="979"/>
                    <a:pt x="1848" y="771"/>
                  </a:cubicBezTo>
                  <a:cubicBezTo>
                    <a:pt x="1972" y="564"/>
                    <a:pt x="1922" y="297"/>
                    <a:pt x="1731" y="148"/>
                  </a:cubicBezTo>
                  <a:cubicBezTo>
                    <a:pt x="1540" y="0"/>
                    <a:pt x="1269" y="16"/>
                    <a:pt x="1098" y="187"/>
                  </a:cubicBezTo>
                  <a:cubicBezTo>
                    <a:pt x="1101" y="190"/>
                    <a:pt x="1101" y="190"/>
                    <a:pt x="1101" y="190"/>
                  </a:cubicBezTo>
                  <a:cubicBezTo>
                    <a:pt x="988" y="302"/>
                    <a:pt x="988" y="302"/>
                    <a:pt x="988" y="302"/>
                  </a:cubicBezTo>
                  <a:cubicBezTo>
                    <a:pt x="958" y="286"/>
                    <a:pt x="927" y="273"/>
                    <a:pt x="894" y="263"/>
                  </a:cubicBezTo>
                  <a:cubicBezTo>
                    <a:pt x="894" y="79"/>
                    <a:pt x="894" y="79"/>
                    <a:pt x="894" y="79"/>
                  </a:cubicBezTo>
                  <a:cubicBezTo>
                    <a:pt x="894" y="61"/>
                    <a:pt x="880" y="47"/>
                    <a:pt x="862" y="47"/>
                  </a:cubicBezTo>
                  <a:cubicBezTo>
                    <a:pt x="607" y="47"/>
                    <a:pt x="607" y="47"/>
                    <a:pt x="607" y="47"/>
                  </a:cubicBezTo>
                  <a:cubicBezTo>
                    <a:pt x="589" y="47"/>
                    <a:pt x="575" y="61"/>
                    <a:pt x="575" y="79"/>
                  </a:cubicBezTo>
                  <a:cubicBezTo>
                    <a:pt x="575" y="263"/>
                    <a:pt x="575" y="263"/>
                    <a:pt x="575" y="263"/>
                  </a:cubicBezTo>
                  <a:cubicBezTo>
                    <a:pt x="542" y="273"/>
                    <a:pt x="511" y="286"/>
                    <a:pt x="481" y="302"/>
                  </a:cubicBezTo>
                  <a:cubicBezTo>
                    <a:pt x="351" y="172"/>
                    <a:pt x="351" y="172"/>
                    <a:pt x="351" y="172"/>
                  </a:cubicBezTo>
                  <a:cubicBezTo>
                    <a:pt x="338" y="159"/>
                    <a:pt x="318" y="159"/>
                    <a:pt x="305" y="172"/>
                  </a:cubicBezTo>
                  <a:cubicBezTo>
                    <a:pt x="125" y="352"/>
                    <a:pt x="125" y="352"/>
                    <a:pt x="125" y="352"/>
                  </a:cubicBezTo>
                  <a:cubicBezTo>
                    <a:pt x="112" y="365"/>
                    <a:pt x="112" y="385"/>
                    <a:pt x="125" y="398"/>
                  </a:cubicBezTo>
                  <a:cubicBezTo>
                    <a:pt x="255" y="528"/>
                    <a:pt x="255" y="528"/>
                    <a:pt x="255" y="528"/>
                  </a:cubicBezTo>
                  <a:cubicBezTo>
                    <a:pt x="239" y="558"/>
                    <a:pt x="226" y="589"/>
                    <a:pt x="216" y="622"/>
                  </a:cubicBezTo>
                  <a:cubicBezTo>
                    <a:pt x="32" y="622"/>
                    <a:pt x="32" y="622"/>
                    <a:pt x="32" y="622"/>
                  </a:cubicBezTo>
                  <a:cubicBezTo>
                    <a:pt x="14" y="622"/>
                    <a:pt x="0" y="636"/>
                    <a:pt x="0" y="654"/>
                  </a:cubicBezTo>
                  <a:cubicBezTo>
                    <a:pt x="0" y="909"/>
                    <a:pt x="0" y="909"/>
                    <a:pt x="0" y="909"/>
                  </a:cubicBezTo>
                  <a:cubicBezTo>
                    <a:pt x="0" y="927"/>
                    <a:pt x="14" y="941"/>
                    <a:pt x="32" y="941"/>
                  </a:cubicBezTo>
                  <a:cubicBezTo>
                    <a:pt x="216" y="941"/>
                    <a:pt x="216" y="941"/>
                    <a:pt x="216" y="941"/>
                  </a:cubicBezTo>
                  <a:cubicBezTo>
                    <a:pt x="226" y="974"/>
                    <a:pt x="239" y="1005"/>
                    <a:pt x="255" y="1035"/>
                  </a:cubicBezTo>
                  <a:cubicBezTo>
                    <a:pt x="125" y="1165"/>
                    <a:pt x="125" y="1165"/>
                    <a:pt x="125" y="1165"/>
                  </a:cubicBezTo>
                  <a:cubicBezTo>
                    <a:pt x="112" y="1178"/>
                    <a:pt x="112" y="1198"/>
                    <a:pt x="125" y="1211"/>
                  </a:cubicBezTo>
                  <a:cubicBezTo>
                    <a:pt x="294" y="1380"/>
                    <a:pt x="294" y="1380"/>
                    <a:pt x="294" y="1380"/>
                  </a:cubicBezTo>
                  <a:cubicBezTo>
                    <a:pt x="263" y="1457"/>
                    <a:pt x="278" y="1545"/>
                    <a:pt x="333" y="1608"/>
                  </a:cubicBezTo>
                  <a:cubicBezTo>
                    <a:pt x="387" y="1671"/>
                    <a:pt x="472" y="1698"/>
                    <a:pt x="553" y="1679"/>
                  </a:cubicBezTo>
                  <a:cubicBezTo>
                    <a:pt x="634" y="1660"/>
                    <a:pt x="697" y="1597"/>
                    <a:pt x="717" y="1516"/>
                  </a:cubicBezTo>
                  <a:cubicBezTo>
                    <a:pt x="816" y="1516"/>
                    <a:pt x="816" y="1516"/>
                    <a:pt x="816" y="1516"/>
                  </a:cubicBezTo>
                  <a:cubicBezTo>
                    <a:pt x="802" y="1516"/>
                    <a:pt x="789" y="1525"/>
                    <a:pt x="785" y="1538"/>
                  </a:cubicBezTo>
                  <a:cubicBezTo>
                    <a:pt x="780" y="1554"/>
                    <a:pt x="773" y="1570"/>
                    <a:pt x="766" y="1586"/>
                  </a:cubicBezTo>
                  <a:cubicBezTo>
                    <a:pt x="759" y="1598"/>
                    <a:pt x="762" y="1613"/>
                    <a:pt x="772" y="1623"/>
                  </a:cubicBezTo>
                  <a:cubicBezTo>
                    <a:pt x="872" y="1723"/>
                    <a:pt x="872" y="1723"/>
                    <a:pt x="872" y="1723"/>
                  </a:cubicBezTo>
                  <a:cubicBezTo>
                    <a:pt x="782" y="1813"/>
                    <a:pt x="782" y="1813"/>
                    <a:pt x="782" y="1813"/>
                  </a:cubicBezTo>
                  <a:cubicBezTo>
                    <a:pt x="681" y="1713"/>
                    <a:pt x="681" y="1713"/>
                    <a:pt x="681" y="1713"/>
                  </a:cubicBezTo>
                  <a:cubicBezTo>
                    <a:pt x="671" y="1703"/>
                    <a:pt x="656" y="1701"/>
                    <a:pt x="644" y="1707"/>
                  </a:cubicBezTo>
                  <a:cubicBezTo>
                    <a:pt x="629" y="1714"/>
                    <a:pt x="614" y="1721"/>
                    <a:pt x="598" y="1726"/>
                  </a:cubicBezTo>
                  <a:cubicBezTo>
                    <a:pt x="584" y="1730"/>
                    <a:pt x="575" y="1742"/>
                    <a:pt x="575" y="1756"/>
                  </a:cubicBezTo>
                  <a:cubicBezTo>
                    <a:pt x="575" y="1899"/>
                    <a:pt x="575" y="1899"/>
                    <a:pt x="575" y="1899"/>
                  </a:cubicBezTo>
                  <a:cubicBezTo>
                    <a:pt x="447" y="1899"/>
                    <a:pt x="447" y="1899"/>
                    <a:pt x="447" y="1899"/>
                  </a:cubicBezTo>
                  <a:cubicBezTo>
                    <a:pt x="447" y="1757"/>
                    <a:pt x="447" y="1757"/>
                    <a:pt x="447" y="1757"/>
                  </a:cubicBezTo>
                  <a:cubicBezTo>
                    <a:pt x="447" y="1743"/>
                    <a:pt x="438" y="1731"/>
                    <a:pt x="425" y="1726"/>
                  </a:cubicBezTo>
                  <a:cubicBezTo>
                    <a:pt x="409" y="1721"/>
                    <a:pt x="393" y="1715"/>
                    <a:pt x="377" y="1707"/>
                  </a:cubicBezTo>
                  <a:cubicBezTo>
                    <a:pt x="365" y="1701"/>
                    <a:pt x="350" y="1703"/>
                    <a:pt x="340" y="1713"/>
                  </a:cubicBezTo>
                  <a:cubicBezTo>
                    <a:pt x="240" y="1814"/>
                    <a:pt x="240" y="1814"/>
                    <a:pt x="240" y="1814"/>
                  </a:cubicBezTo>
                  <a:cubicBezTo>
                    <a:pt x="150" y="1723"/>
                    <a:pt x="150" y="1723"/>
                    <a:pt x="150" y="1723"/>
                  </a:cubicBezTo>
                  <a:cubicBezTo>
                    <a:pt x="250" y="1622"/>
                    <a:pt x="250" y="1622"/>
                    <a:pt x="250" y="1622"/>
                  </a:cubicBezTo>
                  <a:cubicBezTo>
                    <a:pt x="260" y="1613"/>
                    <a:pt x="262" y="1598"/>
                    <a:pt x="256" y="1585"/>
                  </a:cubicBezTo>
                  <a:cubicBezTo>
                    <a:pt x="249" y="1570"/>
                    <a:pt x="242" y="1555"/>
                    <a:pt x="237" y="1539"/>
                  </a:cubicBezTo>
                  <a:cubicBezTo>
                    <a:pt x="233" y="1525"/>
                    <a:pt x="221" y="1516"/>
                    <a:pt x="207" y="1516"/>
                  </a:cubicBezTo>
                  <a:cubicBezTo>
                    <a:pt x="64" y="1516"/>
                    <a:pt x="64" y="1516"/>
                    <a:pt x="64" y="1516"/>
                  </a:cubicBezTo>
                  <a:cubicBezTo>
                    <a:pt x="64" y="1388"/>
                    <a:pt x="64" y="1388"/>
                    <a:pt x="64" y="1388"/>
                  </a:cubicBezTo>
                  <a:cubicBezTo>
                    <a:pt x="192" y="1388"/>
                    <a:pt x="192" y="1388"/>
                    <a:pt x="192" y="1388"/>
                  </a:cubicBezTo>
                  <a:cubicBezTo>
                    <a:pt x="192" y="1324"/>
                    <a:pt x="192" y="1324"/>
                    <a:pt x="192" y="1324"/>
                  </a:cubicBezTo>
                  <a:cubicBezTo>
                    <a:pt x="32" y="1324"/>
                    <a:pt x="32" y="1324"/>
                    <a:pt x="32" y="1324"/>
                  </a:cubicBezTo>
                  <a:cubicBezTo>
                    <a:pt x="14" y="1324"/>
                    <a:pt x="0" y="1339"/>
                    <a:pt x="0" y="1356"/>
                  </a:cubicBezTo>
                  <a:cubicBezTo>
                    <a:pt x="0" y="1548"/>
                    <a:pt x="0" y="1548"/>
                    <a:pt x="0" y="1548"/>
                  </a:cubicBezTo>
                  <a:cubicBezTo>
                    <a:pt x="0" y="1566"/>
                    <a:pt x="14" y="1580"/>
                    <a:pt x="32" y="1580"/>
                  </a:cubicBezTo>
                  <a:cubicBezTo>
                    <a:pt x="185" y="1580"/>
                    <a:pt x="185" y="1580"/>
                    <a:pt x="185" y="1580"/>
                  </a:cubicBezTo>
                  <a:cubicBezTo>
                    <a:pt x="190" y="1593"/>
                    <a:pt x="190" y="1593"/>
                    <a:pt x="190" y="1593"/>
                  </a:cubicBezTo>
                  <a:cubicBezTo>
                    <a:pt x="81" y="1701"/>
                    <a:pt x="81" y="1701"/>
                    <a:pt x="81" y="1701"/>
                  </a:cubicBezTo>
                  <a:cubicBezTo>
                    <a:pt x="69" y="1713"/>
                    <a:pt x="69" y="1733"/>
                    <a:pt x="81" y="1745"/>
                  </a:cubicBezTo>
                  <a:cubicBezTo>
                    <a:pt x="217" y="1881"/>
                    <a:pt x="217" y="1881"/>
                    <a:pt x="217" y="1881"/>
                  </a:cubicBezTo>
                  <a:cubicBezTo>
                    <a:pt x="223" y="1887"/>
                    <a:pt x="231" y="1891"/>
                    <a:pt x="240" y="1891"/>
                  </a:cubicBezTo>
                  <a:cubicBezTo>
                    <a:pt x="248" y="1891"/>
                    <a:pt x="257" y="1887"/>
                    <a:pt x="263" y="1881"/>
                  </a:cubicBezTo>
                  <a:cubicBezTo>
                    <a:pt x="370" y="1773"/>
                    <a:pt x="370" y="1773"/>
                    <a:pt x="370" y="1773"/>
                  </a:cubicBezTo>
                  <a:cubicBezTo>
                    <a:pt x="383" y="1779"/>
                    <a:pt x="383" y="1779"/>
                    <a:pt x="383" y="1779"/>
                  </a:cubicBezTo>
                  <a:cubicBezTo>
                    <a:pt x="383" y="1932"/>
                    <a:pt x="383" y="1932"/>
                    <a:pt x="383" y="1932"/>
                  </a:cubicBezTo>
                  <a:cubicBezTo>
                    <a:pt x="383" y="1949"/>
                    <a:pt x="397" y="1963"/>
                    <a:pt x="414" y="1963"/>
                  </a:cubicBezTo>
                  <a:cubicBezTo>
                    <a:pt x="608" y="1963"/>
                    <a:pt x="608" y="1963"/>
                    <a:pt x="608" y="1963"/>
                  </a:cubicBezTo>
                  <a:cubicBezTo>
                    <a:pt x="625" y="1963"/>
                    <a:pt x="639" y="1949"/>
                    <a:pt x="639" y="1932"/>
                  </a:cubicBezTo>
                  <a:cubicBezTo>
                    <a:pt x="639" y="1778"/>
                    <a:pt x="639" y="1778"/>
                    <a:pt x="639" y="1778"/>
                  </a:cubicBezTo>
                  <a:cubicBezTo>
                    <a:pt x="651" y="1773"/>
                    <a:pt x="651" y="1773"/>
                    <a:pt x="651" y="1773"/>
                  </a:cubicBezTo>
                  <a:cubicBezTo>
                    <a:pt x="760" y="1882"/>
                    <a:pt x="760" y="1882"/>
                    <a:pt x="760" y="1882"/>
                  </a:cubicBezTo>
                  <a:cubicBezTo>
                    <a:pt x="772" y="1894"/>
                    <a:pt x="792" y="1894"/>
                    <a:pt x="804" y="1882"/>
                  </a:cubicBezTo>
                  <a:cubicBezTo>
                    <a:pt x="940" y="1746"/>
                    <a:pt x="940" y="1746"/>
                    <a:pt x="940" y="1746"/>
                  </a:cubicBezTo>
                  <a:cubicBezTo>
                    <a:pt x="946" y="1740"/>
                    <a:pt x="950" y="1731"/>
                    <a:pt x="950" y="1723"/>
                  </a:cubicBezTo>
                  <a:cubicBezTo>
                    <a:pt x="950" y="1715"/>
                    <a:pt x="946" y="1706"/>
                    <a:pt x="940" y="1700"/>
                  </a:cubicBezTo>
                  <a:cubicBezTo>
                    <a:pt x="832" y="1593"/>
                    <a:pt x="832" y="1593"/>
                    <a:pt x="832" y="1593"/>
                  </a:cubicBezTo>
                  <a:cubicBezTo>
                    <a:pt x="838" y="1580"/>
                    <a:pt x="838" y="1580"/>
                    <a:pt x="838" y="1580"/>
                  </a:cubicBezTo>
                  <a:cubicBezTo>
                    <a:pt x="991" y="1580"/>
                    <a:pt x="991" y="1580"/>
                    <a:pt x="991" y="1580"/>
                  </a:cubicBezTo>
                  <a:cubicBezTo>
                    <a:pt x="1008" y="1580"/>
                    <a:pt x="1022" y="1566"/>
                    <a:pt x="1022" y="1549"/>
                  </a:cubicBezTo>
                  <a:cubicBezTo>
                    <a:pt x="1022" y="1355"/>
                    <a:pt x="1022" y="1355"/>
                    <a:pt x="1022" y="1355"/>
                  </a:cubicBezTo>
                  <a:cubicBezTo>
                    <a:pt x="1022" y="1338"/>
                    <a:pt x="1008" y="1324"/>
                    <a:pt x="991" y="1324"/>
                  </a:cubicBezTo>
                  <a:close/>
                  <a:moveTo>
                    <a:pt x="1469" y="747"/>
                  </a:moveTo>
                  <a:cubicBezTo>
                    <a:pt x="1553" y="735"/>
                    <a:pt x="1622" y="677"/>
                    <a:pt x="1649" y="597"/>
                  </a:cubicBezTo>
                  <a:cubicBezTo>
                    <a:pt x="1676" y="516"/>
                    <a:pt x="1655" y="428"/>
                    <a:pt x="1595" y="368"/>
                  </a:cubicBezTo>
                  <a:cubicBezTo>
                    <a:pt x="1523" y="297"/>
                    <a:pt x="1413" y="282"/>
                    <a:pt x="1325" y="333"/>
                  </a:cubicBezTo>
                  <a:cubicBezTo>
                    <a:pt x="1278" y="287"/>
                    <a:pt x="1278" y="287"/>
                    <a:pt x="1278" y="287"/>
                  </a:cubicBezTo>
                  <a:cubicBezTo>
                    <a:pt x="1401" y="205"/>
                    <a:pt x="1566" y="230"/>
                    <a:pt x="1659" y="344"/>
                  </a:cubicBezTo>
                  <a:cubicBezTo>
                    <a:pt x="1753" y="459"/>
                    <a:pt x="1745" y="625"/>
                    <a:pt x="1640" y="729"/>
                  </a:cubicBezTo>
                  <a:cubicBezTo>
                    <a:pt x="1594" y="775"/>
                    <a:pt x="1534" y="804"/>
                    <a:pt x="1469" y="811"/>
                  </a:cubicBezTo>
                  <a:lnTo>
                    <a:pt x="1469" y="747"/>
                  </a:lnTo>
                  <a:close/>
                  <a:moveTo>
                    <a:pt x="1253" y="622"/>
                  </a:moveTo>
                  <a:cubicBezTo>
                    <a:pt x="1243" y="589"/>
                    <a:pt x="1230" y="558"/>
                    <a:pt x="1214" y="528"/>
                  </a:cubicBezTo>
                  <a:cubicBezTo>
                    <a:pt x="1344" y="398"/>
                    <a:pt x="1344" y="398"/>
                    <a:pt x="1344" y="398"/>
                  </a:cubicBezTo>
                  <a:cubicBezTo>
                    <a:pt x="1345" y="397"/>
                    <a:pt x="1345" y="396"/>
                    <a:pt x="1345" y="396"/>
                  </a:cubicBezTo>
                  <a:cubicBezTo>
                    <a:pt x="1413" y="348"/>
                    <a:pt x="1506" y="360"/>
                    <a:pt x="1559" y="423"/>
                  </a:cubicBezTo>
                  <a:cubicBezTo>
                    <a:pt x="1612" y="487"/>
                    <a:pt x="1608" y="580"/>
                    <a:pt x="1550" y="639"/>
                  </a:cubicBezTo>
                  <a:cubicBezTo>
                    <a:pt x="1528" y="661"/>
                    <a:pt x="1500" y="676"/>
                    <a:pt x="1469" y="682"/>
                  </a:cubicBezTo>
                  <a:cubicBezTo>
                    <a:pt x="1469" y="654"/>
                    <a:pt x="1469" y="654"/>
                    <a:pt x="1469" y="654"/>
                  </a:cubicBezTo>
                  <a:cubicBezTo>
                    <a:pt x="1469" y="636"/>
                    <a:pt x="1455" y="622"/>
                    <a:pt x="1437" y="622"/>
                  </a:cubicBezTo>
                  <a:lnTo>
                    <a:pt x="1253" y="622"/>
                  </a:lnTo>
                  <a:close/>
                  <a:moveTo>
                    <a:pt x="1731" y="232"/>
                  </a:moveTo>
                  <a:cubicBezTo>
                    <a:pt x="1849" y="350"/>
                    <a:pt x="1885" y="528"/>
                    <a:pt x="1822" y="683"/>
                  </a:cubicBezTo>
                  <a:cubicBezTo>
                    <a:pt x="1758" y="838"/>
                    <a:pt x="1608" y="939"/>
                    <a:pt x="1441" y="940"/>
                  </a:cubicBezTo>
                  <a:cubicBezTo>
                    <a:pt x="1457" y="939"/>
                    <a:pt x="1469" y="925"/>
                    <a:pt x="1469" y="909"/>
                  </a:cubicBezTo>
                  <a:cubicBezTo>
                    <a:pt x="1469" y="875"/>
                    <a:pt x="1469" y="875"/>
                    <a:pt x="1469" y="875"/>
                  </a:cubicBezTo>
                  <a:cubicBezTo>
                    <a:pt x="1551" y="868"/>
                    <a:pt x="1627" y="833"/>
                    <a:pt x="1685" y="774"/>
                  </a:cubicBezTo>
                  <a:cubicBezTo>
                    <a:pt x="1814" y="645"/>
                    <a:pt x="1823" y="438"/>
                    <a:pt x="1705" y="299"/>
                  </a:cubicBezTo>
                  <a:cubicBezTo>
                    <a:pt x="1586" y="160"/>
                    <a:pt x="1381" y="134"/>
                    <a:pt x="1233" y="241"/>
                  </a:cubicBezTo>
                  <a:cubicBezTo>
                    <a:pt x="1187" y="195"/>
                    <a:pt x="1187" y="195"/>
                    <a:pt x="1187" y="195"/>
                  </a:cubicBezTo>
                  <a:cubicBezTo>
                    <a:pt x="1352" y="70"/>
                    <a:pt x="1584" y="86"/>
                    <a:pt x="1731" y="232"/>
                  </a:cubicBezTo>
                  <a:close/>
                  <a:moveTo>
                    <a:pt x="614" y="1574"/>
                  </a:moveTo>
                  <a:cubicBezTo>
                    <a:pt x="556" y="1632"/>
                    <a:pt x="464" y="1637"/>
                    <a:pt x="401" y="1584"/>
                  </a:cubicBezTo>
                  <a:cubicBezTo>
                    <a:pt x="337" y="1532"/>
                    <a:pt x="324" y="1441"/>
                    <a:pt x="369" y="1373"/>
                  </a:cubicBezTo>
                  <a:cubicBezTo>
                    <a:pt x="481" y="1261"/>
                    <a:pt x="481" y="1261"/>
                    <a:pt x="481" y="1261"/>
                  </a:cubicBezTo>
                  <a:cubicBezTo>
                    <a:pt x="511" y="1277"/>
                    <a:pt x="542" y="1290"/>
                    <a:pt x="575" y="1300"/>
                  </a:cubicBezTo>
                  <a:cubicBezTo>
                    <a:pt x="575" y="1484"/>
                    <a:pt x="575" y="1484"/>
                    <a:pt x="575" y="1484"/>
                  </a:cubicBezTo>
                  <a:cubicBezTo>
                    <a:pt x="575" y="1502"/>
                    <a:pt x="589" y="1516"/>
                    <a:pt x="607" y="1516"/>
                  </a:cubicBezTo>
                  <a:cubicBezTo>
                    <a:pt x="651" y="1516"/>
                    <a:pt x="651" y="1516"/>
                    <a:pt x="651" y="1516"/>
                  </a:cubicBezTo>
                  <a:cubicBezTo>
                    <a:pt x="643" y="1538"/>
                    <a:pt x="631" y="1558"/>
                    <a:pt x="614" y="1574"/>
                  </a:cubicBezTo>
                  <a:close/>
                  <a:moveTo>
                    <a:pt x="958" y="1516"/>
                  </a:moveTo>
                  <a:cubicBezTo>
                    <a:pt x="862" y="1516"/>
                    <a:pt x="862" y="1516"/>
                    <a:pt x="862" y="1516"/>
                  </a:cubicBezTo>
                  <a:cubicBezTo>
                    <a:pt x="880" y="1516"/>
                    <a:pt x="894" y="1502"/>
                    <a:pt x="894" y="1484"/>
                  </a:cubicBezTo>
                  <a:cubicBezTo>
                    <a:pt x="894" y="1388"/>
                    <a:pt x="894" y="1388"/>
                    <a:pt x="894" y="1388"/>
                  </a:cubicBezTo>
                  <a:cubicBezTo>
                    <a:pt x="958" y="1388"/>
                    <a:pt x="958" y="1388"/>
                    <a:pt x="958" y="1388"/>
                  </a:cubicBezTo>
                  <a:lnTo>
                    <a:pt x="958" y="1516"/>
                  </a:lnTo>
                  <a:close/>
                  <a:moveTo>
                    <a:pt x="958" y="1516"/>
                  </a:moveTo>
                  <a:cubicBezTo>
                    <a:pt x="958" y="1516"/>
                    <a:pt x="958" y="1516"/>
                    <a:pt x="958" y="1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86" name="Group 85"/>
          <p:cNvGrpSpPr/>
          <p:nvPr/>
        </p:nvGrpSpPr>
        <p:grpSpPr>
          <a:xfrm>
            <a:off x="5459294" y="1987826"/>
            <a:ext cx="296274" cy="295398"/>
            <a:chOff x="6262687" y="94456"/>
            <a:chExt cx="536575" cy="534988"/>
          </a:xfrm>
          <a:solidFill>
            <a:schemeClr val="bg1"/>
          </a:solidFill>
        </p:grpSpPr>
        <p:sp>
          <p:nvSpPr>
            <p:cNvPr id="67" name="Freeform 46"/>
            <p:cNvSpPr>
              <a:spLocks noEditPoints="1"/>
            </p:cNvSpPr>
            <p:nvPr/>
          </p:nvSpPr>
          <p:spPr bwMode="auto">
            <a:xfrm>
              <a:off x="6262687" y="94456"/>
              <a:ext cx="276225" cy="534988"/>
            </a:xfrm>
            <a:custGeom>
              <a:avLst/>
              <a:gdLst>
                <a:gd name="T0" fmla="*/ 903 w 1024"/>
                <a:gd name="T1" fmla="*/ 294 h 1984"/>
                <a:gd name="T2" fmla="*/ 951 w 1024"/>
                <a:gd name="T3" fmla="*/ 201 h 1984"/>
                <a:gd name="T4" fmla="*/ 730 w 1024"/>
                <a:gd name="T5" fmla="*/ 121 h 1984"/>
                <a:gd name="T6" fmla="*/ 608 w 1024"/>
                <a:gd name="T7" fmla="*/ 0 h 1984"/>
                <a:gd name="T8" fmla="*/ 384 w 1024"/>
                <a:gd name="T9" fmla="*/ 83 h 1984"/>
                <a:gd name="T10" fmla="*/ 224 w 1024"/>
                <a:gd name="T11" fmla="*/ 64 h 1984"/>
                <a:gd name="T12" fmla="*/ 73 w 1024"/>
                <a:gd name="T13" fmla="*/ 247 h 1984"/>
                <a:gd name="T14" fmla="*/ 32 w 1024"/>
                <a:gd name="T15" fmla="*/ 384 h 1984"/>
                <a:gd name="T16" fmla="*/ 32 w 1024"/>
                <a:gd name="T17" fmla="*/ 640 h 1984"/>
                <a:gd name="T18" fmla="*/ 73 w 1024"/>
                <a:gd name="T19" fmla="*/ 777 h 1984"/>
                <a:gd name="T20" fmla="*/ 201 w 1024"/>
                <a:gd name="T21" fmla="*/ 951 h 1984"/>
                <a:gd name="T22" fmla="*/ 384 w 1024"/>
                <a:gd name="T23" fmla="*/ 941 h 1984"/>
                <a:gd name="T24" fmla="*/ 320 w 1024"/>
                <a:gd name="T25" fmla="*/ 1120 h 1984"/>
                <a:gd name="T26" fmla="*/ 384 w 1024"/>
                <a:gd name="T27" fmla="*/ 1280 h 1984"/>
                <a:gd name="T28" fmla="*/ 320 w 1024"/>
                <a:gd name="T29" fmla="*/ 1376 h 1984"/>
                <a:gd name="T30" fmla="*/ 704 w 1024"/>
                <a:gd name="T31" fmla="*/ 1792 h 1984"/>
                <a:gd name="T32" fmla="*/ 640 w 1024"/>
                <a:gd name="T33" fmla="*/ 1344 h 1984"/>
                <a:gd name="T34" fmla="*/ 704 w 1024"/>
                <a:gd name="T35" fmla="*/ 1248 h 1984"/>
                <a:gd name="T36" fmla="*/ 640 w 1024"/>
                <a:gd name="T37" fmla="*/ 1088 h 1984"/>
                <a:gd name="T38" fmla="*/ 777 w 1024"/>
                <a:gd name="T39" fmla="*/ 951 h 1984"/>
                <a:gd name="T40" fmla="*/ 951 w 1024"/>
                <a:gd name="T41" fmla="*/ 823 h 1984"/>
                <a:gd name="T42" fmla="*/ 941 w 1024"/>
                <a:gd name="T43" fmla="*/ 640 h 1984"/>
                <a:gd name="T44" fmla="*/ 1024 w 1024"/>
                <a:gd name="T45" fmla="*/ 416 h 1984"/>
                <a:gd name="T46" fmla="*/ 512 w 1024"/>
                <a:gd name="T47" fmla="*/ 1920 h 1984"/>
                <a:gd name="T48" fmla="*/ 640 w 1024"/>
                <a:gd name="T49" fmla="*/ 1408 h 1984"/>
                <a:gd name="T50" fmla="*/ 448 w 1024"/>
                <a:gd name="T51" fmla="*/ 1344 h 1984"/>
                <a:gd name="T52" fmla="*/ 576 w 1024"/>
                <a:gd name="T53" fmla="*/ 1344 h 1984"/>
                <a:gd name="T54" fmla="*/ 384 w 1024"/>
                <a:gd name="T55" fmla="*/ 1152 h 1984"/>
                <a:gd name="T56" fmla="*/ 448 w 1024"/>
                <a:gd name="T57" fmla="*/ 1088 h 1984"/>
                <a:gd name="T58" fmla="*/ 576 w 1024"/>
                <a:gd name="T59" fmla="*/ 1088 h 1984"/>
                <a:gd name="T60" fmla="*/ 916 w 1024"/>
                <a:gd name="T61" fmla="*/ 576 h 1984"/>
                <a:gd name="T62" fmla="*/ 840 w 1024"/>
                <a:gd name="T63" fmla="*/ 757 h 1984"/>
                <a:gd name="T64" fmla="*/ 758 w 1024"/>
                <a:gd name="T65" fmla="*/ 840 h 1984"/>
                <a:gd name="T66" fmla="*/ 576 w 1024"/>
                <a:gd name="T67" fmla="*/ 916 h 1984"/>
                <a:gd name="T68" fmla="*/ 448 w 1024"/>
                <a:gd name="T69" fmla="*/ 916 h 1984"/>
                <a:gd name="T70" fmla="*/ 267 w 1024"/>
                <a:gd name="T71" fmla="*/ 840 h 1984"/>
                <a:gd name="T72" fmla="*/ 184 w 1024"/>
                <a:gd name="T73" fmla="*/ 757 h 1984"/>
                <a:gd name="T74" fmla="*/ 108 w 1024"/>
                <a:gd name="T75" fmla="*/ 576 h 1984"/>
                <a:gd name="T76" fmla="*/ 108 w 1024"/>
                <a:gd name="T77" fmla="*/ 448 h 1984"/>
                <a:gd name="T78" fmla="*/ 184 w 1024"/>
                <a:gd name="T79" fmla="*/ 266 h 1984"/>
                <a:gd name="T80" fmla="*/ 266 w 1024"/>
                <a:gd name="T81" fmla="*/ 184 h 1984"/>
                <a:gd name="T82" fmla="*/ 448 w 1024"/>
                <a:gd name="T83" fmla="*/ 108 h 1984"/>
                <a:gd name="T84" fmla="*/ 576 w 1024"/>
                <a:gd name="T85" fmla="*/ 108 h 1984"/>
                <a:gd name="T86" fmla="*/ 757 w 1024"/>
                <a:gd name="T87" fmla="*/ 184 h 1984"/>
                <a:gd name="T88" fmla="*/ 840 w 1024"/>
                <a:gd name="T89" fmla="*/ 267 h 1984"/>
                <a:gd name="T90" fmla="*/ 916 w 1024"/>
                <a:gd name="T91" fmla="*/ 448 h 1984"/>
                <a:gd name="T92" fmla="*/ 960 w 1024"/>
                <a:gd name="T93" fmla="*/ 576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4" h="1984">
                  <a:moveTo>
                    <a:pt x="992" y="384"/>
                  </a:moveTo>
                  <a:cubicBezTo>
                    <a:pt x="941" y="384"/>
                    <a:pt x="941" y="384"/>
                    <a:pt x="941" y="384"/>
                  </a:cubicBezTo>
                  <a:cubicBezTo>
                    <a:pt x="932" y="353"/>
                    <a:pt x="919" y="323"/>
                    <a:pt x="903" y="294"/>
                  </a:cubicBezTo>
                  <a:cubicBezTo>
                    <a:pt x="951" y="247"/>
                    <a:pt x="951" y="247"/>
                    <a:pt x="951" y="247"/>
                  </a:cubicBezTo>
                  <a:cubicBezTo>
                    <a:pt x="957" y="241"/>
                    <a:pt x="960" y="232"/>
                    <a:pt x="960" y="224"/>
                  </a:cubicBezTo>
                  <a:cubicBezTo>
                    <a:pt x="960" y="216"/>
                    <a:pt x="957" y="207"/>
                    <a:pt x="951" y="201"/>
                  </a:cubicBezTo>
                  <a:cubicBezTo>
                    <a:pt x="823" y="73"/>
                    <a:pt x="823" y="73"/>
                    <a:pt x="823" y="73"/>
                  </a:cubicBezTo>
                  <a:cubicBezTo>
                    <a:pt x="810" y="61"/>
                    <a:pt x="790" y="61"/>
                    <a:pt x="777" y="73"/>
                  </a:cubicBezTo>
                  <a:cubicBezTo>
                    <a:pt x="730" y="121"/>
                    <a:pt x="730" y="121"/>
                    <a:pt x="730" y="121"/>
                  </a:cubicBezTo>
                  <a:cubicBezTo>
                    <a:pt x="701" y="105"/>
                    <a:pt x="671" y="92"/>
                    <a:pt x="640" y="83"/>
                  </a:cubicBezTo>
                  <a:cubicBezTo>
                    <a:pt x="640" y="32"/>
                    <a:pt x="640" y="32"/>
                    <a:pt x="640" y="32"/>
                  </a:cubicBezTo>
                  <a:cubicBezTo>
                    <a:pt x="640" y="14"/>
                    <a:pt x="626" y="0"/>
                    <a:pt x="608" y="0"/>
                  </a:cubicBezTo>
                  <a:cubicBezTo>
                    <a:pt x="416" y="0"/>
                    <a:pt x="416" y="0"/>
                    <a:pt x="416" y="0"/>
                  </a:cubicBezTo>
                  <a:cubicBezTo>
                    <a:pt x="398" y="0"/>
                    <a:pt x="384" y="14"/>
                    <a:pt x="384" y="32"/>
                  </a:cubicBezTo>
                  <a:cubicBezTo>
                    <a:pt x="384" y="83"/>
                    <a:pt x="384" y="83"/>
                    <a:pt x="384" y="83"/>
                  </a:cubicBezTo>
                  <a:cubicBezTo>
                    <a:pt x="353" y="92"/>
                    <a:pt x="323" y="105"/>
                    <a:pt x="294" y="121"/>
                  </a:cubicBezTo>
                  <a:cubicBezTo>
                    <a:pt x="247" y="73"/>
                    <a:pt x="247" y="73"/>
                    <a:pt x="247" y="73"/>
                  </a:cubicBezTo>
                  <a:cubicBezTo>
                    <a:pt x="241" y="67"/>
                    <a:pt x="233" y="64"/>
                    <a:pt x="224" y="64"/>
                  </a:cubicBezTo>
                  <a:cubicBezTo>
                    <a:pt x="215" y="64"/>
                    <a:pt x="207" y="67"/>
                    <a:pt x="201" y="73"/>
                  </a:cubicBezTo>
                  <a:cubicBezTo>
                    <a:pt x="73" y="201"/>
                    <a:pt x="73" y="201"/>
                    <a:pt x="73" y="201"/>
                  </a:cubicBezTo>
                  <a:cubicBezTo>
                    <a:pt x="61" y="214"/>
                    <a:pt x="61" y="234"/>
                    <a:pt x="73" y="247"/>
                  </a:cubicBezTo>
                  <a:cubicBezTo>
                    <a:pt x="121" y="294"/>
                    <a:pt x="121" y="294"/>
                    <a:pt x="121" y="294"/>
                  </a:cubicBezTo>
                  <a:cubicBezTo>
                    <a:pt x="105" y="323"/>
                    <a:pt x="92" y="353"/>
                    <a:pt x="83" y="384"/>
                  </a:cubicBezTo>
                  <a:cubicBezTo>
                    <a:pt x="32" y="384"/>
                    <a:pt x="32" y="384"/>
                    <a:pt x="32" y="384"/>
                  </a:cubicBezTo>
                  <a:cubicBezTo>
                    <a:pt x="14" y="384"/>
                    <a:pt x="0" y="398"/>
                    <a:pt x="0" y="416"/>
                  </a:cubicBezTo>
                  <a:cubicBezTo>
                    <a:pt x="0" y="608"/>
                    <a:pt x="0" y="608"/>
                    <a:pt x="0" y="608"/>
                  </a:cubicBezTo>
                  <a:cubicBezTo>
                    <a:pt x="0" y="626"/>
                    <a:pt x="14" y="640"/>
                    <a:pt x="32" y="640"/>
                  </a:cubicBezTo>
                  <a:cubicBezTo>
                    <a:pt x="83" y="640"/>
                    <a:pt x="83" y="640"/>
                    <a:pt x="83" y="640"/>
                  </a:cubicBezTo>
                  <a:cubicBezTo>
                    <a:pt x="92" y="671"/>
                    <a:pt x="105" y="701"/>
                    <a:pt x="121" y="730"/>
                  </a:cubicBezTo>
                  <a:cubicBezTo>
                    <a:pt x="73" y="777"/>
                    <a:pt x="73" y="777"/>
                    <a:pt x="73" y="777"/>
                  </a:cubicBezTo>
                  <a:cubicBezTo>
                    <a:pt x="67" y="783"/>
                    <a:pt x="64" y="792"/>
                    <a:pt x="64" y="800"/>
                  </a:cubicBezTo>
                  <a:cubicBezTo>
                    <a:pt x="64" y="808"/>
                    <a:pt x="67" y="817"/>
                    <a:pt x="73" y="823"/>
                  </a:cubicBezTo>
                  <a:cubicBezTo>
                    <a:pt x="201" y="951"/>
                    <a:pt x="201" y="951"/>
                    <a:pt x="201" y="951"/>
                  </a:cubicBezTo>
                  <a:cubicBezTo>
                    <a:pt x="214" y="963"/>
                    <a:pt x="234" y="963"/>
                    <a:pt x="247" y="951"/>
                  </a:cubicBezTo>
                  <a:cubicBezTo>
                    <a:pt x="294" y="903"/>
                    <a:pt x="294" y="903"/>
                    <a:pt x="294" y="903"/>
                  </a:cubicBezTo>
                  <a:cubicBezTo>
                    <a:pt x="323" y="919"/>
                    <a:pt x="353" y="932"/>
                    <a:pt x="384" y="941"/>
                  </a:cubicBezTo>
                  <a:cubicBezTo>
                    <a:pt x="384" y="1088"/>
                    <a:pt x="384" y="1088"/>
                    <a:pt x="384" y="1088"/>
                  </a:cubicBezTo>
                  <a:cubicBezTo>
                    <a:pt x="352" y="1088"/>
                    <a:pt x="352" y="1088"/>
                    <a:pt x="352" y="1088"/>
                  </a:cubicBezTo>
                  <a:cubicBezTo>
                    <a:pt x="334" y="1088"/>
                    <a:pt x="320" y="1102"/>
                    <a:pt x="320" y="1120"/>
                  </a:cubicBezTo>
                  <a:cubicBezTo>
                    <a:pt x="320" y="1248"/>
                    <a:pt x="320" y="1248"/>
                    <a:pt x="320" y="1248"/>
                  </a:cubicBezTo>
                  <a:cubicBezTo>
                    <a:pt x="320" y="1266"/>
                    <a:pt x="334" y="1280"/>
                    <a:pt x="352" y="1280"/>
                  </a:cubicBezTo>
                  <a:cubicBezTo>
                    <a:pt x="384" y="1280"/>
                    <a:pt x="384" y="1280"/>
                    <a:pt x="384" y="1280"/>
                  </a:cubicBezTo>
                  <a:cubicBezTo>
                    <a:pt x="384" y="1344"/>
                    <a:pt x="384" y="1344"/>
                    <a:pt x="384" y="1344"/>
                  </a:cubicBezTo>
                  <a:cubicBezTo>
                    <a:pt x="352" y="1344"/>
                    <a:pt x="352" y="1344"/>
                    <a:pt x="352" y="1344"/>
                  </a:cubicBezTo>
                  <a:cubicBezTo>
                    <a:pt x="334" y="1344"/>
                    <a:pt x="320" y="1358"/>
                    <a:pt x="320" y="1376"/>
                  </a:cubicBezTo>
                  <a:cubicBezTo>
                    <a:pt x="320" y="1792"/>
                    <a:pt x="320" y="1792"/>
                    <a:pt x="320" y="1792"/>
                  </a:cubicBezTo>
                  <a:cubicBezTo>
                    <a:pt x="320" y="1898"/>
                    <a:pt x="406" y="1984"/>
                    <a:pt x="512" y="1984"/>
                  </a:cubicBezTo>
                  <a:cubicBezTo>
                    <a:pt x="618" y="1984"/>
                    <a:pt x="704" y="1898"/>
                    <a:pt x="704" y="1792"/>
                  </a:cubicBezTo>
                  <a:cubicBezTo>
                    <a:pt x="704" y="1376"/>
                    <a:pt x="704" y="1376"/>
                    <a:pt x="704" y="1376"/>
                  </a:cubicBezTo>
                  <a:cubicBezTo>
                    <a:pt x="704" y="1358"/>
                    <a:pt x="690" y="1344"/>
                    <a:pt x="672" y="1344"/>
                  </a:cubicBezTo>
                  <a:cubicBezTo>
                    <a:pt x="640" y="1344"/>
                    <a:pt x="640" y="1344"/>
                    <a:pt x="640" y="1344"/>
                  </a:cubicBezTo>
                  <a:cubicBezTo>
                    <a:pt x="640" y="1280"/>
                    <a:pt x="640" y="1280"/>
                    <a:pt x="640" y="1280"/>
                  </a:cubicBezTo>
                  <a:cubicBezTo>
                    <a:pt x="672" y="1280"/>
                    <a:pt x="672" y="1280"/>
                    <a:pt x="672" y="1280"/>
                  </a:cubicBezTo>
                  <a:cubicBezTo>
                    <a:pt x="690" y="1280"/>
                    <a:pt x="704" y="1266"/>
                    <a:pt x="704" y="1248"/>
                  </a:cubicBezTo>
                  <a:cubicBezTo>
                    <a:pt x="704" y="1120"/>
                    <a:pt x="704" y="1120"/>
                    <a:pt x="704" y="1120"/>
                  </a:cubicBezTo>
                  <a:cubicBezTo>
                    <a:pt x="704" y="1102"/>
                    <a:pt x="690" y="1088"/>
                    <a:pt x="672" y="1088"/>
                  </a:cubicBezTo>
                  <a:cubicBezTo>
                    <a:pt x="640" y="1088"/>
                    <a:pt x="640" y="1088"/>
                    <a:pt x="640" y="1088"/>
                  </a:cubicBezTo>
                  <a:cubicBezTo>
                    <a:pt x="640" y="941"/>
                    <a:pt x="640" y="941"/>
                    <a:pt x="640" y="941"/>
                  </a:cubicBezTo>
                  <a:cubicBezTo>
                    <a:pt x="671" y="932"/>
                    <a:pt x="701" y="919"/>
                    <a:pt x="730" y="903"/>
                  </a:cubicBezTo>
                  <a:cubicBezTo>
                    <a:pt x="777" y="951"/>
                    <a:pt x="777" y="951"/>
                    <a:pt x="777" y="951"/>
                  </a:cubicBezTo>
                  <a:cubicBezTo>
                    <a:pt x="783" y="957"/>
                    <a:pt x="791" y="960"/>
                    <a:pt x="800" y="960"/>
                  </a:cubicBezTo>
                  <a:cubicBezTo>
                    <a:pt x="809" y="960"/>
                    <a:pt x="817" y="957"/>
                    <a:pt x="823" y="951"/>
                  </a:cubicBezTo>
                  <a:cubicBezTo>
                    <a:pt x="951" y="823"/>
                    <a:pt x="951" y="823"/>
                    <a:pt x="951" y="823"/>
                  </a:cubicBezTo>
                  <a:cubicBezTo>
                    <a:pt x="963" y="810"/>
                    <a:pt x="963" y="790"/>
                    <a:pt x="951" y="777"/>
                  </a:cubicBezTo>
                  <a:cubicBezTo>
                    <a:pt x="903" y="730"/>
                    <a:pt x="903" y="730"/>
                    <a:pt x="903" y="730"/>
                  </a:cubicBezTo>
                  <a:cubicBezTo>
                    <a:pt x="919" y="701"/>
                    <a:pt x="932" y="671"/>
                    <a:pt x="941" y="640"/>
                  </a:cubicBezTo>
                  <a:cubicBezTo>
                    <a:pt x="992" y="640"/>
                    <a:pt x="992" y="640"/>
                    <a:pt x="992" y="640"/>
                  </a:cubicBezTo>
                  <a:cubicBezTo>
                    <a:pt x="1010" y="640"/>
                    <a:pt x="1024" y="626"/>
                    <a:pt x="1024" y="608"/>
                  </a:cubicBezTo>
                  <a:cubicBezTo>
                    <a:pt x="1024" y="416"/>
                    <a:pt x="1024" y="416"/>
                    <a:pt x="1024" y="416"/>
                  </a:cubicBezTo>
                  <a:cubicBezTo>
                    <a:pt x="1024" y="398"/>
                    <a:pt x="1010" y="384"/>
                    <a:pt x="992" y="384"/>
                  </a:cubicBezTo>
                  <a:close/>
                  <a:moveTo>
                    <a:pt x="640" y="1792"/>
                  </a:moveTo>
                  <a:cubicBezTo>
                    <a:pt x="640" y="1863"/>
                    <a:pt x="583" y="1920"/>
                    <a:pt x="512" y="1920"/>
                  </a:cubicBezTo>
                  <a:cubicBezTo>
                    <a:pt x="441" y="1920"/>
                    <a:pt x="384" y="1863"/>
                    <a:pt x="384" y="1792"/>
                  </a:cubicBezTo>
                  <a:cubicBezTo>
                    <a:pt x="384" y="1408"/>
                    <a:pt x="384" y="1408"/>
                    <a:pt x="384" y="1408"/>
                  </a:cubicBezTo>
                  <a:cubicBezTo>
                    <a:pt x="640" y="1408"/>
                    <a:pt x="640" y="1408"/>
                    <a:pt x="640" y="1408"/>
                  </a:cubicBezTo>
                  <a:lnTo>
                    <a:pt x="640" y="1792"/>
                  </a:lnTo>
                  <a:close/>
                  <a:moveTo>
                    <a:pt x="576" y="1344"/>
                  </a:moveTo>
                  <a:cubicBezTo>
                    <a:pt x="448" y="1344"/>
                    <a:pt x="448" y="1344"/>
                    <a:pt x="448" y="1344"/>
                  </a:cubicBezTo>
                  <a:cubicBezTo>
                    <a:pt x="448" y="1280"/>
                    <a:pt x="448" y="1280"/>
                    <a:pt x="448" y="1280"/>
                  </a:cubicBezTo>
                  <a:cubicBezTo>
                    <a:pt x="576" y="1280"/>
                    <a:pt x="576" y="1280"/>
                    <a:pt x="576" y="1280"/>
                  </a:cubicBezTo>
                  <a:lnTo>
                    <a:pt x="576" y="1344"/>
                  </a:lnTo>
                  <a:close/>
                  <a:moveTo>
                    <a:pt x="640" y="1216"/>
                  </a:moveTo>
                  <a:cubicBezTo>
                    <a:pt x="384" y="1216"/>
                    <a:pt x="384" y="1216"/>
                    <a:pt x="384" y="1216"/>
                  </a:cubicBezTo>
                  <a:cubicBezTo>
                    <a:pt x="384" y="1152"/>
                    <a:pt x="384" y="1152"/>
                    <a:pt x="384" y="1152"/>
                  </a:cubicBezTo>
                  <a:cubicBezTo>
                    <a:pt x="640" y="1152"/>
                    <a:pt x="640" y="1152"/>
                    <a:pt x="640" y="1152"/>
                  </a:cubicBezTo>
                  <a:lnTo>
                    <a:pt x="640" y="1216"/>
                  </a:lnTo>
                  <a:close/>
                  <a:moveTo>
                    <a:pt x="448" y="1088"/>
                  </a:moveTo>
                  <a:cubicBezTo>
                    <a:pt x="448" y="1024"/>
                    <a:pt x="448" y="1024"/>
                    <a:pt x="448" y="1024"/>
                  </a:cubicBezTo>
                  <a:cubicBezTo>
                    <a:pt x="576" y="1024"/>
                    <a:pt x="576" y="1024"/>
                    <a:pt x="576" y="1024"/>
                  </a:cubicBezTo>
                  <a:cubicBezTo>
                    <a:pt x="576" y="1088"/>
                    <a:pt x="576" y="1088"/>
                    <a:pt x="576" y="1088"/>
                  </a:cubicBezTo>
                  <a:lnTo>
                    <a:pt x="448" y="1088"/>
                  </a:lnTo>
                  <a:close/>
                  <a:moveTo>
                    <a:pt x="960" y="576"/>
                  </a:moveTo>
                  <a:cubicBezTo>
                    <a:pt x="916" y="576"/>
                    <a:pt x="916" y="576"/>
                    <a:pt x="916" y="576"/>
                  </a:cubicBezTo>
                  <a:cubicBezTo>
                    <a:pt x="902" y="576"/>
                    <a:pt x="889" y="586"/>
                    <a:pt x="885" y="601"/>
                  </a:cubicBezTo>
                  <a:cubicBezTo>
                    <a:pt x="875" y="642"/>
                    <a:pt x="859" y="682"/>
                    <a:pt x="836" y="718"/>
                  </a:cubicBezTo>
                  <a:cubicBezTo>
                    <a:pt x="828" y="730"/>
                    <a:pt x="830" y="747"/>
                    <a:pt x="840" y="757"/>
                  </a:cubicBezTo>
                  <a:cubicBezTo>
                    <a:pt x="883" y="800"/>
                    <a:pt x="883" y="800"/>
                    <a:pt x="883" y="800"/>
                  </a:cubicBezTo>
                  <a:cubicBezTo>
                    <a:pt x="800" y="883"/>
                    <a:pt x="800" y="883"/>
                    <a:pt x="800" y="883"/>
                  </a:cubicBezTo>
                  <a:cubicBezTo>
                    <a:pt x="758" y="840"/>
                    <a:pt x="758" y="840"/>
                    <a:pt x="758" y="840"/>
                  </a:cubicBezTo>
                  <a:cubicBezTo>
                    <a:pt x="747" y="830"/>
                    <a:pt x="730" y="828"/>
                    <a:pt x="718" y="836"/>
                  </a:cubicBezTo>
                  <a:cubicBezTo>
                    <a:pt x="682" y="859"/>
                    <a:pt x="642" y="875"/>
                    <a:pt x="601" y="885"/>
                  </a:cubicBezTo>
                  <a:cubicBezTo>
                    <a:pt x="586" y="889"/>
                    <a:pt x="576" y="902"/>
                    <a:pt x="576" y="916"/>
                  </a:cubicBezTo>
                  <a:cubicBezTo>
                    <a:pt x="576" y="960"/>
                    <a:pt x="576" y="960"/>
                    <a:pt x="576" y="960"/>
                  </a:cubicBezTo>
                  <a:cubicBezTo>
                    <a:pt x="448" y="960"/>
                    <a:pt x="448" y="960"/>
                    <a:pt x="448" y="960"/>
                  </a:cubicBezTo>
                  <a:cubicBezTo>
                    <a:pt x="448" y="916"/>
                    <a:pt x="448" y="916"/>
                    <a:pt x="448" y="916"/>
                  </a:cubicBezTo>
                  <a:cubicBezTo>
                    <a:pt x="448" y="902"/>
                    <a:pt x="438" y="889"/>
                    <a:pt x="423" y="885"/>
                  </a:cubicBezTo>
                  <a:cubicBezTo>
                    <a:pt x="382" y="876"/>
                    <a:pt x="343" y="859"/>
                    <a:pt x="306" y="836"/>
                  </a:cubicBezTo>
                  <a:cubicBezTo>
                    <a:pt x="294" y="828"/>
                    <a:pt x="277" y="829"/>
                    <a:pt x="267" y="840"/>
                  </a:cubicBezTo>
                  <a:cubicBezTo>
                    <a:pt x="224" y="883"/>
                    <a:pt x="224" y="883"/>
                    <a:pt x="224" y="883"/>
                  </a:cubicBezTo>
                  <a:cubicBezTo>
                    <a:pt x="141" y="800"/>
                    <a:pt x="141" y="800"/>
                    <a:pt x="141" y="800"/>
                  </a:cubicBezTo>
                  <a:cubicBezTo>
                    <a:pt x="184" y="757"/>
                    <a:pt x="184" y="757"/>
                    <a:pt x="184" y="757"/>
                  </a:cubicBezTo>
                  <a:cubicBezTo>
                    <a:pt x="194" y="747"/>
                    <a:pt x="196" y="730"/>
                    <a:pt x="188" y="718"/>
                  </a:cubicBezTo>
                  <a:cubicBezTo>
                    <a:pt x="165" y="681"/>
                    <a:pt x="148" y="642"/>
                    <a:pt x="139" y="601"/>
                  </a:cubicBezTo>
                  <a:cubicBezTo>
                    <a:pt x="135" y="586"/>
                    <a:pt x="122" y="576"/>
                    <a:pt x="108" y="576"/>
                  </a:cubicBezTo>
                  <a:cubicBezTo>
                    <a:pt x="64" y="576"/>
                    <a:pt x="64" y="576"/>
                    <a:pt x="64" y="576"/>
                  </a:cubicBezTo>
                  <a:cubicBezTo>
                    <a:pt x="64" y="448"/>
                    <a:pt x="64" y="448"/>
                    <a:pt x="64" y="448"/>
                  </a:cubicBezTo>
                  <a:cubicBezTo>
                    <a:pt x="108" y="448"/>
                    <a:pt x="108" y="448"/>
                    <a:pt x="108" y="448"/>
                  </a:cubicBezTo>
                  <a:cubicBezTo>
                    <a:pt x="122" y="448"/>
                    <a:pt x="135" y="438"/>
                    <a:pt x="139" y="423"/>
                  </a:cubicBezTo>
                  <a:cubicBezTo>
                    <a:pt x="149" y="382"/>
                    <a:pt x="165" y="342"/>
                    <a:pt x="188" y="306"/>
                  </a:cubicBezTo>
                  <a:cubicBezTo>
                    <a:pt x="196" y="294"/>
                    <a:pt x="194" y="277"/>
                    <a:pt x="184" y="266"/>
                  </a:cubicBezTo>
                  <a:cubicBezTo>
                    <a:pt x="141" y="224"/>
                    <a:pt x="141" y="224"/>
                    <a:pt x="141" y="224"/>
                  </a:cubicBezTo>
                  <a:cubicBezTo>
                    <a:pt x="224" y="141"/>
                    <a:pt x="224" y="141"/>
                    <a:pt x="224" y="141"/>
                  </a:cubicBezTo>
                  <a:cubicBezTo>
                    <a:pt x="266" y="184"/>
                    <a:pt x="266" y="184"/>
                    <a:pt x="266" y="184"/>
                  </a:cubicBezTo>
                  <a:cubicBezTo>
                    <a:pt x="277" y="194"/>
                    <a:pt x="294" y="196"/>
                    <a:pt x="306" y="188"/>
                  </a:cubicBezTo>
                  <a:cubicBezTo>
                    <a:pt x="342" y="165"/>
                    <a:pt x="382" y="149"/>
                    <a:pt x="423" y="139"/>
                  </a:cubicBezTo>
                  <a:cubicBezTo>
                    <a:pt x="438" y="135"/>
                    <a:pt x="448" y="122"/>
                    <a:pt x="448" y="108"/>
                  </a:cubicBezTo>
                  <a:cubicBezTo>
                    <a:pt x="448" y="64"/>
                    <a:pt x="448" y="64"/>
                    <a:pt x="448" y="64"/>
                  </a:cubicBezTo>
                  <a:cubicBezTo>
                    <a:pt x="576" y="64"/>
                    <a:pt x="576" y="64"/>
                    <a:pt x="576" y="64"/>
                  </a:cubicBezTo>
                  <a:cubicBezTo>
                    <a:pt x="576" y="108"/>
                    <a:pt x="576" y="108"/>
                    <a:pt x="576" y="108"/>
                  </a:cubicBezTo>
                  <a:cubicBezTo>
                    <a:pt x="576" y="122"/>
                    <a:pt x="586" y="135"/>
                    <a:pt x="601" y="139"/>
                  </a:cubicBezTo>
                  <a:cubicBezTo>
                    <a:pt x="642" y="148"/>
                    <a:pt x="681" y="165"/>
                    <a:pt x="718" y="188"/>
                  </a:cubicBezTo>
                  <a:cubicBezTo>
                    <a:pt x="730" y="196"/>
                    <a:pt x="747" y="194"/>
                    <a:pt x="757" y="184"/>
                  </a:cubicBezTo>
                  <a:cubicBezTo>
                    <a:pt x="800" y="141"/>
                    <a:pt x="800" y="141"/>
                    <a:pt x="800" y="141"/>
                  </a:cubicBezTo>
                  <a:cubicBezTo>
                    <a:pt x="883" y="224"/>
                    <a:pt x="883" y="224"/>
                    <a:pt x="883" y="224"/>
                  </a:cubicBezTo>
                  <a:cubicBezTo>
                    <a:pt x="840" y="267"/>
                    <a:pt x="840" y="267"/>
                    <a:pt x="840" y="267"/>
                  </a:cubicBezTo>
                  <a:cubicBezTo>
                    <a:pt x="830" y="277"/>
                    <a:pt x="828" y="294"/>
                    <a:pt x="836" y="306"/>
                  </a:cubicBezTo>
                  <a:cubicBezTo>
                    <a:pt x="859" y="343"/>
                    <a:pt x="876" y="382"/>
                    <a:pt x="885" y="423"/>
                  </a:cubicBezTo>
                  <a:cubicBezTo>
                    <a:pt x="889" y="438"/>
                    <a:pt x="902" y="448"/>
                    <a:pt x="916" y="448"/>
                  </a:cubicBezTo>
                  <a:cubicBezTo>
                    <a:pt x="960" y="448"/>
                    <a:pt x="960" y="448"/>
                    <a:pt x="960" y="448"/>
                  </a:cubicBezTo>
                  <a:lnTo>
                    <a:pt x="960" y="576"/>
                  </a:lnTo>
                  <a:close/>
                  <a:moveTo>
                    <a:pt x="960" y="576"/>
                  </a:moveTo>
                  <a:cubicBezTo>
                    <a:pt x="960" y="576"/>
                    <a:pt x="960" y="576"/>
                    <a:pt x="960" y="5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8" name="Freeform 47"/>
            <p:cNvSpPr>
              <a:spLocks noEditPoints="1"/>
            </p:cNvSpPr>
            <p:nvPr/>
          </p:nvSpPr>
          <p:spPr bwMode="auto">
            <a:xfrm>
              <a:off x="6315075" y="146844"/>
              <a:ext cx="173038" cy="171450"/>
            </a:xfrm>
            <a:custGeom>
              <a:avLst/>
              <a:gdLst>
                <a:gd name="T0" fmla="*/ 320 w 640"/>
                <a:gd name="T1" fmla="*/ 0 h 640"/>
                <a:gd name="T2" fmla="*/ 0 w 640"/>
                <a:gd name="T3" fmla="*/ 320 h 640"/>
                <a:gd name="T4" fmla="*/ 320 w 640"/>
                <a:gd name="T5" fmla="*/ 640 h 640"/>
                <a:gd name="T6" fmla="*/ 640 w 640"/>
                <a:gd name="T7" fmla="*/ 320 h 640"/>
                <a:gd name="T8" fmla="*/ 320 w 640"/>
                <a:gd name="T9" fmla="*/ 0 h 640"/>
                <a:gd name="T10" fmla="*/ 320 w 640"/>
                <a:gd name="T11" fmla="*/ 576 h 640"/>
                <a:gd name="T12" fmla="*/ 64 w 640"/>
                <a:gd name="T13" fmla="*/ 320 h 640"/>
                <a:gd name="T14" fmla="*/ 320 w 640"/>
                <a:gd name="T15" fmla="*/ 64 h 640"/>
                <a:gd name="T16" fmla="*/ 576 w 640"/>
                <a:gd name="T17" fmla="*/ 320 h 640"/>
                <a:gd name="T18" fmla="*/ 320 w 640"/>
                <a:gd name="T19" fmla="*/ 576 h 640"/>
                <a:gd name="T20" fmla="*/ 320 w 640"/>
                <a:gd name="T21" fmla="*/ 576 h 640"/>
                <a:gd name="T22" fmla="*/ 320 w 640"/>
                <a:gd name="T23" fmla="*/ 57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0" h="640">
                  <a:moveTo>
                    <a:pt x="320" y="0"/>
                  </a:moveTo>
                  <a:cubicBezTo>
                    <a:pt x="144" y="0"/>
                    <a:pt x="0" y="144"/>
                    <a:pt x="0" y="320"/>
                  </a:cubicBezTo>
                  <a:cubicBezTo>
                    <a:pt x="0" y="496"/>
                    <a:pt x="144" y="640"/>
                    <a:pt x="320" y="640"/>
                  </a:cubicBezTo>
                  <a:cubicBezTo>
                    <a:pt x="496" y="640"/>
                    <a:pt x="640" y="496"/>
                    <a:pt x="640" y="320"/>
                  </a:cubicBezTo>
                  <a:cubicBezTo>
                    <a:pt x="640" y="144"/>
                    <a:pt x="496" y="0"/>
                    <a:pt x="320" y="0"/>
                  </a:cubicBezTo>
                  <a:close/>
                  <a:moveTo>
                    <a:pt x="320" y="576"/>
                  </a:moveTo>
                  <a:cubicBezTo>
                    <a:pt x="179" y="576"/>
                    <a:pt x="64" y="461"/>
                    <a:pt x="64" y="320"/>
                  </a:cubicBezTo>
                  <a:cubicBezTo>
                    <a:pt x="64" y="179"/>
                    <a:pt x="179" y="64"/>
                    <a:pt x="320" y="64"/>
                  </a:cubicBezTo>
                  <a:cubicBezTo>
                    <a:pt x="461" y="64"/>
                    <a:pt x="576" y="179"/>
                    <a:pt x="576" y="320"/>
                  </a:cubicBezTo>
                  <a:cubicBezTo>
                    <a:pt x="576" y="461"/>
                    <a:pt x="461" y="576"/>
                    <a:pt x="320" y="576"/>
                  </a:cubicBezTo>
                  <a:close/>
                  <a:moveTo>
                    <a:pt x="320" y="576"/>
                  </a:moveTo>
                  <a:cubicBezTo>
                    <a:pt x="320" y="576"/>
                    <a:pt x="320" y="576"/>
                    <a:pt x="320" y="5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69" name="Freeform 48"/>
            <p:cNvSpPr>
              <a:spLocks noEditPoints="1"/>
            </p:cNvSpPr>
            <p:nvPr/>
          </p:nvSpPr>
          <p:spPr bwMode="auto">
            <a:xfrm>
              <a:off x="6350000" y="181769"/>
              <a:ext cx="103188" cy="103188"/>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20 h 384"/>
                <a:gd name="T12" fmla="*/ 64 w 384"/>
                <a:gd name="T13" fmla="*/ 192 h 384"/>
                <a:gd name="T14" fmla="*/ 192 w 384"/>
                <a:gd name="T15" fmla="*/ 64 h 384"/>
                <a:gd name="T16" fmla="*/ 320 w 384"/>
                <a:gd name="T17" fmla="*/ 192 h 384"/>
                <a:gd name="T18" fmla="*/ 192 w 384"/>
                <a:gd name="T19" fmla="*/ 320 h 384"/>
                <a:gd name="T20" fmla="*/ 192 w 384"/>
                <a:gd name="T21" fmla="*/ 320 h 384"/>
                <a:gd name="T22" fmla="*/ 192 w 384"/>
                <a:gd name="T23"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20"/>
                  </a:moveTo>
                  <a:cubicBezTo>
                    <a:pt x="121" y="320"/>
                    <a:pt x="64" y="263"/>
                    <a:pt x="64" y="192"/>
                  </a:cubicBezTo>
                  <a:cubicBezTo>
                    <a:pt x="64" y="121"/>
                    <a:pt x="121" y="64"/>
                    <a:pt x="192" y="64"/>
                  </a:cubicBezTo>
                  <a:cubicBezTo>
                    <a:pt x="263" y="64"/>
                    <a:pt x="320" y="121"/>
                    <a:pt x="320" y="192"/>
                  </a:cubicBezTo>
                  <a:cubicBezTo>
                    <a:pt x="320" y="263"/>
                    <a:pt x="263" y="320"/>
                    <a:pt x="192" y="320"/>
                  </a:cubicBezTo>
                  <a:close/>
                  <a:moveTo>
                    <a:pt x="192" y="320"/>
                  </a:moveTo>
                  <a:cubicBezTo>
                    <a:pt x="192" y="320"/>
                    <a:pt x="192" y="320"/>
                    <a:pt x="192" y="3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0" name="Freeform 49"/>
            <p:cNvSpPr>
              <a:spLocks noEditPoints="1"/>
            </p:cNvSpPr>
            <p:nvPr/>
          </p:nvSpPr>
          <p:spPr bwMode="auto">
            <a:xfrm>
              <a:off x="6556375" y="164306"/>
              <a:ext cx="104775" cy="103188"/>
            </a:xfrm>
            <a:custGeom>
              <a:avLst/>
              <a:gdLst>
                <a:gd name="T0" fmla="*/ 352 w 384"/>
                <a:gd name="T1" fmla="*/ 0 h 384"/>
                <a:gd name="T2" fmla="*/ 32 w 384"/>
                <a:gd name="T3" fmla="*/ 0 h 384"/>
                <a:gd name="T4" fmla="*/ 0 w 384"/>
                <a:gd name="T5" fmla="*/ 32 h 384"/>
                <a:gd name="T6" fmla="*/ 0 w 384"/>
                <a:gd name="T7" fmla="*/ 352 h 384"/>
                <a:gd name="T8" fmla="*/ 32 w 384"/>
                <a:gd name="T9" fmla="*/ 384 h 384"/>
                <a:gd name="T10" fmla="*/ 352 w 384"/>
                <a:gd name="T11" fmla="*/ 384 h 384"/>
                <a:gd name="T12" fmla="*/ 384 w 384"/>
                <a:gd name="T13" fmla="*/ 352 h 384"/>
                <a:gd name="T14" fmla="*/ 384 w 384"/>
                <a:gd name="T15" fmla="*/ 32 h 384"/>
                <a:gd name="T16" fmla="*/ 352 w 384"/>
                <a:gd name="T17" fmla="*/ 0 h 384"/>
                <a:gd name="T18" fmla="*/ 64 w 384"/>
                <a:gd name="T19" fmla="*/ 320 h 384"/>
                <a:gd name="T20" fmla="*/ 64 w 384"/>
                <a:gd name="T21" fmla="*/ 64 h 384"/>
                <a:gd name="T22" fmla="*/ 265 w 384"/>
                <a:gd name="T23" fmla="*/ 64 h 384"/>
                <a:gd name="T24" fmla="*/ 185 w 384"/>
                <a:gd name="T25" fmla="*/ 204 h 384"/>
                <a:gd name="T26" fmla="*/ 151 w 384"/>
                <a:gd name="T27" fmla="*/ 169 h 384"/>
                <a:gd name="T28" fmla="*/ 105 w 384"/>
                <a:gd name="T29" fmla="*/ 215 h 384"/>
                <a:gd name="T30" fmla="*/ 169 w 384"/>
                <a:gd name="T31" fmla="*/ 279 h 384"/>
                <a:gd name="T32" fmla="*/ 192 w 384"/>
                <a:gd name="T33" fmla="*/ 288 h 384"/>
                <a:gd name="T34" fmla="*/ 196 w 384"/>
                <a:gd name="T35" fmla="*/ 288 h 384"/>
                <a:gd name="T36" fmla="*/ 220 w 384"/>
                <a:gd name="T37" fmla="*/ 272 h 384"/>
                <a:gd name="T38" fmla="*/ 320 w 384"/>
                <a:gd name="T39" fmla="*/ 96 h 384"/>
                <a:gd name="T40" fmla="*/ 320 w 384"/>
                <a:gd name="T41" fmla="*/ 320 h 384"/>
                <a:gd name="T42" fmla="*/ 64 w 384"/>
                <a:gd name="T43" fmla="*/ 320 h 384"/>
                <a:gd name="T44" fmla="*/ 64 w 384"/>
                <a:gd name="T45" fmla="*/ 320 h 384"/>
                <a:gd name="T46" fmla="*/ 64 w 384"/>
                <a:gd name="T4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4">
                  <a:moveTo>
                    <a:pt x="352" y="0"/>
                  </a:moveTo>
                  <a:cubicBezTo>
                    <a:pt x="32" y="0"/>
                    <a:pt x="32" y="0"/>
                    <a:pt x="32" y="0"/>
                  </a:cubicBezTo>
                  <a:cubicBezTo>
                    <a:pt x="14" y="0"/>
                    <a:pt x="0" y="14"/>
                    <a:pt x="0" y="32"/>
                  </a:cubicBezTo>
                  <a:cubicBezTo>
                    <a:pt x="0" y="352"/>
                    <a:pt x="0" y="352"/>
                    <a:pt x="0" y="352"/>
                  </a:cubicBezTo>
                  <a:cubicBezTo>
                    <a:pt x="0" y="370"/>
                    <a:pt x="14" y="384"/>
                    <a:pt x="32" y="384"/>
                  </a:cubicBezTo>
                  <a:cubicBezTo>
                    <a:pt x="352" y="384"/>
                    <a:pt x="352" y="384"/>
                    <a:pt x="352" y="384"/>
                  </a:cubicBezTo>
                  <a:cubicBezTo>
                    <a:pt x="370" y="384"/>
                    <a:pt x="384" y="370"/>
                    <a:pt x="384" y="352"/>
                  </a:cubicBezTo>
                  <a:cubicBezTo>
                    <a:pt x="384" y="32"/>
                    <a:pt x="384" y="32"/>
                    <a:pt x="384" y="32"/>
                  </a:cubicBezTo>
                  <a:cubicBezTo>
                    <a:pt x="384" y="14"/>
                    <a:pt x="370" y="0"/>
                    <a:pt x="352" y="0"/>
                  </a:cubicBezTo>
                  <a:close/>
                  <a:moveTo>
                    <a:pt x="64" y="320"/>
                  </a:moveTo>
                  <a:cubicBezTo>
                    <a:pt x="64" y="64"/>
                    <a:pt x="64" y="64"/>
                    <a:pt x="64" y="64"/>
                  </a:cubicBezTo>
                  <a:cubicBezTo>
                    <a:pt x="265" y="64"/>
                    <a:pt x="265" y="64"/>
                    <a:pt x="265" y="64"/>
                  </a:cubicBezTo>
                  <a:cubicBezTo>
                    <a:pt x="185" y="204"/>
                    <a:pt x="185" y="204"/>
                    <a:pt x="185" y="204"/>
                  </a:cubicBezTo>
                  <a:cubicBezTo>
                    <a:pt x="151" y="169"/>
                    <a:pt x="151" y="169"/>
                    <a:pt x="151" y="169"/>
                  </a:cubicBezTo>
                  <a:cubicBezTo>
                    <a:pt x="105" y="215"/>
                    <a:pt x="105" y="215"/>
                    <a:pt x="105" y="215"/>
                  </a:cubicBezTo>
                  <a:cubicBezTo>
                    <a:pt x="169" y="279"/>
                    <a:pt x="169" y="279"/>
                    <a:pt x="169" y="279"/>
                  </a:cubicBezTo>
                  <a:cubicBezTo>
                    <a:pt x="175" y="285"/>
                    <a:pt x="184" y="288"/>
                    <a:pt x="192" y="288"/>
                  </a:cubicBezTo>
                  <a:cubicBezTo>
                    <a:pt x="193" y="288"/>
                    <a:pt x="195" y="288"/>
                    <a:pt x="196" y="288"/>
                  </a:cubicBezTo>
                  <a:cubicBezTo>
                    <a:pt x="206" y="286"/>
                    <a:pt x="215" y="281"/>
                    <a:pt x="220" y="272"/>
                  </a:cubicBezTo>
                  <a:cubicBezTo>
                    <a:pt x="320" y="96"/>
                    <a:pt x="320" y="96"/>
                    <a:pt x="320" y="96"/>
                  </a:cubicBezTo>
                  <a:cubicBezTo>
                    <a:pt x="320" y="320"/>
                    <a:pt x="320" y="320"/>
                    <a:pt x="320" y="320"/>
                  </a:cubicBezTo>
                  <a:lnTo>
                    <a:pt x="64" y="320"/>
                  </a:lnTo>
                  <a:close/>
                  <a:moveTo>
                    <a:pt x="64" y="320"/>
                  </a:moveTo>
                  <a:cubicBezTo>
                    <a:pt x="64" y="320"/>
                    <a:pt x="64" y="320"/>
                    <a:pt x="64" y="3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1" name="Freeform 50"/>
            <p:cNvSpPr>
              <a:spLocks noEditPoints="1"/>
            </p:cNvSpPr>
            <p:nvPr/>
          </p:nvSpPr>
          <p:spPr bwMode="auto">
            <a:xfrm>
              <a:off x="6556375" y="284956"/>
              <a:ext cx="104775" cy="103188"/>
            </a:xfrm>
            <a:custGeom>
              <a:avLst/>
              <a:gdLst>
                <a:gd name="T0" fmla="*/ 352 w 384"/>
                <a:gd name="T1" fmla="*/ 0 h 384"/>
                <a:gd name="T2" fmla="*/ 32 w 384"/>
                <a:gd name="T3" fmla="*/ 0 h 384"/>
                <a:gd name="T4" fmla="*/ 0 w 384"/>
                <a:gd name="T5" fmla="*/ 32 h 384"/>
                <a:gd name="T6" fmla="*/ 0 w 384"/>
                <a:gd name="T7" fmla="*/ 352 h 384"/>
                <a:gd name="T8" fmla="*/ 32 w 384"/>
                <a:gd name="T9" fmla="*/ 384 h 384"/>
                <a:gd name="T10" fmla="*/ 352 w 384"/>
                <a:gd name="T11" fmla="*/ 384 h 384"/>
                <a:gd name="T12" fmla="*/ 384 w 384"/>
                <a:gd name="T13" fmla="*/ 352 h 384"/>
                <a:gd name="T14" fmla="*/ 384 w 384"/>
                <a:gd name="T15" fmla="*/ 32 h 384"/>
                <a:gd name="T16" fmla="*/ 352 w 384"/>
                <a:gd name="T17" fmla="*/ 0 h 384"/>
                <a:gd name="T18" fmla="*/ 64 w 384"/>
                <a:gd name="T19" fmla="*/ 320 h 384"/>
                <a:gd name="T20" fmla="*/ 64 w 384"/>
                <a:gd name="T21" fmla="*/ 64 h 384"/>
                <a:gd name="T22" fmla="*/ 265 w 384"/>
                <a:gd name="T23" fmla="*/ 64 h 384"/>
                <a:gd name="T24" fmla="*/ 185 w 384"/>
                <a:gd name="T25" fmla="*/ 204 h 384"/>
                <a:gd name="T26" fmla="*/ 151 w 384"/>
                <a:gd name="T27" fmla="*/ 169 h 384"/>
                <a:gd name="T28" fmla="*/ 105 w 384"/>
                <a:gd name="T29" fmla="*/ 215 h 384"/>
                <a:gd name="T30" fmla="*/ 169 w 384"/>
                <a:gd name="T31" fmla="*/ 279 h 384"/>
                <a:gd name="T32" fmla="*/ 192 w 384"/>
                <a:gd name="T33" fmla="*/ 288 h 384"/>
                <a:gd name="T34" fmla="*/ 196 w 384"/>
                <a:gd name="T35" fmla="*/ 288 h 384"/>
                <a:gd name="T36" fmla="*/ 220 w 384"/>
                <a:gd name="T37" fmla="*/ 272 h 384"/>
                <a:gd name="T38" fmla="*/ 320 w 384"/>
                <a:gd name="T39" fmla="*/ 96 h 384"/>
                <a:gd name="T40" fmla="*/ 320 w 384"/>
                <a:gd name="T41" fmla="*/ 320 h 384"/>
                <a:gd name="T42" fmla="*/ 64 w 384"/>
                <a:gd name="T43" fmla="*/ 320 h 384"/>
                <a:gd name="T44" fmla="*/ 64 w 384"/>
                <a:gd name="T45" fmla="*/ 320 h 384"/>
                <a:gd name="T46" fmla="*/ 64 w 384"/>
                <a:gd name="T4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4">
                  <a:moveTo>
                    <a:pt x="352" y="0"/>
                  </a:moveTo>
                  <a:cubicBezTo>
                    <a:pt x="32" y="0"/>
                    <a:pt x="32" y="0"/>
                    <a:pt x="32" y="0"/>
                  </a:cubicBezTo>
                  <a:cubicBezTo>
                    <a:pt x="14" y="0"/>
                    <a:pt x="0" y="14"/>
                    <a:pt x="0" y="32"/>
                  </a:cubicBezTo>
                  <a:cubicBezTo>
                    <a:pt x="0" y="352"/>
                    <a:pt x="0" y="352"/>
                    <a:pt x="0" y="352"/>
                  </a:cubicBezTo>
                  <a:cubicBezTo>
                    <a:pt x="0" y="370"/>
                    <a:pt x="14" y="384"/>
                    <a:pt x="32" y="384"/>
                  </a:cubicBezTo>
                  <a:cubicBezTo>
                    <a:pt x="352" y="384"/>
                    <a:pt x="352" y="384"/>
                    <a:pt x="352" y="384"/>
                  </a:cubicBezTo>
                  <a:cubicBezTo>
                    <a:pt x="370" y="384"/>
                    <a:pt x="384" y="370"/>
                    <a:pt x="384" y="352"/>
                  </a:cubicBezTo>
                  <a:cubicBezTo>
                    <a:pt x="384" y="32"/>
                    <a:pt x="384" y="32"/>
                    <a:pt x="384" y="32"/>
                  </a:cubicBezTo>
                  <a:cubicBezTo>
                    <a:pt x="384" y="14"/>
                    <a:pt x="370" y="0"/>
                    <a:pt x="352" y="0"/>
                  </a:cubicBezTo>
                  <a:close/>
                  <a:moveTo>
                    <a:pt x="64" y="320"/>
                  </a:moveTo>
                  <a:cubicBezTo>
                    <a:pt x="64" y="64"/>
                    <a:pt x="64" y="64"/>
                    <a:pt x="64" y="64"/>
                  </a:cubicBezTo>
                  <a:cubicBezTo>
                    <a:pt x="265" y="64"/>
                    <a:pt x="265" y="64"/>
                    <a:pt x="265" y="64"/>
                  </a:cubicBezTo>
                  <a:cubicBezTo>
                    <a:pt x="185" y="204"/>
                    <a:pt x="185" y="204"/>
                    <a:pt x="185" y="204"/>
                  </a:cubicBezTo>
                  <a:cubicBezTo>
                    <a:pt x="151" y="169"/>
                    <a:pt x="151" y="169"/>
                    <a:pt x="151" y="169"/>
                  </a:cubicBezTo>
                  <a:cubicBezTo>
                    <a:pt x="105" y="215"/>
                    <a:pt x="105" y="215"/>
                    <a:pt x="105" y="215"/>
                  </a:cubicBezTo>
                  <a:cubicBezTo>
                    <a:pt x="169" y="279"/>
                    <a:pt x="169" y="279"/>
                    <a:pt x="169" y="279"/>
                  </a:cubicBezTo>
                  <a:cubicBezTo>
                    <a:pt x="175" y="285"/>
                    <a:pt x="184" y="288"/>
                    <a:pt x="192" y="288"/>
                  </a:cubicBezTo>
                  <a:cubicBezTo>
                    <a:pt x="193" y="288"/>
                    <a:pt x="195" y="288"/>
                    <a:pt x="196" y="288"/>
                  </a:cubicBezTo>
                  <a:cubicBezTo>
                    <a:pt x="206" y="286"/>
                    <a:pt x="215" y="281"/>
                    <a:pt x="220" y="272"/>
                  </a:cubicBezTo>
                  <a:cubicBezTo>
                    <a:pt x="320" y="96"/>
                    <a:pt x="320" y="96"/>
                    <a:pt x="320" y="96"/>
                  </a:cubicBezTo>
                  <a:cubicBezTo>
                    <a:pt x="320" y="320"/>
                    <a:pt x="320" y="320"/>
                    <a:pt x="320" y="320"/>
                  </a:cubicBezTo>
                  <a:lnTo>
                    <a:pt x="64" y="320"/>
                  </a:lnTo>
                  <a:close/>
                  <a:moveTo>
                    <a:pt x="64" y="320"/>
                  </a:moveTo>
                  <a:cubicBezTo>
                    <a:pt x="64" y="320"/>
                    <a:pt x="64" y="320"/>
                    <a:pt x="64" y="3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2" name="Freeform 51"/>
            <p:cNvSpPr>
              <a:spLocks noEditPoints="1"/>
            </p:cNvSpPr>
            <p:nvPr/>
          </p:nvSpPr>
          <p:spPr bwMode="auto">
            <a:xfrm>
              <a:off x="6556375" y="405606"/>
              <a:ext cx="104775" cy="103188"/>
            </a:xfrm>
            <a:custGeom>
              <a:avLst/>
              <a:gdLst>
                <a:gd name="T0" fmla="*/ 352 w 384"/>
                <a:gd name="T1" fmla="*/ 0 h 384"/>
                <a:gd name="T2" fmla="*/ 32 w 384"/>
                <a:gd name="T3" fmla="*/ 0 h 384"/>
                <a:gd name="T4" fmla="*/ 0 w 384"/>
                <a:gd name="T5" fmla="*/ 32 h 384"/>
                <a:gd name="T6" fmla="*/ 0 w 384"/>
                <a:gd name="T7" fmla="*/ 352 h 384"/>
                <a:gd name="T8" fmla="*/ 32 w 384"/>
                <a:gd name="T9" fmla="*/ 384 h 384"/>
                <a:gd name="T10" fmla="*/ 352 w 384"/>
                <a:gd name="T11" fmla="*/ 384 h 384"/>
                <a:gd name="T12" fmla="*/ 384 w 384"/>
                <a:gd name="T13" fmla="*/ 352 h 384"/>
                <a:gd name="T14" fmla="*/ 384 w 384"/>
                <a:gd name="T15" fmla="*/ 32 h 384"/>
                <a:gd name="T16" fmla="*/ 352 w 384"/>
                <a:gd name="T17" fmla="*/ 0 h 384"/>
                <a:gd name="T18" fmla="*/ 64 w 384"/>
                <a:gd name="T19" fmla="*/ 320 h 384"/>
                <a:gd name="T20" fmla="*/ 64 w 384"/>
                <a:gd name="T21" fmla="*/ 64 h 384"/>
                <a:gd name="T22" fmla="*/ 265 w 384"/>
                <a:gd name="T23" fmla="*/ 64 h 384"/>
                <a:gd name="T24" fmla="*/ 185 w 384"/>
                <a:gd name="T25" fmla="*/ 204 h 384"/>
                <a:gd name="T26" fmla="*/ 151 w 384"/>
                <a:gd name="T27" fmla="*/ 169 h 384"/>
                <a:gd name="T28" fmla="*/ 105 w 384"/>
                <a:gd name="T29" fmla="*/ 215 h 384"/>
                <a:gd name="T30" fmla="*/ 169 w 384"/>
                <a:gd name="T31" fmla="*/ 279 h 384"/>
                <a:gd name="T32" fmla="*/ 192 w 384"/>
                <a:gd name="T33" fmla="*/ 288 h 384"/>
                <a:gd name="T34" fmla="*/ 196 w 384"/>
                <a:gd name="T35" fmla="*/ 288 h 384"/>
                <a:gd name="T36" fmla="*/ 220 w 384"/>
                <a:gd name="T37" fmla="*/ 272 h 384"/>
                <a:gd name="T38" fmla="*/ 320 w 384"/>
                <a:gd name="T39" fmla="*/ 96 h 384"/>
                <a:gd name="T40" fmla="*/ 320 w 384"/>
                <a:gd name="T41" fmla="*/ 320 h 384"/>
                <a:gd name="T42" fmla="*/ 64 w 384"/>
                <a:gd name="T43" fmla="*/ 320 h 384"/>
                <a:gd name="T44" fmla="*/ 64 w 384"/>
                <a:gd name="T45" fmla="*/ 320 h 384"/>
                <a:gd name="T46" fmla="*/ 64 w 384"/>
                <a:gd name="T4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4">
                  <a:moveTo>
                    <a:pt x="352" y="0"/>
                  </a:moveTo>
                  <a:cubicBezTo>
                    <a:pt x="32" y="0"/>
                    <a:pt x="32" y="0"/>
                    <a:pt x="32" y="0"/>
                  </a:cubicBezTo>
                  <a:cubicBezTo>
                    <a:pt x="14" y="0"/>
                    <a:pt x="0" y="14"/>
                    <a:pt x="0" y="32"/>
                  </a:cubicBezTo>
                  <a:cubicBezTo>
                    <a:pt x="0" y="352"/>
                    <a:pt x="0" y="352"/>
                    <a:pt x="0" y="352"/>
                  </a:cubicBezTo>
                  <a:cubicBezTo>
                    <a:pt x="0" y="370"/>
                    <a:pt x="14" y="384"/>
                    <a:pt x="32" y="384"/>
                  </a:cubicBezTo>
                  <a:cubicBezTo>
                    <a:pt x="352" y="384"/>
                    <a:pt x="352" y="384"/>
                    <a:pt x="352" y="384"/>
                  </a:cubicBezTo>
                  <a:cubicBezTo>
                    <a:pt x="370" y="384"/>
                    <a:pt x="384" y="370"/>
                    <a:pt x="384" y="352"/>
                  </a:cubicBezTo>
                  <a:cubicBezTo>
                    <a:pt x="384" y="32"/>
                    <a:pt x="384" y="32"/>
                    <a:pt x="384" y="32"/>
                  </a:cubicBezTo>
                  <a:cubicBezTo>
                    <a:pt x="384" y="14"/>
                    <a:pt x="370" y="0"/>
                    <a:pt x="352" y="0"/>
                  </a:cubicBezTo>
                  <a:close/>
                  <a:moveTo>
                    <a:pt x="64" y="320"/>
                  </a:moveTo>
                  <a:cubicBezTo>
                    <a:pt x="64" y="64"/>
                    <a:pt x="64" y="64"/>
                    <a:pt x="64" y="64"/>
                  </a:cubicBezTo>
                  <a:cubicBezTo>
                    <a:pt x="265" y="64"/>
                    <a:pt x="265" y="64"/>
                    <a:pt x="265" y="64"/>
                  </a:cubicBezTo>
                  <a:cubicBezTo>
                    <a:pt x="185" y="204"/>
                    <a:pt x="185" y="204"/>
                    <a:pt x="185" y="204"/>
                  </a:cubicBezTo>
                  <a:cubicBezTo>
                    <a:pt x="151" y="169"/>
                    <a:pt x="151" y="169"/>
                    <a:pt x="151" y="169"/>
                  </a:cubicBezTo>
                  <a:cubicBezTo>
                    <a:pt x="105" y="215"/>
                    <a:pt x="105" y="215"/>
                    <a:pt x="105" y="215"/>
                  </a:cubicBezTo>
                  <a:cubicBezTo>
                    <a:pt x="169" y="279"/>
                    <a:pt x="169" y="279"/>
                    <a:pt x="169" y="279"/>
                  </a:cubicBezTo>
                  <a:cubicBezTo>
                    <a:pt x="175" y="285"/>
                    <a:pt x="184" y="288"/>
                    <a:pt x="192" y="288"/>
                  </a:cubicBezTo>
                  <a:cubicBezTo>
                    <a:pt x="193" y="288"/>
                    <a:pt x="195" y="288"/>
                    <a:pt x="196" y="288"/>
                  </a:cubicBezTo>
                  <a:cubicBezTo>
                    <a:pt x="206" y="286"/>
                    <a:pt x="215" y="281"/>
                    <a:pt x="220" y="272"/>
                  </a:cubicBezTo>
                  <a:cubicBezTo>
                    <a:pt x="320" y="96"/>
                    <a:pt x="320" y="96"/>
                    <a:pt x="320" y="96"/>
                  </a:cubicBezTo>
                  <a:cubicBezTo>
                    <a:pt x="320" y="320"/>
                    <a:pt x="320" y="320"/>
                    <a:pt x="320" y="320"/>
                  </a:cubicBezTo>
                  <a:lnTo>
                    <a:pt x="64" y="320"/>
                  </a:lnTo>
                  <a:close/>
                  <a:moveTo>
                    <a:pt x="64" y="320"/>
                  </a:moveTo>
                  <a:cubicBezTo>
                    <a:pt x="64" y="320"/>
                    <a:pt x="64" y="320"/>
                    <a:pt x="64" y="3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3" name="Freeform 52"/>
            <p:cNvSpPr>
              <a:spLocks noEditPoints="1"/>
            </p:cNvSpPr>
            <p:nvPr/>
          </p:nvSpPr>
          <p:spPr bwMode="auto">
            <a:xfrm>
              <a:off x="6556375" y="526256"/>
              <a:ext cx="104775" cy="103188"/>
            </a:xfrm>
            <a:custGeom>
              <a:avLst/>
              <a:gdLst>
                <a:gd name="T0" fmla="*/ 352 w 384"/>
                <a:gd name="T1" fmla="*/ 0 h 384"/>
                <a:gd name="T2" fmla="*/ 32 w 384"/>
                <a:gd name="T3" fmla="*/ 0 h 384"/>
                <a:gd name="T4" fmla="*/ 0 w 384"/>
                <a:gd name="T5" fmla="*/ 32 h 384"/>
                <a:gd name="T6" fmla="*/ 0 w 384"/>
                <a:gd name="T7" fmla="*/ 352 h 384"/>
                <a:gd name="T8" fmla="*/ 32 w 384"/>
                <a:gd name="T9" fmla="*/ 384 h 384"/>
                <a:gd name="T10" fmla="*/ 352 w 384"/>
                <a:gd name="T11" fmla="*/ 384 h 384"/>
                <a:gd name="T12" fmla="*/ 384 w 384"/>
                <a:gd name="T13" fmla="*/ 352 h 384"/>
                <a:gd name="T14" fmla="*/ 384 w 384"/>
                <a:gd name="T15" fmla="*/ 32 h 384"/>
                <a:gd name="T16" fmla="*/ 352 w 384"/>
                <a:gd name="T17" fmla="*/ 0 h 384"/>
                <a:gd name="T18" fmla="*/ 64 w 384"/>
                <a:gd name="T19" fmla="*/ 320 h 384"/>
                <a:gd name="T20" fmla="*/ 64 w 384"/>
                <a:gd name="T21" fmla="*/ 64 h 384"/>
                <a:gd name="T22" fmla="*/ 265 w 384"/>
                <a:gd name="T23" fmla="*/ 64 h 384"/>
                <a:gd name="T24" fmla="*/ 185 w 384"/>
                <a:gd name="T25" fmla="*/ 204 h 384"/>
                <a:gd name="T26" fmla="*/ 151 w 384"/>
                <a:gd name="T27" fmla="*/ 169 h 384"/>
                <a:gd name="T28" fmla="*/ 105 w 384"/>
                <a:gd name="T29" fmla="*/ 215 h 384"/>
                <a:gd name="T30" fmla="*/ 169 w 384"/>
                <a:gd name="T31" fmla="*/ 279 h 384"/>
                <a:gd name="T32" fmla="*/ 192 w 384"/>
                <a:gd name="T33" fmla="*/ 288 h 384"/>
                <a:gd name="T34" fmla="*/ 196 w 384"/>
                <a:gd name="T35" fmla="*/ 288 h 384"/>
                <a:gd name="T36" fmla="*/ 220 w 384"/>
                <a:gd name="T37" fmla="*/ 272 h 384"/>
                <a:gd name="T38" fmla="*/ 320 w 384"/>
                <a:gd name="T39" fmla="*/ 96 h 384"/>
                <a:gd name="T40" fmla="*/ 320 w 384"/>
                <a:gd name="T41" fmla="*/ 320 h 384"/>
                <a:gd name="T42" fmla="*/ 64 w 384"/>
                <a:gd name="T43" fmla="*/ 320 h 384"/>
                <a:gd name="T44" fmla="*/ 64 w 384"/>
                <a:gd name="T45" fmla="*/ 320 h 384"/>
                <a:gd name="T46" fmla="*/ 64 w 384"/>
                <a:gd name="T47" fmla="*/ 32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84">
                  <a:moveTo>
                    <a:pt x="352" y="0"/>
                  </a:moveTo>
                  <a:cubicBezTo>
                    <a:pt x="32" y="0"/>
                    <a:pt x="32" y="0"/>
                    <a:pt x="32" y="0"/>
                  </a:cubicBezTo>
                  <a:cubicBezTo>
                    <a:pt x="14" y="0"/>
                    <a:pt x="0" y="14"/>
                    <a:pt x="0" y="32"/>
                  </a:cubicBezTo>
                  <a:cubicBezTo>
                    <a:pt x="0" y="352"/>
                    <a:pt x="0" y="352"/>
                    <a:pt x="0" y="352"/>
                  </a:cubicBezTo>
                  <a:cubicBezTo>
                    <a:pt x="0" y="370"/>
                    <a:pt x="14" y="384"/>
                    <a:pt x="32" y="384"/>
                  </a:cubicBezTo>
                  <a:cubicBezTo>
                    <a:pt x="352" y="384"/>
                    <a:pt x="352" y="384"/>
                    <a:pt x="352" y="384"/>
                  </a:cubicBezTo>
                  <a:cubicBezTo>
                    <a:pt x="370" y="384"/>
                    <a:pt x="384" y="370"/>
                    <a:pt x="384" y="352"/>
                  </a:cubicBezTo>
                  <a:cubicBezTo>
                    <a:pt x="384" y="32"/>
                    <a:pt x="384" y="32"/>
                    <a:pt x="384" y="32"/>
                  </a:cubicBezTo>
                  <a:cubicBezTo>
                    <a:pt x="384" y="14"/>
                    <a:pt x="370" y="0"/>
                    <a:pt x="352" y="0"/>
                  </a:cubicBezTo>
                  <a:close/>
                  <a:moveTo>
                    <a:pt x="64" y="320"/>
                  </a:moveTo>
                  <a:cubicBezTo>
                    <a:pt x="64" y="64"/>
                    <a:pt x="64" y="64"/>
                    <a:pt x="64" y="64"/>
                  </a:cubicBezTo>
                  <a:cubicBezTo>
                    <a:pt x="265" y="64"/>
                    <a:pt x="265" y="64"/>
                    <a:pt x="265" y="64"/>
                  </a:cubicBezTo>
                  <a:cubicBezTo>
                    <a:pt x="185" y="204"/>
                    <a:pt x="185" y="204"/>
                    <a:pt x="185" y="204"/>
                  </a:cubicBezTo>
                  <a:cubicBezTo>
                    <a:pt x="151" y="169"/>
                    <a:pt x="151" y="169"/>
                    <a:pt x="151" y="169"/>
                  </a:cubicBezTo>
                  <a:cubicBezTo>
                    <a:pt x="105" y="215"/>
                    <a:pt x="105" y="215"/>
                    <a:pt x="105" y="215"/>
                  </a:cubicBezTo>
                  <a:cubicBezTo>
                    <a:pt x="169" y="279"/>
                    <a:pt x="169" y="279"/>
                    <a:pt x="169" y="279"/>
                  </a:cubicBezTo>
                  <a:cubicBezTo>
                    <a:pt x="175" y="285"/>
                    <a:pt x="184" y="288"/>
                    <a:pt x="192" y="288"/>
                  </a:cubicBezTo>
                  <a:cubicBezTo>
                    <a:pt x="193" y="288"/>
                    <a:pt x="195" y="288"/>
                    <a:pt x="196" y="288"/>
                  </a:cubicBezTo>
                  <a:cubicBezTo>
                    <a:pt x="206" y="286"/>
                    <a:pt x="215" y="281"/>
                    <a:pt x="220" y="272"/>
                  </a:cubicBezTo>
                  <a:cubicBezTo>
                    <a:pt x="320" y="96"/>
                    <a:pt x="320" y="96"/>
                    <a:pt x="320" y="96"/>
                  </a:cubicBezTo>
                  <a:cubicBezTo>
                    <a:pt x="320" y="320"/>
                    <a:pt x="320" y="320"/>
                    <a:pt x="320" y="320"/>
                  </a:cubicBezTo>
                  <a:lnTo>
                    <a:pt x="64" y="320"/>
                  </a:lnTo>
                  <a:close/>
                  <a:moveTo>
                    <a:pt x="64" y="320"/>
                  </a:moveTo>
                  <a:cubicBezTo>
                    <a:pt x="64" y="320"/>
                    <a:pt x="64" y="320"/>
                    <a:pt x="64" y="3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4" name="Rectangle 53"/>
            <p:cNvSpPr>
              <a:spLocks noChangeArrowheads="1"/>
            </p:cNvSpPr>
            <p:nvPr/>
          </p:nvSpPr>
          <p:spPr bwMode="auto">
            <a:xfrm>
              <a:off x="6678612" y="250031"/>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5" name="Rectangle 54"/>
            <p:cNvSpPr>
              <a:spLocks noChangeArrowheads="1"/>
            </p:cNvSpPr>
            <p:nvPr/>
          </p:nvSpPr>
          <p:spPr bwMode="auto">
            <a:xfrm>
              <a:off x="6678612" y="215106"/>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6" name="Rectangle 55"/>
            <p:cNvSpPr>
              <a:spLocks noChangeArrowheads="1"/>
            </p:cNvSpPr>
            <p:nvPr/>
          </p:nvSpPr>
          <p:spPr bwMode="auto">
            <a:xfrm>
              <a:off x="6678612" y="181769"/>
              <a:ext cx="68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7" name="Rectangle 56"/>
            <p:cNvSpPr>
              <a:spLocks noChangeArrowheads="1"/>
            </p:cNvSpPr>
            <p:nvPr/>
          </p:nvSpPr>
          <p:spPr bwMode="auto">
            <a:xfrm>
              <a:off x="6678612" y="370681"/>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8" name="Rectangle 57"/>
            <p:cNvSpPr>
              <a:spLocks noChangeArrowheads="1"/>
            </p:cNvSpPr>
            <p:nvPr/>
          </p:nvSpPr>
          <p:spPr bwMode="auto">
            <a:xfrm>
              <a:off x="6678612" y="335756"/>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9" name="Rectangle 58"/>
            <p:cNvSpPr>
              <a:spLocks noChangeArrowheads="1"/>
            </p:cNvSpPr>
            <p:nvPr/>
          </p:nvSpPr>
          <p:spPr bwMode="auto">
            <a:xfrm>
              <a:off x="6678612" y="302419"/>
              <a:ext cx="68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0" name="Rectangle 59"/>
            <p:cNvSpPr>
              <a:spLocks noChangeArrowheads="1"/>
            </p:cNvSpPr>
            <p:nvPr/>
          </p:nvSpPr>
          <p:spPr bwMode="auto">
            <a:xfrm>
              <a:off x="6678612" y="491331"/>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1" name="Rectangle 60"/>
            <p:cNvSpPr>
              <a:spLocks noChangeArrowheads="1"/>
            </p:cNvSpPr>
            <p:nvPr/>
          </p:nvSpPr>
          <p:spPr bwMode="auto">
            <a:xfrm>
              <a:off x="6678612" y="456406"/>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2" name="Rectangle 61"/>
            <p:cNvSpPr>
              <a:spLocks noChangeArrowheads="1"/>
            </p:cNvSpPr>
            <p:nvPr/>
          </p:nvSpPr>
          <p:spPr bwMode="auto">
            <a:xfrm>
              <a:off x="6678612" y="423069"/>
              <a:ext cx="68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3" name="Rectangle 62"/>
            <p:cNvSpPr>
              <a:spLocks noChangeArrowheads="1"/>
            </p:cNvSpPr>
            <p:nvPr/>
          </p:nvSpPr>
          <p:spPr bwMode="auto">
            <a:xfrm>
              <a:off x="6678612" y="611981"/>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4" name="Rectangle 63"/>
            <p:cNvSpPr>
              <a:spLocks noChangeArrowheads="1"/>
            </p:cNvSpPr>
            <p:nvPr/>
          </p:nvSpPr>
          <p:spPr bwMode="auto">
            <a:xfrm>
              <a:off x="6678612" y="577056"/>
              <a:ext cx="1206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5" name="Rectangle 64"/>
            <p:cNvSpPr>
              <a:spLocks noChangeArrowheads="1"/>
            </p:cNvSpPr>
            <p:nvPr/>
          </p:nvSpPr>
          <p:spPr bwMode="auto">
            <a:xfrm>
              <a:off x="6678612" y="543719"/>
              <a:ext cx="682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02" name="Group 101"/>
          <p:cNvGrpSpPr/>
          <p:nvPr/>
        </p:nvGrpSpPr>
        <p:grpSpPr>
          <a:xfrm>
            <a:off x="7010109" y="1653870"/>
            <a:ext cx="266760" cy="270950"/>
            <a:chOff x="5416550" y="-61913"/>
            <a:chExt cx="606426" cy="615951"/>
          </a:xfrm>
          <a:solidFill>
            <a:schemeClr val="bg1"/>
          </a:solidFill>
        </p:grpSpPr>
        <p:sp>
          <p:nvSpPr>
            <p:cNvPr id="89" name="Freeform 68"/>
            <p:cNvSpPr>
              <a:spLocks/>
            </p:cNvSpPr>
            <p:nvPr/>
          </p:nvSpPr>
          <p:spPr bwMode="auto">
            <a:xfrm>
              <a:off x="5416550" y="-61913"/>
              <a:ext cx="514350" cy="428626"/>
            </a:xfrm>
            <a:custGeom>
              <a:avLst/>
              <a:gdLst>
                <a:gd name="T0" fmla="*/ 120 w 1600"/>
                <a:gd name="T1" fmla="*/ 1339 h 1339"/>
                <a:gd name="T2" fmla="*/ 136 w 1600"/>
                <a:gd name="T3" fmla="*/ 1277 h 1339"/>
                <a:gd name="T4" fmla="*/ 64 w 1600"/>
                <a:gd name="T5" fmla="*/ 1184 h 1339"/>
                <a:gd name="T6" fmla="*/ 64 w 1600"/>
                <a:gd name="T7" fmla="*/ 160 h 1339"/>
                <a:gd name="T8" fmla="*/ 160 w 1600"/>
                <a:gd name="T9" fmla="*/ 64 h 1339"/>
                <a:gd name="T10" fmla="*/ 1440 w 1600"/>
                <a:gd name="T11" fmla="*/ 64 h 1339"/>
                <a:gd name="T12" fmla="*/ 1536 w 1600"/>
                <a:gd name="T13" fmla="*/ 160 h 1339"/>
                <a:gd name="T14" fmla="*/ 1536 w 1600"/>
                <a:gd name="T15" fmla="*/ 192 h 1339"/>
                <a:gd name="T16" fmla="*/ 1600 w 1600"/>
                <a:gd name="T17" fmla="*/ 192 h 1339"/>
                <a:gd name="T18" fmla="*/ 1600 w 1600"/>
                <a:gd name="T19" fmla="*/ 160 h 1339"/>
                <a:gd name="T20" fmla="*/ 1440 w 1600"/>
                <a:gd name="T21" fmla="*/ 0 h 1339"/>
                <a:gd name="T22" fmla="*/ 160 w 1600"/>
                <a:gd name="T23" fmla="*/ 0 h 1339"/>
                <a:gd name="T24" fmla="*/ 0 w 1600"/>
                <a:gd name="T25" fmla="*/ 160 h 1339"/>
                <a:gd name="T26" fmla="*/ 0 w 1600"/>
                <a:gd name="T27" fmla="*/ 1184 h 1339"/>
                <a:gd name="T28" fmla="*/ 120 w 1600"/>
                <a:gd name="T29" fmla="*/ 1339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0" h="1339">
                  <a:moveTo>
                    <a:pt x="120" y="1339"/>
                  </a:moveTo>
                  <a:cubicBezTo>
                    <a:pt x="136" y="1277"/>
                    <a:pt x="136" y="1277"/>
                    <a:pt x="136" y="1277"/>
                  </a:cubicBezTo>
                  <a:cubicBezTo>
                    <a:pt x="94" y="1266"/>
                    <a:pt x="64" y="1228"/>
                    <a:pt x="64" y="1184"/>
                  </a:cubicBezTo>
                  <a:cubicBezTo>
                    <a:pt x="64" y="160"/>
                    <a:pt x="64" y="160"/>
                    <a:pt x="64" y="160"/>
                  </a:cubicBezTo>
                  <a:cubicBezTo>
                    <a:pt x="64" y="107"/>
                    <a:pt x="107" y="64"/>
                    <a:pt x="160" y="64"/>
                  </a:cubicBezTo>
                  <a:cubicBezTo>
                    <a:pt x="1440" y="64"/>
                    <a:pt x="1440" y="64"/>
                    <a:pt x="1440" y="64"/>
                  </a:cubicBezTo>
                  <a:cubicBezTo>
                    <a:pt x="1493" y="64"/>
                    <a:pt x="1536" y="107"/>
                    <a:pt x="1536" y="160"/>
                  </a:cubicBezTo>
                  <a:cubicBezTo>
                    <a:pt x="1536" y="192"/>
                    <a:pt x="1536" y="192"/>
                    <a:pt x="1536" y="192"/>
                  </a:cubicBezTo>
                  <a:cubicBezTo>
                    <a:pt x="1600" y="192"/>
                    <a:pt x="1600" y="192"/>
                    <a:pt x="1600" y="192"/>
                  </a:cubicBezTo>
                  <a:cubicBezTo>
                    <a:pt x="1600" y="160"/>
                    <a:pt x="1600" y="160"/>
                    <a:pt x="1600" y="160"/>
                  </a:cubicBezTo>
                  <a:cubicBezTo>
                    <a:pt x="1600" y="72"/>
                    <a:pt x="1528" y="0"/>
                    <a:pt x="1440" y="0"/>
                  </a:cubicBezTo>
                  <a:cubicBezTo>
                    <a:pt x="160" y="0"/>
                    <a:pt x="160" y="0"/>
                    <a:pt x="160" y="0"/>
                  </a:cubicBezTo>
                  <a:cubicBezTo>
                    <a:pt x="72" y="0"/>
                    <a:pt x="0" y="72"/>
                    <a:pt x="0" y="160"/>
                  </a:cubicBezTo>
                  <a:cubicBezTo>
                    <a:pt x="0" y="1184"/>
                    <a:pt x="0" y="1184"/>
                    <a:pt x="0" y="1184"/>
                  </a:cubicBezTo>
                  <a:cubicBezTo>
                    <a:pt x="0" y="1257"/>
                    <a:pt x="49" y="1321"/>
                    <a:pt x="120" y="13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0" name="Rectangle 69"/>
            <p:cNvSpPr>
              <a:spLocks noChangeArrowheads="1"/>
            </p:cNvSpPr>
            <p:nvPr/>
          </p:nvSpPr>
          <p:spPr bwMode="auto">
            <a:xfrm>
              <a:off x="5457825" y="-20638"/>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1" name="Rectangle 70"/>
            <p:cNvSpPr>
              <a:spLocks noChangeArrowheads="1"/>
            </p:cNvSpPr>
            <p:nvPr/>
          </p:nvSpPr>
          <p:spPr bwMode="auto">
            <a:xfrm>
              <a:off x="5499100" y="-20638"/>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2" name="Rectangle 71"/>
            <p:cNvSpPr>
              <a:spLocks noChangeArrowheads="1"/>
            </p:cNvSpPr>
            <p:nvPr/>
          </p:nvSpPr>
          <p:spPr bwMode="auto">
            <a:xfrm>
              <a:off x="5540375" y="-20638"/>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3" name="Freeform 72"/>
            <p:cNvSpPr>
              <a:spLocks noEditPoints="1"/>
            </p:cNvSpPr>
            <p:nvPr/>
          </p:nvSpPr>
          <p:spPr bwMode="auto">
            <a:xfrm>
              <a:off x="5519738" y="101600"/>
              <a:ext cx="503238" cy="452438"/>
            </a:xfrm>
            <a:custGeom>
              <a:avLst/>
              <a:gdLst>
                <a:gd name="T0" fmla="*/ 1293 w 1571"/>
                <a:gd name="T1" fmla="*/ 864 h 1411"/>
                <a:gd name="T2" fmla="*/ 1344 w 1571"/>
                <a:gd name="T3" fmla="*/ 864 h 1411"/>
                <a:gd name="T4" fmla="*/ 1344 w 1571"/>
                <a:gd name="T5" fmla="*/ 800 h 1411"/>
                <a:gd name="T6" fmla="*/ 1307 w 1571"/>
                <a:gd name="T7" fmla="*/ 800 h 1411"/>
                <a:gd name="T8" fmla="*/ 1280 w 1571"/>
                <a:gd name="T9" fmla="*/ 571 h 1411"/>
                <a:gd name="T10" fmla="*/ 1280 w 1571"/>
                <a:gd name="T11" fmla="*/ 256 h 1411"/>
                <a:gd name="T12" fmla="*/ 1216 w 1571"/>
                <a:gd name="T13" fmla="*/ 256 h 1411"/>
                <a:gd name="T14" fmla="*/ 1216 w 1571"/>
                <a:gd name="T15" fmla="*/ 460 h 1411"/>
                <a:gd name="T16" fmla="*/ 1152 w 1571"/>
                <a:gd name="T17" fmla="*/ 393 h 1411"/>
                <a:gd name="T18" fmla="*/ 1152 w 1571"/>
                <a:gd name="T19" fmla="*/ 128 h 1411"/>
                <a:gd name="T20" fmla="*/ 1088 w 1571"/>
                <a:gd name="T21" fmla="*/ 128 h 1411"/>
                <a:gd name="T22" fmla="*/ 1088 w 1571"/>
                <a:gd name="T23" fmla="*/ 349 h 1411"/>
                <a:gd name="T24" fmla="*/ 1024 w 1571"/>
                <a:gd name="T25" fmla="*/ 318 h 1411"/>
                <a:gd name="T26" fmla="*/ 1024 w 1571"/>
                <a:gd name="T27" fmla="*/ 0 h 1411"/>
                <a:gd name="T28" fmla="*/ 960 w 1571"/>
                <a:gd name="T29" fmla="*/ 0 h 1411"/>
                <a:gd name="T30" fmla="*/ 960 w 1571"/>
                <a:gd name="T31" fmla="*/ 299 h 1411"/>
                <a:gd name="T32" fmla="*/ 896 w 1571"/>
                <a:gd name="T33" fmla="*/ 290 h 1411"/>
                <a:gd name="T34" fmla="*/ 896 w 1571"/>
                <a:gd name="T35" fmla="*/ 64 h 1411"/>
                <a:gd name="T36" fmla="*/ 832 w 1571"/>
                <a:gd name="T37" fmla="*/ 64 h 1411"/>
                <a:gd name="T38" fmla="*/ 832 w 1571"/>
                <a:gd name="T39" fmla="*/ 290 h 1411"/>
                <a:gd name="T40" fmla="*/ 768 w 1571"/>
                <a:gd name="T41" fmla="*/ 299 h 1411"/>
                <a:gd name="T42" fmla="*/ 768 w 1571"/>
                <a:gd name="T43" fmla="*/ 192 h 1411"/>
                <a:gd name="T44" fmla="*/ 704 w 1571"/>
                <a:gd name="T45" fmla="*/ 192 h 1411"/>
                <a:gd name="T46" fmla="*/ 704 w 1571"/>
                <a:gd name="T47" fmla="*/ 318 h 1411"/>
                <a:gd name="T48" fmla="*/ 640 w 1571"/>
                <a:gd name="T49" fmla="*/ 349 h 1411"/>
                <a:gd name="T50" fmla="*/ 640 w 1571"/>
                <a:gd name="T51" fmla="*/ 160 h 1411"/>
                <a:gd name="T52" fmla="*/ 576 w 1571"/>
                <a:gd name="T53" fmla="*/ 160 h 1411"/>
                <a:gd name="T54" fmla="*/ 576 w 1571"/>
                <a:gd name="T55" fmla="*/ 393 h 1411"/>
                <a:gd name="T56" fmla="*/ 512 w 1571"/>
                <a:gd name="T57" fmla="*/ 460 h 1411"/>
                <a:gd name="T58" fmla="*/ 512 w 1571"/>
                <a:gd name="T59" fmla="*/ 224 h 1411"/>
                <a:gd name="T60" fmla="*/ 448 w 1571"/>
                <a:gd name="T61" fmla="*/ 224 h 1411"/>
                <a:gd name="T62" fmla="*/ 448 w 1571"/>
                <a:gd name="T63" fmla="*/ 571 h 1411"/>
                <a:gd name="T64" fmla="*/ 421 w 1571"/>
                <a:gd name="T65" fmla="*/ 800 h 1411"/>
                <a:gd name="T66" fmla="*/ 0 w 1571"/>
                <a:gd name="T67" fmla="*/ 800 h 1411"/>
                <a:gd name="T68" fmla="*/ 0 w 1571"/>
                <a:gd name="T69" fmla="*/ 864 h 1411"/>
                <a:gd name="T70" fmla="*/ 435 w 1571"/>
                <a:gd name="T71" fmla="*/ 864 h 1411"/>
                <a:gd name="T72" fmla="*/ 991 w 1571"/>
                <a:gd name="T73" fmla="*/ 1166 h 1411"/>
                <a:gd name="T74" fmla="*/ 1121 w 1571"/>
                <a:gd name="T75" fmla="*/ 1102 h 1411"/>
                <a:gd name="T76" fmla="*/ 1417 w 1571"/>
                <a:gd name="T77" fmla="*/ 1399 h 1411"/>
                <a:gd name="T78" fmla="*/ 1463 w 1571"/>
                <a:gd name="T79" fmla="*/ 1399 h 1411"/>
                <a:gd name="T80" fmla="*/ 1559 w 1571"/>
                <a:gd name="T81" fmla="*/ 1303 h 1411"/>
                <a:gd name="T82" fmla="*/ 1559 w 1571"/>
                <a:gd name="T83" fmla="*/ 1257 h 1411"/>
                <a:gd name="T84" fmla="*/ 1255 w 1571"/>
                <a:gd name="T85" fmla="*/ 954 h 1411"/>
                <a:gd name="T86" fmla="*/ 1293 w 1571"/>
                <a:gd name="T87" fmla="*/ 864 h 1411"/>
                <a:gd name="T88" fmla="*/ 480 w 1571"/>
                <a:gd name="T89" fmla="*/ 736 h 1411"/>
                <a:gd name="T90" fmla="*/ 864 w 1571"/>
                <a:gd name="T91" fmla="*/ 352 h 1411"/>
                <a:gd name="T92" fmla="*/ 1248 w 1571"/>
                <a:gd name="T93" fmla="*/ 736 h 1411"/>
                <a:gd name="T94" fmla="*/ 864 w 1571"/>
                <a:gd name="T95" fmla="*/ 1120 h 1411"/>
                <a:gd name="T96" fmla="*/ 480 w 1571"/>
                <a:gd name="T97" fmla="*/ 736 h 1411"/>
                <a:gd name="T98" fmla="*/ 1491 w 1571"/>
                <a:gd name="T99" fmla="*/ 1280 h 1411"/>
                <a:gd name="T100" fmla="*/ 1440 w 1571"/>
                <a:gd name="T101" fmla="*/ 1331 h 1411"/>
                <a:gd name="T102" fmla="*/ 1171 w 1571"/>
                <a:gd name="T103" fmla="*/ 1062 h 1411"/>
                <a:gd name="T104" fmla="*/ 1219 w 1571"/>
                <a:gd name="T105" fmla="*/ 1008 h 1411"/>
                <a:gd name="T106" fmla="*/ 1491 w 1571"/>
                <a:gd name="T107" fmla="*/ 128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1" h="1411">
                  <a:moveTo>
                    <a:pt x="1293" y="864"/>
                  </a:moveTo>
                  <a:cubicBezTo>
                    <a:pt x="1344" y="864"/>
                    <a:pt x="1344" y="864"/>
                    <a:pt x="1344" y="864"/>
                  </a:cubicBezTo>
                  <a:cubicBezTo>
                    <a:pt x="1344" y="800"/>
                    <a:pt x="1344" y="800"/>
                    <a:pt x="1344" y="800"/>
                  </a:cubicBezTo>
                  <a:cubicBezTo>
                    <a:pt x="1307" y="800"/>
                    <a:pt x="1307" y="800"/>
                    <a:pt x="1307" y="800"/>
                  </a:cubicBezTo>
                  <a:cubicBezTo>
                    <a:pt x="1319" y="723"/>
                    <a:pt x="1310" y="643"/>
                    <a:pt x="1280" y="571"/>
                  </a:cubicBezTo>
                  <a:cubicBezTo>
                    <a:pt x="1280" y="256"/>
                    <a:pt x="1280" y="256"/>
                    <a:pt x="1280" y="256"/>
                  </a:cubicBezTo>
                  <a:cubicBezTo>
                    <a:pt x="1216" y="256"/>
                    <a:pt x="1216" y="256"/>
                    <a:pt x="1216" y="256"/>
                  </a:cubicBezTo>
                  <a:cubicBezTo>
                    <a:pt x="1216" y="460"/>
                    <a:pt x="1216" y="460"/>
                    <a:pt x="1216" y="460"/>
                  </a:cubicBezTo>
                  <a:cubicBezTo>
                    <a:pt x="1197" y="436"/>
                    <a:pt x="1176" y="413"/>
                    <a:pt x="1152" y="393"/>
                  </a:cubicBezTo>
                  <a:cubicBezTo>
                    <a:pt x="1152" y="128"/>
                    <a:pt x="1152" y="128"/>
                    <a:pt x="1152" y="128"/>
                  </a:cubicBezTo>
                  <a:cubicBezTo>
                    <a:pt x="1088" y="128"/>
                    <a:pt x="1088" y="128"/>
                    <a:pt x="1088" y="128"/>
                  </a:cubicBezTo>
                  <a:cubicBezTo>
                    <a:pt x="1088" y="349"/>
                    <a:pt x="1088" y="349"/>
                    <a:pt x="1088" y="349"/>
                  </a:cubicBezTo>
                  <a:cubicBezTo>
                    <a:pt x="1068" y="337"/>
                    <a:pt x="1046" y="327"/>
                    <a:pt x="1024" y="318"/>
                  </a:cubicBezTo>
                  <a:cubicBezTo>
                    <a:pt x="1024" y="0"/>
                    <a:pt x="1024" y="0"/>
                    <a:pt x="1024" y="0"/>
                  </a:cubicBezTo>
                  <a:cubicBezTo>
                    <a:pt x="960" y="0"/>
                    <a:pt x="960" y="0"/>
                    <a:pt x="960" y="0"/>
                  </a:cubicBezTo>
                  <a:cubicBezTo>
                    <a:pt x="960" y="299"/>
                    <a:pt x="960" y="299"/>
                    <a:pt x="960" y="299"/>
                  </a:cubicBezTo>
                  <a:cubicBezTo>
                    <a:pt x="939" y="294"/>
                    <a:pt x="918" y="291"/>
                    <a:pt x="896" y="290"/>
                  </a:cubicBezTo>
                  <a:cubicBezTo>
                    <a:pt x="896" y="64"/>
                    <a:pt x="896" y="64"/>
                    <a:pt x="896" y="64"/>
                  </a:cubicBezTo>
                  <a:cubicBezTo>
                    <a:pt x="832" y="64"/>
                    <a:pt x="832" y="64"/>
                    <a:pt x="832" y="64"/>
                  </a:cubicBezTo>
                  <a:cubicBezTo>
                    <a:pt x="832" y="290"/>
                    <a:pt x="832" y="290"/>
                    <a:pt x="832" y="290"/>
                  </a:cubicBezTo>
                  <a:cubicBezTo>
                    <a:pt x="810" y="291"/>
                    <a:pt x="789" y="294"/>
                    <a:pt x="768" y="299"/>
                  </a:cubicBezTo>
                  <a:cubicBezTo>
                    <a:pt x="768" y="192"/>
                    <a:pt x="768" y="192"/>
                    <a:pt x="768" y="192"/>
                  </a:cubicBezTo>
                  <a:cubicBezTo>
                    <a:pt x="704" y="192"/>
                    <a:pt x="704" y="192"/>
                    <a:pt x="704" y="192"/>
                  </a:cubicBezTo>
                  <a:cubicBezTo>
                    <a:pt x="704" y="318"/>
                    <a:pt x="704" y="318"/>
                    <a:pt x="704" y="318"/>
                  </a:cubicBezTo>
                  <a:cubicBezTo>
                    <a:pt x="682" y="327"/>
                    <a:pt x="660" y="337"/>
                    <a:pt x="640" y="349"/>
                  </a:cubicBezTo>
                  <a:cubicBezTo>
                    <a:pt x="640" y="160"/>
                    <a:pt x="640" y="160"/>
                    <a:pt x="640" y="160"/>
                  </a:cubicBezTo>
                  <a:cubicBezTo>
                    <a:pt x="576" y="160"/>
                    <a:pt x="576" y="160"/>
                    <a:pt x="576" y="160"/>
                  </a:cubicBezTo>
                  <a:cubicBezTo>
                    <a:pt x="576" y="393"/>
                    <a:pt x="576" y="393"/>
                    <a:pt x="576" y="393"/>
                  </a:cubicBezTo>
                  <a:cubicBezTo>
                    <a:pt x="552" y="413"/>
                    <a:pt x="531" y="436"/>
                    <a:pt x="512" y="460"/>
                  </a:cubicBezTo>
                  <a:cubicBezTo>
                    <a:pt x="512" y="224"/>
                    <a:pt x="512" y="224"/>
                    <a:pt x="512" y="224"/>
                  </a:cubicBezTo>
                  <a:cubicBezTo>
                    <a:pt x="448" y="224"/>
                    <a:pt x="448" y="224"/>
                    <a:pt x="448" y="224"/>
                  </a:cubicBezTo>
                  <a:cubicBezTo>
                    <a:pt x="448" y="571"/>
                    <a:pt x="448" y="571"/>
                    <a:pt x="448" y="571"/>
                  </a:cubicBezTo>
                  <a:cubicBezTo>
                    <a:pt x="418" y="643"/>
                    <a:pt x="409" y="723"/>
                    <a:pt x="421" y="800"/>
                  </a:cubicBezTo>
                  <a:cubicBezTo>
                    <a:pt x="0" y="800"/>
                    <a:pt x="0" y="800"/>
                    <a:pt x="0" y="800"/>
                  </a:cubicBezTo>
                  <a:cubicBezTo>
                    <a:pt x="0" y="864"/>
                    <a:pt x="0" y="864"/>
                    <a:pt x="0" y="864"/>
                  </a:cubicBezTo>
                  <a:cubicBezTo>
                    <a:pt x="435" y="864"/>
                    <a:pt x="435" y="864"/>
                    <a:pt x="435" y="864"/>
                  </a:cubicBezTo>
                  <a:cubicBezTo>
                    <a:pt x="505" y="1101"/>
                    <a:pt x="754" y="1236"/>
                    <a:pt x="991" y="1166"/>
                  </a:cubicBezTo>
                  <a:cubicBezTo>
                    <a:pt x="1037" y="1152"/>
                    <a:pt x="1081" y="1130"/>
                    <a:pt x="1121" y="1102"/>
                  </a:cubicBezTo>
                  <a:cubicBezTo>
                    <a:pt x="1417" y="1399"/>
                    <a:pt x="1417" y="1399"/>
                    <a:pt x="1417" y="1399"/>
                  </a:cubicBezTo>
                  <a:cubicBezTo>
                    <a:pt x="1430" y="1411"/>
                    <a:pt x="1450" y="1411"/>
                    <a:pt x="1463" y="1399"/>
                  </a:cubicBezTo>
                  <a:cubicBezTo>
                    <a:pt x="1559" y="1303"/>
                    <a:pt x="1559" y="1303"/>
                    <a:pt x="1559" y="1303"/>
                  </a:cubicBezTo>
                  <a:cubicBezTo>
                    <a:pt x="1571" y="1290"/>
                    <a:pt x="1571" y="1270"/>
                    <a:pt x="1559" y="1257"/>
                  </a:cubicBezTo>
                  <a:cubicBezTo>
                    <a:pt x="1255" y="954"/>
                    <a:pt x="1255" y="954"/>
                    <a:pt x="1255" y="954"/>
                  </a:cubicBezTo>
                  <a:cubicBezTo>
                    <a:pt x="1271" y="925"/>
                    <a:pt x="1284" y="895"/>
                    <a:pt x="1293" y="864"/>
                  </a:cubicBezTo>
                  <a:close/>
                  <a:moveTo>
                    <a:pt x="480" y="736"/>
                  </a:moveTo>
                  <a:cubicBezTo>
                    <a:pt x="480" y="524"/>
                    <a:pt x="652" y="352"/>
                    <a:pt x="864" y="352"/>
                  </a:cubicBezTo>
                  <a:cubicBezTo>
                    <a:pt x="1076" y="352"/>
                    <a:pt x="1248" y="524"/>
                    <a:pt x="1248" y="736"/>
                  </a:cubicBezTo>
                  <a:cubicBezTo>
                    <a:pt x="1248" y="948"/>
                    <a:pt x="1076" y="1120"/>
                    <a:pt x="864" y="1120"/>
                  </a:cubicBezTo>
                  <a:cubicBezTo>
                    <a:pt x="652" y="1120"/>
                    <a:pt x="480" y="948"/>
                    <a:pt x="480" y="736"/>
                  </a:cubicBezTo>
                  <a:close/>
                  <a:moveTo>
                    <a:pt x="1491" y="1280"/>
                  </a:moveTo>
                  <a:cubicBezTo>
                    <a:pt x="1440" y="1331"/>
                    <a:pt x="1440" y="1331"/>
                    <a:pt x="1440" y="1331"/>
                  </a:cubicBezTo>
                  <a:cubicBezTo>
                    <a:pt x="1171" y="1062"/>
                    <a:pt x="1171" y="1062"/>
                    <a:pt x="1171" y="1062"/>
                  </a:cubicBezTo>
                  <a:cubicBezTo>
                    <a:pt x="1188" y="1045"/>
                    <a:pt x="1204" y="1027"/>
                    <a:pt x="1219" y="1008"/>
                  </a:cubicBezTo>
                  <a:lnTo>
                    <a:pt x="1491" y="1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4" name="Freeform 73"/>
            <p:cNvSpPr>
              <a:spLocks noEditPoints="1"/>
            </p:cNvSpPr>
            <p:nvPr/>
          </p:nvSpPr>
          <p:spPr bwMode="auto">
            <a:xfrm>
              <a:off x="5694363" y="234950"/>
              <a:ext cx="204788" cy="206375"/>
            </a:xfrm>
            <a:custGeom>
              <a:avLst/>
              <a:gdLst>
                <a:gd name="T0" fmla="*/ 320 w 640"/>
                <a:gd name="T1" fmla="*/ 0 h 640"/>
                <a:gd name="T2" fmla="*/ 0 w 640"/>
                <a:gd name="T3" fmla="*/ 320 h 640"/>
                <a:gd name="T4" fmla="*/ 320 w 640"/>
                <a:gd name="T5" fmla="*/ 640 h 640"/>
                <a:gd name="T6" fmla="*/ 640 w 640"/>
                <a:gd name="T7" fmla="*/ 320 h 640"/>
                <a:gd name="T8" fmla="*/ 320 w 640"/>
                <a:gd name="T9" fmla="*/ 0 h 640"/>
                <a:gd name="T10" fmla="*/ 160 w 640"/>
                <a:gd name="T11" fmla="*/ 120 h 640"/>
                <a:gd name="T12" fmla="*/ 160 w 640"/>
                <a:gd name="T13" fmla="*/ 320 h 640"/>
                <a:gd name="T14" fmla="*/ 224 w 640"/>
                <a:gd name="T15" fmla="*/ 320 h 640"/>
                <a:gd name="T16" fmla="*/ 224 w 640"/>
                <a:gd name="T17" fmla="*/ 83 h 640"/>
                <a:gd name="T18" fmla="*/ 288 w 640"/>
                <a:gd name="T19" fmla="*/ 66 h 640"/>
                <a:gd name="T20" fmla="*/ 288 w 640"/>
                <a:gd name="T21" fmla="*/ 320 h 640"/>
                <a:gd name="T22" fmla="*/ 352 w 640"/>
                <a:gd name="T23" fmla="*/ 320 h 640"/>
                <a:gd name="T24" fmla="*/ 352 w 640"/>
                <a:gd name="T25" fmla="*/ 66 h 640"/>
                <a:gd name="T26" fmla="*/ 416 w 640"/>
                <a:gd name="T27" fmla="*/ 83 h 640"/>
                <a:gd name="T28" fmla="*/ 416 w 640"/>
                <a:gd name="T29" fmla="*/ 320 h 640"/>
                <a:gd name="T30" fmla="*/ 480 w 640"/>
                <a:gd name="T31" fmla="*/ 320 h 640"/>
                <a:gd name="T32" fmla="*/ 480 w 640"/>
                <a:gd name="T33" fmla="*/ 120 h 640"/>
                <a:gd name="T34" fmla="*/ 568 w 640"/>
                <a:gd name="T35" fmla="*/ 384 h 640"/>
                <a:gd name="T36" fmla="*/ 72 w 640"/>
                <a:gd name="T37" fmla="*/ 384 h 640"/>
                <a:gd name="T38" fmla="*/ 160 w 640"/>
                <a:gd name="T39" fmla="*/ 120 h 640"/>
                <a:gd name="T40" fmla="*/ 320 w 640"/>
                <a:gd name="T41" fmla="*/ 576 h 640"/>
                <a:gd name="T42" fmla="*/ 99 w 640"/>
                <a:gd name="T43" fmla="*/ 448 h 640"/>
                <a:gd name="T44" fmla="*/ 541 w 640"/>
                <a:gd name="T45" fmla="*/ 448 h 640"/>
                <a:gd name="T46" fmla="*/ 320 w 640"/>
                <a:gd name="T47" fmla="*/ 57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0" h="640">
                  <a:moveTo>
                    <a:pt x="320" y="0"/>
                  </a:moveTo>
                  <a:cubicBezTo>
                    <a:pt x="143" y="0"/>
                    <a:pt x="0" y="143"/>
                    <a:pt x="0" y="320"/>
                  </a:cubicBezTo>
                  <a:cubicBezTo>
                    <a:pt x="0" y="497"/>
                    <a:pt x="143" y="640"/>
                    <a:pt x="320" y="640"/>
                  </a:cubicBezTo>
                  <a:cubicBezTo>
                    <a:pt x="497" y="640"/>
                    <a:pt x="640" y="497"/>
                    <a:pt x="640" y="320"/>
                  </a:cubicBezTo>
                  <a:cubicBezTo>
                    <a:pt x="640" y="143"/>
                    <a:pt x="497" y="0"/>
                    <a:pt x="320" y="0"/>
                  </a:cubicBezTo>
                  <a:close/>
                  <a:moveTo>
                    <a:pt x="160" y="120"/>
                  </a:moveTo>
                  <a:cubicBezTo>
                    <a:pt x="160" y="320"/>
                    <a:pt x="160" y="320"/>
                    <a:pt x="160" y="320"/>
                  </a:cubicBezTo>
                  <a:cubicBezTo>
                    <a:pt x="224" y="320"/>
                    <a:pt x="224" y="320"/>
                    <a:pt x="224" y="320"/>
                  </a:cubicBezTo>
                  <a:cubicBezTo>
                    <a:pt x="224" y="83"/>
                    <a:pt x="224" y="83"/>
                    <a:pt x="224" y="83"/>
                  </a:cubicBezTo>
                  <a:cubicBezTo>
                    <a:pt x="245" y="75"/>
                    <a:pt x="266" y="69"/>
                    <a:pt x="288" y="66"/>
                  </a:cubicBezTo>
                  <a:cubicBezTo>
                    <a:pt x="288" y="320"/>
                    <a:pt x="288" y="320"/>
                    <a:pt x="288" y="320"/>
                  </a:cubicBezTo>
                  <a:cubicBezTo>
                    <a:pt x="352" y="320"/>
                    <a:pt x="352" y="320"/>
                    <a:pt x="352" y="320"/>
                  </a:cubicBezTo>
                  <a:cubicBezTo>
                    <a:pt x="352" y="66"/>
                    <a:pt x="352" y="66"/>
                    <a:pt x="352" y="66"/>
                  </a:cubicBezTo>
                  <a:cubicBezTo>
                    <a:pt x="374" y="69"/>
                    <a:pt x="395" y="75"/>
                    <a:pt x="416" y="83"/>
                  </a:cubicBezTo>
                  <a:cubicBezTo>
                    <a:pt x="416" y="320"/>
                    <a:pt x="416" y="320"/>
                    <a:pt x="416" y="320"/>
                  </a:cubicBezTo>
                  <a:cubicBezTo>
                    <a:pt x="480" y="320"/>
                    <a:pt x="480" y="320"/>
                    <a:pt x="480" y="320"/>
                  </a:cubicBezTo>
                  <a:cubicBezTo>
                    <a:pt x="480" y="120"/>
                    <a:pt x="480" y="120"/>
                    <a:pt x="480" y="120"/>
                  </a:cubicBezTo>
                  <a:cubicBezTo>
                    <a:pt x="559" y="183"/>
                    <a:pt x="593" y="287"/>
                    <a:pt x="568" y="384"/>
                  </a:cubicBezTo>
                  <a:cubicBezTo>
                    <a:pt x="72" y="384"/>
                    <a:pt x="72" y="384"/>
                    <a:pt x="72" y="384"/>
                  </a:cubicBezTo>
                  <a:cubicBezTo>
                    <a:pt x="47" y="287"/>
                    <a:pt x="81" y="183"/>
                    <a:pt x="160" y="120"/>
                  </a:cubicBezTo>
                  <a:close/>
                  <a:moveTo>
                    <a:pt x="320" y="576"/>
                  </a:moveTo>
                  <a:cubicBezTo>
                    <a:pt x="229" y="576"/>
                    <a:pt x="144" y="527"/>
                    <a:pt x="99" y="448"/>
                  </a:cubicBezTo>
                  <a:cubicBezTo>
                    <a:pt x="541" y="448"/>
                    <a:pt x="541" y="448"/>
                    <a:pt x="541" y="448"/>
                  </a:cubicBezTo>
                  <a:cubicBezTo>
                    <a:pt x="496" y="527"/>
                    <a:pt x="411" y="576"/>
                    <a:pt x="320" y="5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5" name="Freeform 74"/>
            <p:cNvSpPr>
              <a:spLocks/>
            </p:cNvSpPr>
            <p:nvPr/>
          </p:nvSpPr>
          <p:spPr bwMode="auto">
            <a:xfrm>
              <a:off x="5478463" y="20637"/>
              <a:ext cx="512763" cy="430213"/>
            </a:xfrm>
            <a:custGeom>
              <a:avLst/>
              <a:gdLst>
                <a:gd name="T0" fmla="*/ 0 w 1600"/>
                <a:gd name="T1" fmla="*/ 160 h 1344"/>
                <a:gd name="T2" fmla="*/ 0 w 1600"/>
                <a:gd name="T3" fmla="*/ 1184 h 1344"/>
                <a:gd name="T4" fmla="*/ 160 w 1600"/>
                <a:gd name="T5" fmla="*/ 1344 h 1344"/>
                <a:gd name="T6" fmla="*/ 576 w 1600"/>
                <a:gd name="T7" fmla="*/ 1344 h 1344"/>
                <a:gd name="T8" fmla="*/ 576 w 1600"/>
                <a:gd name="T9" fmla="*/ 1280 h 1344"/>
                <a:gd name="T10" fmla="*/ 160 w 1600"/>
                <a:gd name="T11" fmla="*/ 1280 h 1344"/>
                <a:gd name="T12" fmla="*/ 64 w 1600"/>
                <a:gd name="T13" fmla="*/ 1184 h 1344"/>
                <a:gd name="T14" fmla="*/ 64 w 1600"/>
                <a:gd name="T15" fmla="*/ 160 h 1344"/>
                <a:gd name="T16" fmla="*/ 160 w 1600"/>
                <a:gd name="T17" fmla="*/ 64 h 1344"/>
                <a:gd name="T18" fmla="*/ 1440 w 1600"/>
                <a:gd name="T19" fmla="*/ 64 h 1344"/>
                <a:gd name="T20" fmla="*/ 1536 w 1600"/>
                <a:gd name="T21" fmla="*/ 160 h 1344"/>
                <a:gd name="T22" fmla="*/ 1536 w 1600"/>
                <a:gd name="T23" fmla="*/ 1184 h 1344"/>
                <a:gd name="T24" fmla="*/ 1512 w 1600"/>
                <a:gd name="T25" fmla="*/ 1247 h 1344"/>
                <a:gd name="T26" fmla="*/ 1560 w 1600"/>
                <a:gd name="T27" fmla="*/ 1290 h 1344"/>
                <a:gd name="T28" fmla="*/ 1600 w 1600"/>
                <a:gd name="T29" fmla="*/ 1184 h 1344"/>
                <a:gd name="T30" fmla="*/ 1600 w 1600"/>
                <a:gd name="T31" fmla="*/ 160 h 1344"/>
                <a:gd name="T32" fmla="*/ 1440 w 1600"/>
                <a:gd name="T33" fmla="*/ 0 h 1344"/>
                <a:gd name="T34" fmla="*/ 160 w 1600"/>
                <a:gd name="T35" fmla="*/ 0 h 1344"/>
                <a:gd name="T36" fmla="*/ 0 w 1600"/>
                <a:gd name="T37" fmla="*/ 1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0" h="1344">
                  <a:moveTo>
                    <a:pt x="0" y="160"/>
                  </a:moveTo>
                  <a:cubicBezTo>
                    <a:pt x="0" y="1184"/>
                    <a:pt x="0" y="1184"/>
                    <a:pt x="0" y="1184"/>
                  </a:cubicBezTo>
                  <a:cubicBezTo>
                    <a:pt x="0" y="1272"/>
                    <a:pt x="72" y="1344"/>
                    <a:pt x="160" y="1344"/>
                  </a:cubicBezTo>
                  <a:cubicBezTo>
                    <a:pt x="576" y="1344"/>
                    <a:pt x="576" y="1344"/>
                    <a:pt x="576" y="1344"/>
                  </a:cubicBezTo>
                  <a:cubicBezTo>
                    <a:pt x="576" y="1280"/>
                    <a:pt x="576" y="1280"/>
                    <a:pt x="576" y="1280"/>
                  </a:cubicBezTo>
                  <a:cubicBezTo>
                    <a:pt x="160" y="1280"/>
                    <a:pt x="160" y="1280"/>
                    <a:pt x="160" y="1280"/>
                  </a:cubicBezTo>
                  <a:cubicBezTo>
                    <a:pt x="107" y="1280"/>
                    <a:pt x="64" y="1237"/>
                    <a:pt x="64" y="1184"/>
                  </a:cubicBezTo>
                  <a:cubicBezTo>
                    <a:pt x="64" y="160"/>
                    <a:pt x="64" y="160"/>
                    <a:pt x="64" y="160"/>
                  </a:cubicBezTo>
                  <a:cubicBezTo>
                    <a:pt x="64" y="107"/>
                    <a:pt x="107" y="64"/>
                    <a:pt x="160" y="64"/>
                  </a:cubicBezTo>
                  <a:cubicBezTo>
                    <a:pt x="1440" y="64"/>
                    <a:pt x="1440" y="64"/>
                    <a:pt x="1440" y="64"/>
                  </a:cubicBezTo>
                  <a:cubicBezTo>
                    <a:pt x="1493" y="64"/>
                    <a:pt x="1536" y="107"/>
                    <a:pt x="1536" y="160"/>
                  </a:cubicBezTo>
                  <a:cubicBezTo>
                    <a:pt x="1536" y="1184"/>
                    <a:pt x="1536" y="1184"/>
                    <a:pt x="1536" y="1184"/>
                  </a:cubicBezTo>
                  <a:cubicBezTo>
                    <a:pt x="1536" y="1207"/>
                    <a:pt x="1527" y="1230"/>
                    <a:pt x="1512" y="1247"/>
                  </a:cubicBezTo>
                  <a:cubicBezTo>
                    <a:pt x="1560" y="1290"/>
                    <a:pt x="1560" y="1290"/>
                    <a:pt x="1560" y="1290"/>
                  </a:cubicBezTo>
                  <a:cubicBezTo>
                    <a:pt x="1586" y="1261"/>
                    <a:pt x="1600" y="1223"/>
                    <a:pt x="1600" y="1184"/>
                  </a:cubicBezTo>
                  <a:cubicBezTo>
                    <a:pt x="1600" y="160"/>
                    <a:pt x="1600" y="160"/>
                    <a:pt x="1600" y="160"/>
                  </a:cubicBezTo>
                  <a:cubicBezTo>
                    <a:pt x="1600" y="72"/>
                    <a:pt x="1528" y="0"/>
                    <a:pt x="1440" y="0"/>
                  </a:cubicBezTo>
                  <a:cubicBezTo>
                    <a:pt x="160" y="0"/>
                    <a:pt x="160" y="0"/>
                    <a:pt x="160" y="0"/>
                  </a:cubicBezTo>
                  <a:cubicBezTo>
                    <a:pt x="72" y="0"/>
                    <a:pt x="0" y="72"/>
                    <a:pt x="0"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6" name="Rectangle 75"/>
            <p:cNvSpPr>
              <a:spLocks noChangeArrowheads="1"/>
            </p:cNvSpPr>
            <p:nvPr/>
          </p:nvSpPr>
          <p:spPr bwMode="auto">
            <a:xfrm>
              <a:off x="5519738" y="60325"/>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7" name="Rectangle 76"/>
            <p:cNvSpPr>
              <a:spLocks noChangeArrowheads="1"/>
            </p:cNvSpPr>
            <p:nvPr/>
          </p:nvSpPr>
          <p:spPr bwMode="auto">
            <a:xfrm>
              <a:off x="5561013" y="60325"/>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8" name="Rectangle 77"/>
            <p:cNvSpPr>
              <a:spLocks noChangeArrowheads="1"/>
            </p:cNvSpPr>
            <p:nvPr/>
          </p:nvSpPr>
          <p:spPr bwMode="auto">
            <a:xfrm>
              <a:off x="5602288" y="60325"/>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9" name="Rectangle 78"/>
            <p:cNvSpPr>
              <a:spLocks noChangeArrowheads="1"/>
            </p:cNvSpPr>
            <p:nvPr/>
          </p:nvSpPr>
          <p:spPr bwMode="auto">
            <a:xfrm>
              <a:off x="5540375" y="276225"/>
              <a:ext cx="20638" cy="61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0" name="Rectangle 79"/>
            <p:cNvSpPr>
              <a:spLocks noChangeArrowheads="1"/>
            </p:cNvSpPr>
            <p:nvPr/>
          </p:nvSpPr>
          <p:spPr bwMode="auto">
            <a:xfrm>
              <a:off x="5581650" y="214312"/>
              <a:ext cx="20638"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1" name="Rectangle 80"/>
            <p:cNvSpPr>
              <a:spLocks noChangeArrowheads="1"/>
            </p:cNvSpPr>
            <p:nvPr/>
          </p:nvSpPr>
          <p:spPr bwMode="auto">
            <a:xfrm>
              <a:off x="5622925" y="246062"/>
              <a:ext cx="19050" cy="92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0" name="Group 119"/>
          <p:cNvGrpSpPr/>
          <p:nvPr/>
        </p:nvGrpSpPr>
        <p:grpSpPr>
          <a:xfrm>
            <a:off x="2343239" y="2552370"/>
            <a:ext cx="262049" cy="270435"/>
            <a:chOff x="4572000" y="-92075"/>
            <a:chExt cx="595313" cy="614363"/>
          </a:xfrm>
          <a:solidFill>
            <a:schemeClr val="bg1"/>
          </a:solidFill>
        </p:grpSpPr>
        <p:sp>
          <p:nvSpPr>
            <p:cNvPr id="105" name="Rectangle 84"/>
            <p:cNvSpPr>
              <a:spLocks noChangeArrowheads="1"/>
            </p:cNvSpPr>
            <p:nvPr/>
          </p:nvSpPr>
          <p:spPr bwMode="auto">
            <a:xfrm>
              <a:off x="4859338" y="461963"/>
              <a:ext cx="2063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6" name="Freeform 85"/>
            <p:cNvSpPr>
              <a:spLocks noEditPoints="1"/>
            </p:cNvSpPr>
            <p:nvPr/>
          </p:nvSpPr>
          <p:spPr bwMode="auto">
            <a:xfrm>
              <a:off x="5030788" y="385763"/>
              <a:ext cx="28575" cy="28575"/>
            </a:xfrm>
            <a:custGeom>
              <a:avLst/>
              <a:gdLst>
                <a:gd name="T0" fmla="*/ 0 w 18"/>
                <a:gd name="T1" fmla="*/ 9 h 18"/>
                <a:gd name="T2" fmla="*/ 9 w 18"/>
                <a:gd name="T3" fmla="*/ 0 h 18"/>
                <a:gd name="T4" fmla="*/ 18 w 18"/>
                <a:gd name="T5" fmla="*/ 9 h 18"/>
                <a:gd name="T6" fmla="*/ 9 w 18"/>
                <a:gd name="T7" fmla="*/ 18 h 18"/>
                <a:gd name="T8" fmla="*/ 0 w 18"/>
                <a:gd name="T9" fmla="*/ 9 h 18"/>
                <a:gd name="T10" fmla="*/ 0 w 18"/>
                <a:gd name="T11" fmla="*/ 9 h 18"/>
                <a:gd name="T12" fmla="*/ 0 w 18"/>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0" y="9"/>
                  </a:moveTo>
                  <a:lnTo>
                    <a:pt x="9" y="0"/>
                  </a:lnTo>
                  <a:lnTo>
                    <a:pt x="18" y="9"/>
                  </a:lnTo>
                  <a:lnTo>
                    <a:pt x="9" y="18"/>
                  </a:lnTo>
                  <a:lnTo>
                    <a:pt x="0" y="9"/>
                  </a:lnTo>
                  <a:close/>
                  <a:moveTo>
                    <a:pt x="0" y="9"/>
                  </a:move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7" name="Freeform 86"/>
            <p:cNvSpPr>
              <a:spLocks noEditPoints="1"/>
            </p:cNvSpPr>
            <p:nvPr/>
          </p:nvSpPr>
          <p:spPr bwMode="auto">
            <a:xfrm>
              <a:off x="5030788" y="385763"/>
              <a:ext cx="28575" cy="28575"/>
            </a:xfrm>
            <a:custGeom>
              <a:avLst/>
              <a:gdLst>
                <a:gd name="T0" fmla="*/ 0 w 18"/>
                <a:gd name="T1" fmla="*/ 9 h 18"/>
                <a:gd name="T2" fmla="*/ 9 w 18"/>
                <a:gd name="T3" fmla="*/ 0 h 18"/>
                <a:gd name="T4" fmla="*/ 18 w 18"/>
                <a:gd name="T5" fmla="*/ 9 h 18"/>
                <a:gd name="T6" fmla="*/ 9 w 18"/>
                <a:gd name="T7" fmla="*/ 18 h 18"/>
                <a:gd name="T8" fmla="*/ 0 w 18"/>
                <a:gd name="T9" fmla="*/ 9 h 18"/>
                <a:gd name="T10" fmla="*/ 0 w 18"/>
                <a:gd name="T11" fmla="*/ 9 h 18"/>
                <a:gd name="T12" fmla="*/ 0 w 18"/>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0" y="9"/>
                  </a:moveTo>
                  <a:lnTo>
                    <a:pt x="9" y="0"/>
                  </a:lnTo>
                  <a:lnTo>
                    <a:pt x="18" y="9"/>
                  </a:lnTo>
                  <a:lnTo>
                    <a:pt x="9" y="18"/>
                  </a:lnTo>
                  <a:lnTo>
                    <a:pt x="0" y="9"/>
                  </a:lnTo>
                  <a:moveTo>
                    <a:pt x="0" y="9"/>
                  </a:moveTo>
                  <a:lnTo>
                    <a:pt x="0" y="9"/>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8" name="Freeform 87"/>
            <p:cNvSpPr>
              <a:spLocks noEditPoints="1"/>
            </p:cNvSpPr>
            <p:nvPr/>
          </p:nvSpPr>
          <p:spPr bwMode="auto">
            <a:xfrm>
              <a:off x="4679950" y="385763"/>
              <a:ext cx="28575" cy="28575"/>
            </a:xfrm>
            <a:custGeom>
              <a:avLst/>
              <a:gdLst>
                <a:gd name="T0" fmla="*/ 0 w 18"/>
                <a:gd name="T1" fmla="*/ 9 h 18"/>
                <a:gd name="T2" fmla="*/ 9 w 18"/>
                <a:gd name="T3" fmla="*/ 0 h 18"/>
                <a:gd name="T4" fmla="*/ 18 w 18"/>
                <a:gd name="T5" fmla="*/ 9 h 18"/>
                <a:gd name="T6" fmla="*/ 9 w 18"/>
                <a:gd name="T7" fmla="*/ 18 h 18"/>
                <a:gd name="T8" fmla="*/ 0 w 18"/>
                <a:gd name="T9" fmla="*/ 9 h 18"/>
                <a:gd name="T10" fmla="*/ 0 w 18"/>
                <a:gd name="T11" fmla="*/ 9 h 18"/>
                <a:gd name="T12" fmla="*/ 0 w 18"/>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0" y="9"/>
                  </a:moveTo>
                  <a:lnTo>
                    <a:pt x="9" y="0"/>
                  </a:lnTo>
                  <a:lnTo>
                    <a:pt x="18" y="9"/>
                  </a:lnTo>
                  <a:lnTo>
                    <a:pt x="9" y="18"/>
                  </a:lnTo>
                  <a:lnTo>
                    <a:pt x="0" y="9"/>
                  </a:lnTo>
                  <a:close/>
                  <a:moveTo>
                    <a:pt x="0" y="9"/>
                  </a:move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09" name="Freeform 88"/>
            <p:cNvSpPr>
              <a:spLocks noEditPoints="1"/>
            </p:cNvSpPr>
            <p:nvPr/>
          </p:nvSpPr>
          <p:spPr bwMode="auto">
            <a:xfrm>
              <a:off x="4679950" y="385763"/>
              <a:ext cx="28575" cy="28575"/>
            </a:xfrm>
            <a:custGeom>
              <a:avLst/>
              <a:gdLst>
                <a:gd name="T0" fmla="*/ 0 w 18"/>
                <a:gd name="T1" fmla="*/ 9 h 18"/>
                <a:gd name="T2" fmla="*/ 9 w 18"/>
                <a:gd name="T3" fmla="*/ 0 h 18"/>
                <a:gd name="T4" fmla="*/ 18 w 18"/>
                <a:gd name="T5" fmla="*/ 9 h 18"/>
                <a:gd name="T6" fmla="*/ 9 w 18"/>
                <a:gd name="T7" fmla="*/ 18 h 18"/>
                <a:gd name="T8" fmla="*/ 0 w 18"/>
                <a:gd name="T9" fmla="*/ 9 h 18"/>
                <a:gd name="T10" fmla="*/ 0 w 18"/>
                <a:gd name="T11" fmla="*/ 9 h 18"/>
                <a:gd name="T12" fmla="*/ 0 w 18"/>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0" y="9"/>
                  </a:moveTo>
                  <a:lnTo>
                    <a:pt x="9" y="0"/>
                  </a:lnTo>
                  <a:lnTo>
                    <a:pt x="18" y="9"/>
                  </a:lnTo>
                  <a:lnTo>
                    <a:pt x="9" y="18"/>
                  </a:lnTo>
                  <a:lnTo>
                    <a:pt x="0" y="9"/>
                  </a:lnTo>
                  <a:moveTo>
                    <a:pt x="0" y="9"/>
                  </a:moveTo>
                  <a:lnTo>
                    <a:pt x="0" y="9"/>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0" name="Freeform 89"/>
            <p:cNvSpPr>
              <a:spLocks noEditPoints="1"/>
            </p:cNvSpPr>
            <p:nvPr/>
          </p:nvSpPr>
          <p:spPr bwMode="auto">
            <a:xfrm>
              <a:off x="4691063" y="-92075"/>
              <a:ext cx="457200" cy="495300"/>
            </a:xfrm>
            <a:custGeom>
              <a:avLst/>
              <a:gdLst>
                <a:gd name="T0" fmla="*/ 576 w 1472"/>
                <a:gd name="T1" fmla="*/ 1600 h 1600"/>
                <a:gd name="T2" fmla="*/ 1152 w 1472"/>
                <a:gd name="T3" fmla="*/ 1010 h 1600"/>
                <a:gd name="T4" fmla="*/ 1157 w 1472"/>
                <a:gd name="T5" fmla="*/ 822 h 1600"/>
                <a:gd name="T6" fmla="*/ 1216 w 1472"/>
                <a:gd name="T7" fmla="*/ 619 h 1600"/>
                <a:gd name="T8" fmla="*/ 1376 w 1472"/>
                <a:gd name="T9" fmla="*/ 576 h 1600"/>
                <a:gd name="T10" fmla="*/ 1376 w 1472"/>
                <a:gd name="T11" fmla="*/ 384 h 1600"/>
                <a:gd name="T12" fmla="*/ 1216 w 1472"/>
                <a:gd name="T13" fmla="*/ 289 h 1600"/>
                <a:gd name="T14" fmla="*/ 1148 w 1472"/>
                <a:gd name="T15" fmla="*/ 192 h 1600"/>
                <a:gd name="T16" fmla="*/ 1152 w 1472"/>
                <a:gd name="T17" fmla="*/ 0 h 1600"/>
                <a:gd name="T18" fmla="*/ 0 w 1472"/>
                <a:gd name="T19" fmla="*/ 1024 h 1600"/>
                <a:gd name="T20" fmla="*/ 960 w 1472"/>
                <a:gd name="T21" fmla="*/ 896 h 1600"/>
                <a:gd name="T22" fmla="*/ 1088 w 1472"/>
                <a:gd name="T23" fmla="*/ 960 h 1600"/>
                <a:gd name="T24" fmla="*/ 960 w 1472"/>
                <a:gd name="T25" fmla="*/ 896 h 1600"/>
                <a:gd name="T26" fmla="*/ 1147 w 1472"/>
                <a:gd name="T27" fmla="*/ 650 h 1600"/>
                <a:gd name="T28" fmla="*/ 1090 w 1472"/>
                <a:gd name="T29" fmla="*/ 832 h 1600"/>
                <a:gd name="T30" fmla="*/ 925 w 1472"/>
                <a:gd name="T31" fmla="*/ 777 h 1600"/>
                <a:gd name="T32" fmla="*/ 832 w 1472"/>
                <a:gd name="T33" fmla="*/ 627 h 1600"/>
                <a:gd name="T34" fmla="*/ 896 w 1472"/>
                <a:gd name="T35" fmla="*/ 320 h 1600"/>
                <a:gd name="T36" fmla="*/ 960 w 1472"/>
                <a:gd name="T37" fmla="*/ 608 h 1600"/>
                <a:gd name="T38" fmla="*/ 1152 w 1472"/>
                <a:gd name="T39" fmla="*/ 576 h 1600"/>
                <a:gd name="T40" fmla="*/ 1024 w 1472"/>
                <a:gd name="T41" fmla="*/ 384 h 1600"/>
                <a:gd name="T42" fmla="*/ 960 w 1472"/>
                <a:gd name="T43" fmla="*/ 320 h 1600"/>
                <a:gd name="T44" fmla="*/ 1024 w 1472"/>
                <a:gd name="T45" fmla="*/ 335 h 1600"/>
                <a:gd name="T46" fmla="*/ 1408 w 1472"/>
                <a:gd name="T47" fmla="*/ 480 h 1600"/>
                <a:gd name="T48" fmla="*/ 960 w 1472"/>
                <a:gd name="T49" fmla="*/ 512 h 1600"/>
                <a:gd name="T50" fmla="*/ 1376 w 1472"/>
                <a:gd name="T51" fmla="*/ 448 h 1600"/>
                <a:gd name="T52" fmla="*/ 1088 w 1472"/>
                <a:gd name="T53" fmla="*/ 150 h 1600"/>
                <a:gd name="T54" fmla="*/ 1088 w 1472"/>
                <a:gd name="T55" fmla="*/ 64 h 1600"/>
                <a:gd name="T56" fmla="*/ 850 w 1472"/>
                <a:gd name="T57" fmla="*/ 64 h 1600"/>
                <a:gd name="T58" fmla="*/ 1138 w 1472"/>
                <a:gd name="T59" fmla="*/ 263 h 1600"/>
                <a:gd name="T60" fmla="*/ 1152 w 1472"/>
                <a:gd name="T61" fmla="*/ 384 h 1600"/>
                <a:gd name="T62" fmla="*/ 1088 w 1472"/>
                <a:gd name="T63" fmla="*/ 305 h 1600"/>
                <a:gd name="T64" fmla="*/ 832 w 1472"/>
                <a:gd name="T65" fmla="*/ 76 h 1600"/>
                <a:gd name="T66" fmla="*/ 850 w 1472"/>
                <a:gd name="T67" fmla="*/ 64 h 1600"/>
                <a:gd name="T68" fmla="*/ 769 w 1472"/>
                <a:gd name="T69" fmla="*/ 64 h 1600"/>
                <a:gd name="T70" fmla="*/ 794 w 1472"/>
                <a:gd name="T71" fmla="*/ 133 h 1600"/>
                <a:gd name="T72" fmla="*/ 832 w 1472"/>
                <a:gd name="T73" fmla="*/ 192 h 1600"/>
                <a:gd name="T74" fmla="*/ 768 w 1472"/>
                <a:gd name="T75" fmla="*/ 384 h 1600"/>
                <a:gd name="T76" fmla="*/ 512 w 1472"/>
                <a:gd name="T77" fmla="*/ 320 h 1600"/>
                <a:gd name="T78" fmla="*/ 448 w 1472"/>
                <a:gd name="T79" fmla="*/ 403 h 1600"/>
                <a:gd name="T80" fmla="*/ 192 w 1472"/>
                <a:gd name="T81" fmla="*/ 448 h 1600"/>
                <a:gd name="T82" fmla="*/ 288 w 1472"/>
                <a:gd name="T83" fmla="*/ 192 h 1600"/>
                <a:gd name="T84" fmla="*/ 128 w 1472"/>
                <a:gd name="T85" fmla="*/ 128 h 1600"/>
                <a:gd name="T86" fmla="*/ 403 w 1472"/>
                <a:gd name="T87" fmla="*/ 512 h 1600"/>
                <a:gd name="T88" fmla="*/ 768 w 1472"/>
                <a:gd name="T89" fmla="*/ 576 h 1600"/>
                <a:gd name="T90" fmla="*/ 803 w 1472"/>
                <a:gd name="T91" fmla="*/ 727 h 1600"/>
                <a:gd name="T92" fmla="*/ 896 w 1472"/>
                <a:gd name="T93" fmla="*/ 877 h 1600"/>
                <a:gd name="T94" fmla="*/ 576 w 1472"/>
                <a:gd name="T95" fmla="*/ 1344 h 1600"/>
                <a:gd name="T96" fmla="*/ 512 w 1472"/>
                <a:gd name="T97" fmla="*/ 1056 h 1600"/>
                <a:gd name="T98" fmla="*/ 448 w 1472"/>
                <a:gd name="T99" fmla="*/ 864 h 1600"/>
                <a:gd name="T100" fmla="*/ 192 w 1472"/>
                <a:gd name="T101" fmla="*/ 992 h 1600"/>
                <a:gd name="T102" fmla="*/ 288 w 1472"/>
                <a:gd name="T103" fmla="*/ 736 h 1600"/>
                <a:gd name="T104" fmla="*/ 128 w 1472"/>
                <a:gd name="T105" fmla="*/ 672 h 1600"/>
                <a:gd name="T106" fmla="*/ 194 w 1472"/>
                <a:gd name="T107" fmla="*/ 1056 h 1600"/>
                <a:gd name="T108" fmla="*/ 960 w 1472"/>
                <a:gd name="T109" fmla="*/ 1024 h 1600"/>
                <a:gd name="T110" fmla="*/ 928 w 1472"/>
                <a:gd name="T111" fmla="*/ 1389 h 1600"/>
                <a:gd name="T112" fmla="*/ 566 w 1472"/>
                <a:gd name="T113" fmla="*/ 1536 h 1600"/>
                <a:gd name="T114" fmla="*/ 64 w 1472"/>
                <a:gd name="T115" fmla="*/ 64 h 1600"/>
                <a:gd name="T116" fmla="*/ 493 w 1472"/>
                <a:gd name="T117" fmla="*/ 512 h 1600"/>
                <a:gd name="T118" fmla="*/ 493 w 1472"/>
                <a:gd name="T119" fmla="*/ 448 h 1600"/>
                <a:gd name="T120" fmla="*/ 768 w 1472"/>
                <a:gd name="T121" fmla="*/ 512 h 1600"/>
                <a:gd name="T122" fmla="*/ 768 w 1472"/>
                <a:gd name="T123" fmla="*/ 51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2" h="1600">
                  <a:moveTo>
                    <a:pt x="565" y="1600"/>
                  </a:moveTo>
                  <a:cubicBezTo>
                    <a:pt x="569" y="1600"/>
                    <a:pt x="572" y="1600"/>
                    <a:pt x="576" y="1600"/>
                  </a:cubicBezTo>
                  <a:cubicBezTo>
                    <a:pt x="723" y="1600"/>
                    <a:pt x="864" y="1542"/>
                    <a:pt x="973" y="1435"/>
                  </a:cubicBezTo>
                  <a:cubicBezTo>
                    <a:pt x="1087" y="1323"/>
                    <a:pt x="1152" y="1168"/>
                    <a:pt x="1152" y="1010"/>
                  </a:cubicBezTo>
                  <a:cubicBezTo>
                    <a:pt x="1152" y="853"/>
                    <a:pt x="1152" y="853"/>
                    <a:pt x="1152" y="853"/>
                  </a:cubicBezTo>
                  <a:cubicBezTo>
                    <a:pt x="1152" y="842"/>
                    <a:pt x="1154" y="832"/>
                    <a:pt x="1157" y="822"/>
                  </a:cubicBezTo>
                  <a:cubicBezTo>
                    <a:pt x="1208" y="670"/>
                    <a:pt x="1208" y="670"/>
                    <a:pt x="1208" y="670"/>
                  </a:cubicBezTo>
                  <a:cubicBezTo>
                    <a:pt x="1213" y="653"/>
                    <a:pt x="1216" y="636"/>
                    <a:pt x="1216" y="619"/>
                  </a:cubicBezTo>
                  <a:cubicBezTo>
                    <a:pt x="1216" y="576"/>
                    <a:pt x="1216" y="576"/>
                    <a:pt x="1216" y="576"/>
                  </a:cubicBezTo>
                  <a:cubicBezTo>
                    <a:pt x="1376" y="576"/>
                    <a:pt x="1376" y="576"/>
                    <a:pt x="1376" y="576"/>
                  </a:cubicBezTo>
                  <a:cubicBezTo>
                    <a:pt x="1429" y="576"/>
                    <a:pt x="1472" y="533"/>
                    <a:pt x="1472" y="480"/>
                  </a:cubicBezTo>
                  <a:cubicBezTo>
                    <a:pt x="1472" y="427"/>
                    <a:pt x="1429" y="384"/>
                    <a:pt x="1376" y="384"/>
                  </a:cubicBezTo>
                  <a:cubicBezTo>
                    <a:pt x="1216" y="384"/>
                    <a:pt x="1216" y="384"/>
                    <a:pt x="1216" y="384"/>
                  </a:cubicBezTo>
                  <a:cubicBezTo>
                    <a:pt x="1216" y="289"/>
                    <a:pt x="1216" y="289"/>
                    <a:pt x="1216" y="289"/>
                  </a:cubicBezTo>
                  <a:cubicBezTo>
                    <a:pt x="1216" y="258"/>
                    <a:pt x="1201" y="229"/>
                    <a:pt x="1175" y="211"/>
                  </a:cubicBezTo>
                  <a:cubicBezTo>
                    <a:pt x="1148" y="192"/>
                    <a:pt x="1148" y="192"/>
                    <a:pt x="1148" y="192"/>
                  </a:cubicBezTo>
                  <a:cubicBezTo>
                    <a:pt x="1152" y="192"/>
                    <a:pt x="1152" y="192"/>
                    <a:pt x="1152" y="192"/>
                  </a:cubicBezTo>
                  <a:cubicBezTo>
                    <a:pt x="1152" y="0"/>
                    <a:pt x="1152" y="0"/>
                    <a:pt x="1152" y="0"/>
                  </a:cubicBezTo>
                  <a:cubicBezTo>
                    <a:pt x="0" y="0"/>
                    <a:pt x="0" y="0"/>
                    <a:pt x="0" y="0"/>
                  </a:cubicBezTo>
                  <a:cubicBezTo>
                    <a:pt x="0" y="1024"/>
                    <a:pt x="0" y="1024"/>
                    <a:pt x="0" y="1024"/>
                  </a:cubicBezTo>
                  <a:cubicBezTo>
                    <a:pt x="0" y="1336"/>
                    <a:pt x="253" y="1594"/>
                    <a:pt x="565" y="1600"/>
                  </a:cubicBezTo>
                  <a:close/>
                  <a:moveTo>
                    <a:pt x="960" y="896"/>
                  </a:moveTo>
                  <a:cubicBezTo>
                    <a:pt x="1088" y="896"/>
                    <a:pt x="1088" y="896"/>
                    <a:pt x="1088" y="896"/>
                  </a:cubicBezTo>
                  <a:cubicBezTo>
                    <a:pt x="1088" y="960"/>
                    <a:pt x="1088" y="960"/>
                    <a:pt x="1088" y="960"/>
                  </a:cubicBezTo>
                  <a:cubicBezTo>
                    <a:pt x="960" y="960"/>
                    <a:pt x="960" y="960"/>
                    <a:pt x="960" y="960"/>
                  </a:cubicBezTo>
                  <a:lnTo>
                    <a:pt x="960" y="896"/>
                  </a:lnTo>
                  <a:close/>
                  <a:moveTo>
                    <a:pt x="1152" y="619"/>
                  </a:moveTo>
                  <a:cubicBezTo>
                    <a:pt x="1152" y="630"/>
                    <a:pt x="1150" y="640"/>
                    <a:pt x="1147" y="650"/>
                  </a:cubicBezTo>
                  <a:cubicBezTo>
                    <a:pt x="1096" y="802"/>
                    <a:pt x="1096" y="802"/>
                    <a:pt x="1096" y="802"/>
                  </a:cubicBezTo>
                  <a:cubicBezTo>
                    <a:pt x="1093" y="812"/>
                    <a:pt x="1091" y="822"/>
                    <a:pt x="1090" y="832"/>
                  </a:cubicBezTo>
                  <a:cubicBezTo>
                    <a:pt x="953" y="832"/>
                    <a:pt x="953" y="832"/>
                    <a:pt x="953" y="832"/>
                  </a:cubicBezTo>
                  <a:cubicBezTo>
                    <a:pt x="947" y="812"/>
                    <a:pt x="938" y="793"/>
                    <a:pt x="925" y="777"/>
                  </a:cubicBezTo>
                  <a:cubicBezTo>
                    <a:pt x="853" y="687"/>
                    <a:pt x="853" y="687"/>
                    <a:pt x="853" y="687"/>
                  </a:cubicBezTo>
                  <a:cubicBezTo>
                    <a:pt x="839" y="670"/>
                    <a:pt x="832" y="649"/>
                    <a:pt x="832" y="627"/>
                  </a:cubicBezTo>
                  <a:cubicBezTo>
                    <a:pt x="832" y="256"/>
                    <a:pt x="832" y="256"/>
                    <a:pt x="832" y="256"/>
                  </a:cubicBezTo>
                  <a:cubicBezTo>
                    <a:pt x="867" y="256"/>
                    <a:pt x="896" y="285"/>
                    <a:pt x="896" y="320"/>
                  </a:cubicBezTo>
                  <a:cubicBezTo>
                    <a:pt x="896" y="608"/>
                    <a:pt x="896" y="608"/>
                    <a:pt x="896" y="608"/>
                  </a:cubicBezTo>
                  <a:cubicBezTo>
                    <a:pt x="960" y="608"/>
                    <a:pt x="960" y="608"/>
                    <a:pt x="960" y="608"/>
                  </a:cubicBezTo>
                  <a:cubicBezTo>
                    <a:pt x="960" y="576"/>
                    <a:pt x="960" y="576"/>
                    <a:pt x="960" y="576"/>
                  </a:cubicBezTo>
                  <a:cubicBezTo>
                    <a:pt x="1152" y="576"/>
                    <a:pt x="1152" y="576"/>
                    <a:pt x="1152" y="576"/>
                  </a:cubicBezTo>
                  <a:lnTo>
                    <a:pt x="1152" y="619"/>
                  </a:lnTo>
                  <a:close/>
                  <a:moveTo>
                    <a:pt x="1024" y="384"/>
                  </a:moveTo>
                  <a:cubicBezTo>
                    <a:pt x="960" y="384"/>
                    <a:pt x="960" y="384"/>
                    <a:pt x="960" y="384"/>
                  </a:cubicBezTo>
                  <a:cubicBezTo>
                    <a:pt x="960" y="320"/>
                    <a:pt x="960" y="320"/>
                    <a:pt x="960" y="320"/>
                  </a:cubicBezTo>
                  <a:cubicBezTo>
                    <a:pt x="960" y="302"/>
                    <a:pt x="956" y="285"/>
                    <a:pt x="949" y="269"/>
                  </a:cubicBezTo>
                  <a:cubicBezTo>
                    <a:pt x="1024" y="335"/>
                    <a:pt x="1024" y="335"/>
                    <a:pt x="1024" y="335"/>
                  </a:cubicBezTo>
                  <a:lnTo>
                    <a:pt x="1024" y="384"/>
                  </a:lnTo>
                  <a:close/>
                  <a:moveTo>
                    <a:pt x="1408" y="480"/>
                  </a:moveTo>
                  <a:cubicBezTo>
                    <a:pt x="1408" y="498"/>
                    <a:pt x="1394" y="512"/>
                    <a:pt x="1376" y="512"/>
                  </a:cubicBezTo>
                  <a:cubicBezTo>
                    <a:pt x="960" y="512"/>
                    <a:pt x="960" y="512"/>
                    <a:pt x="960" y="512"/>
                  </a:cubicBezTo>
                  <a:cubicBezTo>
                    <a:pt x="960" y="448"/>
                    <a:pt x="960" y="448"/>
                    <a:pt x="960" y="448"/>
                  </a:cubicBezTo>
                  <a:cubicBezTo>
                    <a:pt x="1376" y="448"/>
                    <a:pt x="1376" y="448"/>
                    <a:pt x="1376" y="448"/>
                  </a:cubicBezTo>
                  <a:cubicBezTo>
                    <a:pt x="1394" y="448"/>
                    <a:pt x="1408" y="462"/>
                    <a:pt x="1408" y="480"/>
                  </a:cubicBezTo>
                  <a:close/>
                  <a:moveTo>
                    <a:pt x="1088" y="150"/>
                  </a:moveTo>
                  <a:cubicBezTo>
                    <a:pt x="966" y="64"/>
                    <a:pt x="966" y="64"/>
                    <a:pt x="966" y="64"/>
                  </a:cubicBezTo>
                  <a:cubicBezTo>
                    <a:pt x="1088" y="64"/>
                    <a:pt x="1088" y="64"/>
                    <a:pt x="1088" y="64"/>
                  </a:cubicBezTo>
                  <a:lnTo>
                    <a:pt x="1088" y="150"/>
                  </a:lnTo>
                  <a:close/>
                  <a:moveTo>
                    <a:pt x="850" y="64"/>
                  </a:moveTo>
                  <a:cubicBezTo>
                    <a:pt x="853" y="64"/>
                    <a:pt x="855" y="65"/>
                    <a:pt x="857" y="66"/>
                  </a:cubicBezTo>
                  <a:cubicBezTo>
                    <a:pt x="1138" y="263"/>
                    <a:pt x="1138" y="263"/>
                    <a:pt x="1138" y="263"/>
                  </a:cubicBezTo>
                  <a:cubicBezTo>
                    <a:pt x="1147" y="269"/>
                    <a:pt x="1152" y="279"/>
                    <a:pt x="1152" y="289"/>
                  </a:cubicBezTo>
                  <a:cubicBezTo>
                    <a:pt x="1152" y="384"/>
                    <a:pt x="1152" y="384"/>
                    <a:pt x="1152" y="384"/>
                  </a:cubicBezTo>
                  <a:cubicBezTo>
                    <a:pt x="1088" y="384"/>
                    <a:pt x="1088" y="384"/>
                    <a:pt x="1088" y="384"/>
                  </a:cubicBezTo>
                  <a:cubicBezTo>
                    <a:pt x="1088" y="305"/>
                    <a:pt x="1088" y="305"/>
                    <a:pt x="1088" y="305"/>
                  </a:cubicBezTo>
                  <a:cubicBezTo>
                    <a:pt x="836" y="85"/>
                    <a:pt x="836" y="85"/>
                    <a:pt x="836" y="85"/>
                  </a:cubicBezTo>
                  <a:cubicBezTo>
                    <a:pt x="834" y="83"/>
                    <a:pt x="832" y="79"/>
                    <a:pt x="832" y="76"/>
                  </a:cubicBezTo>
                  <a:cubicBezTo>
                    <a:pt x="832" y="69"/>
                    <a:pt x="837" y="64"/>
                    <a:pt x="844" y="64"/>
                  </a:cubicBezTo>
                  <a:lnTo>
                    <a:pt x="850" y="64"/>
                  </a:lnTo>
                  <a:close/>
                  <a:moveTo>
                    <a:pt x="64" y="64"/>
                  </a:moveTo>
                  <a:cubicBezTo>
                    <a:pt x="769" y="64"/>
                    <a:pt x="769" y="64"/>
                    <a:pt x="769" y="64"/>
                  </a:cubicBezTo>
                  <a:cubicBezTo>
                    <a:pt x="769" y="68"/>
                    <a:pt x="768" y="72"/>
                    <a:pt x="768" y="76"/>
                  </a:cubicBezTo>
                  <a:cubicBezTo>
                    <a:pt x="768" y="98"/>
                    <a:pt x="777" y="119"/>
                    <a:pt x="794" y="133"/>
                  </a:cubicBezTo>
                  <a:cubicBezTo>
                    <a:pt x="868" y="198"/>
                    <a:pt x="868" y="198"/>
                    <a:pt x="868" y="198"/>
                  </a:cubicBezTo>
                  <a:cubicBezTo>
                    <a:pt x="856" y="194"/>
                    <a:pt x="844" y="192"/>
                    <a:pt x="832" y="192"/>
                  </a:cubicBezTo>
                  <a:cubicBezTo>
                    <a:pt x="797" y="192"/>
                    <a:pt x="768" y="221"/>
                    <a:pt x="768" y="256"/>
                  </a:cubicBezTo>
                  <a:cubicBezTo>
                    <a:pt x="768" y="384"/>
                    <a:pt x="768" y="384"/>
                    <a:pt x="768" y="384"/>
                  </a:cubicBezTo>
                  <a:cubicBezTo>
                    <a:pt x="512" y="384"/>
                    <a:pt x="512" y="384"/>
                    <a:pt x="512" y="384"/>
                  </a:cubicBezTo>
                  <a:cubicBezTo>
                    <a:pt x="512" y="320"/>
                    <a:pt x="512" y="320"/>
                    <a:pt x="512" y="320"/>
                  </a:cubicBezTo>
                  <a:cubicBezTo>
                    <a:pt x="448" y="320"/>
                    <a:pt x="448" y="320"/>
                    <a:pt x="448" y="320"/>
                  </a:cubicBezTo>
                  <a:cubicBezTo>
                    <a:pt x="448" y="403"/>
                    <a:pt x="448" y="403"/>
                    <a:pt x="448" y="403"/>
                  </a:cubicBezTo>
                  <a:cubicBezTo>
                    <a:pt x="403" y="448"/>
                    <a:pt x="403" y="448"/>
                    <a:pt x="403" y="448"/>
                  </a:cubicBezTo>
                  <a:cubicBezTo>
                    <a:pt x="192" y="448"/>
                    <a:pt x="192" y="448"/>
                    <a:pt x="192" y="448"/>
                  </a:cubicBezTo>
                  <a:cubicBezTo>
                    <a:pt x="192" y="192"/>
                    <a:pt x="192" y="192"/>
                    <a:pt x="192" y="192"/>
                  </a:cubicBezTo>
                  <a:cubicBezTo>
                    <a:pt x="288" y="192"/>
                    <a:pt x="288" y="192"/>
                    <a:pt x="288" y="192"/>
                  </a:cubicBezTo>
                  <a:cubicBezTo>
                    <a:pt x="288" y="128"/>
                    <a:pt x="288" y="128"/>
                    <a:pt x="288" y="128"/>
                  </a:cubicBezTo>
                  <a:cubicBezTo>
                    <a:pt x="128" y="128"/>
                    <a:pt x="128" y="128"/>
                    <a:pt x="128" y="128"/>
                  </a:cubicBezTo>
                  <a:cubicBezTo>
                    <a:pt x="128" y="512"/>
                    <a:pt x="128" y="512"/>
                    <a:pt x="128" y="512"/>
                  </a:cubicBezTo>
                  <a:cubicBezTo>
                    <a:pt x="403" y="512"/>
                    <a:pt x="403" y="512"/>
                    <a:pt x="403" y="512"/>
                  </a:cubicBezTo>
                  <a:cubicBezTo>
                    <a:pt x="467" y="576"/>
                    <a:pt x="467" y="576"/>
                    <a:pt x="467" y="576"/>
                  </a:cubicBezTo>
                  <a:cubicBezTo>
                    <a:pt x="768" y="576"/>
                    <a:pt x="768" y="576"/>
                    <a:pt x="768" y="576"/>
                  </a:cubicBezTo>
                  <a:cubicBezTo>
                    <a:pt x="768" y="627"/>
                    <a:pt x="768" y="627"/>
                    <a:pt x="768" y="627"/>
                  </a:cubicBezTo>
                  <a:cubicBezTo>
                    <a:pt x="768" y="663"/>
                    <a:pt x="780" y="699"/>
                    <a:pt x="803" y="727"/>
                  </a:cubicBezTo>
                  <a:cubicBezTo>
                    <a:pt x="875" y="817"/>
                    <a:pt x="875" y="817"/>
                    <a:pt x="875" y="817"/>
                  </a:cubicBezTo>
                  <a:cubicBezTo>
                    <a:pt x="889" y="834"/>
                    <a:pt x="896" y="855"/>
                    <a:pt x="896" y="877"/>
                  </a:cubicBezTo>
                  <a:cubicBezTo>
                    <a:pt x="896" y="1024"/>
                    <a:pt x="896" y="1024"/>
                    <a:pt x="896" y="1024"/>
                  </a:cubicBezTo>
                  <a:cubicBezTo>
                    <a:pt x="896" y="1200"/>
                    <a:pt x="752" y="1344"/>
                    <a:pt x="576" y="1344"/>
                  </a:cubicBezTo>
                  <a:cubicBezTo>
                    <a:pt x="410" y="1344"/>
                    <a:pt x="274" y="1217"/>
                    <a:pt x="258" y="1056"/>
                  </a:cubicBezTo>
                  <a:cubicBezTo>
                    <a:pt x="512" y="1056"/>
                    <a:pt x="512" y="1056"/>
                    <a:pt x="512" y="1056"/>
                  </a:cubicBezTo>
                  <a:cubicBezTo>
                    <a:pt x="512" y="864"/>
                    <a:pt x="512" y="864"/>
                    <a:pt x="512" y="864"/>
                  </a:cubicBezTo>
                  <a:cubicBezTo>
                    <a:pt x="448" y="864"/>
                    <a:pt x="448" y="864"/>
                    <a:pt x="448" y="864"/>
                  </a:cubicBezTo>
                  <a:cubicBezTo>
                    <a:pt x="448" y="992"/>
                    <a:pt x="448" y="992"/>
                    <a:pt x="448" y="992"/>
                  </a:cubicBezTo>
                  <a:cubicBezTo>
                    <a:pt x="192" y="992"/>
                    <a:pt x="192" y="992"/>
                    <a:pt x="192" y="992"/>
                  </a:cubicBezTo>
                  <a:cubicBezTo>
                    <a:pt x="192" y="736"/>
                    <a:pt x="192" y="736"/>
                    <a:pt x="192" y="736"/>
                  </a:cubicBezTo>
                  <a:cubicBezTo>
                    <a:pt x="288" y="736"/>
                    <a:pt x="288" y="736"/>
                    <a:pt x="288" y="736"/>
                  </a:cubicBezTo>
                  <a:cubicBezTo>
                    <a:pt x="288" y="672"/>
                    <a:pt x="288" y="672"/>
                    <a:pt x="288" y="672"/>
                  </a:cubicBezTo>
                  <a:cubicBezTo>
                    <a:pt x="128" y="672"/>
                    <a:pt x="128" y="672"/>
                    <a:pt x="128" y="672"/>
                  </a:cubicBezTo>
                  <a:cubicBezTo>
                    <a:pt x="128" y="1056"/>
                    <a:pt x="128" y="1056"/>
                    <a:pt x="128" y="1056"/>
                  </a:cubicBezTo>
                  <a:cubicBezTo>
                    <a:pt x="194" y="1056"/>
                    <a:pt x="194" y="1056"/>
                    <a:pt x="194" y="1056"/>
                  </a:cubicBezTo>
                  <a:cubicBezTo>
                    <a:pt x="210" y="1253"/>
                    <a:pt x="375" y="1408"/>
                    <a:pt x="576" y="1408"/>
                  </a:cubicBezTo>
                  <a:cubicBezTo>
                    <a:pt x="788" y="1408"/>
                    <a:pt x="960" y="1236"/>
                    <a:pt x="960" y="1024"/>
                  </a:cubicBezTo>
                  <a:cubicBezTo>
                    <a:pt x="1087" y="1024"/>
                    <a:pt x="1087" y="1024"/>
                    <a:pt x="1087" y="1024"/>
                  </a:cubicBezTo>
                  <a:cubicBezTo>
                    <a:pt x="1083" y="1160"/>
                    <a:pt x="1026" y="1293"/>
                    <a:pt x="928" y="1389"/>
                  </a:cubicBezTo>
                  <a:cubicBezTo>
                    <a:pt x="831" y="1484"/>
                    <a:pt x="706" y="1536"/>
                    <a:pt x="575" y="1536"/>
                  </a:cubicBezTo>
                  <a:cubicBezTo>
                    <a:pt x="572" y="1536"/>
                    <a:pt x="569" y="1536"/>
                    <a:pt x="566" y="1536"/>
                  </a:cubicBezTo>
                  <a:cubicBezTo>
                    <a:pt x="289" y="1531"/>
                    <a:pt x="64" y="1301"/>
                    <a:pt x="64" y="1024"/>
                  </a:cubicBezTo>
                  <a:lnTo>
                    <a:pt x="64" y="64"/>
                  </a:lnTo>
                  <a:close/>
                  <a:moveTo>
                    <a:pt x="768" y="512"/>
                  </a:moveTo>
                  <a:cubicBezTo>
                    <a:pt x="493" y="512"/>
                    <a:pt x="493" y="512"/>
                    <a:pt x="493" y="512"/>
                  </a:cubicBezTo>
                  <a:cubicBezTo>
                    <a:pt x="461" y="480"/>
                    <a:pt x="461" y="480"/>
                    <a:pt x="461" y="480"/>
                  </a:cubicBezTo>
                  <a:cubicBezTo>
                    <a:pt x="493" y="448"/>
                    <a:pt x="493" y="448"/>
                    <a:pt x="493" y="448"/>
                  </a:cubicBezTo>
                  <a:cubicBezTo>
                    <a:pt x="768" y="448"/>
                    <a:pt x="768" y="448"/>
                    <a:pt x="768" y="448"/>
                  </a:cubicBezTo>
                  <a:lnTo>
                    <a:pt x="768" y="512"/>
                  </a:lnTo>
                  <a:close/>
                  <a:moveTo>
                    <a:pt x="768" y="512"/>
                  </a:moveTo>
                  <a:cubicBezTo>
                    <a:pt x="768" y="512"/>
                    <a:pt x="768" y="512"/>
                    <a:pt x="768" y="5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1" name="Freeform 90"/>
            <p:cNvSpPr>
              <a:spLocks noEditPoints="1"/>
            </p:cNvSpPr>
            <p:nvPr/>
          </p:nvSpPr>
          <p:spPr bwMode="auto">
            <a:xfrm>
              <a:off x="4764088" y="-58737"/>
              <a:ext cx="103188" cy="90488"/>
            </a:xfrm>
            <a:custGeom>
              <a:avLst/>
              <a:gdLst>
                <a:gd name="T0" fmla="*/ 0 w 65"/>
                <a:gd name="T1" fmla="*/ 40 h 57"/>
                <a:gd name="T2" fmla="*/ 17 w 65"/>
                <a:gd name="T3" fmla="*/ 57 h 57"/>
                <a:gd name="T4" fmla="*/ 65 w 65"/>
                <a:gd name="T5" fmla="*/ 9 h 57"/>
                <a:gd name="T6" fmla="*/ 56 w 65"/>
                <a:gd name="T7" fmla="*/ 0 h 57"/>
                <a:gd name="T8" fmla="*/ 17 w 65"/>
                <a:gd name="T9" fmla="*/ 39 h 57"/>
                <a:gd name="T10" fmla="*/ 8 w 65"/>
                <a:gd name="T11" fmla="*/ 31 h 57"/>
                <a:gd name="T12" fmla="*/ 0 w 65"/>
                <a:gd name="T13" fmla="*/ 40 h 57"/>
                <a:gd name="T14" fmla="*/ 0 w 65"/>
                <a:gd name="T15" fmla="*/ 40 h 57"/>
                <a:gd name="T16" fmla="*/ 0 w 65"/>
                <a:gd name="T17"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7">
                  <a:moveTo>
                    <a:pt x="0" y="40"/>
                  </a:moveTo>
                  <a:lnTo>
                    <a:pt x="17" y="57"/>
                  </a:lnTo>
                  <a:lnTo>
                    <a:pt x="65" y="9"/>
                  </a:lnTo>
                  <a:lnTo>
                    <a:pt x="56" y="0"/>
                  </a:lnTo>
                  <a:lnTo>
                    <a:pt x="17" y="39"/>
                  </a:lnTo>
                  <a:lnTo>
                    <a:pt x="8" y="31"/>
                  </a:lnTo>
                  <a:lnTo>
                    <a:pt x="0" y="40"/>
                  </a:lnTo>
                  <a:close/>
                  <a:moveTo>
                    <a:pt x="0" y="40"/>
                  </a:move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2" name="Freeform 91"/>
            <p:cNvSpPr>
              <a:spLocks noEditPoints="1"/>
            </p:cNvSpPr>
            <p:nvPr/>
          </p:nvSpPr>
          <p:spPr bwMode="auto">
            <a:xfrm>
              <a:off x="4764088" y="-58737"/>
              <a:ext cx="103188" cy="90488"/>
            </a:xfrm>
            <a:custGeom>
              <a:avLst/>
              <a:gdLst>
                <a:gd name="T0" fmla="*/ 0 w 65"/>
                <a:gd name="T1" fmla="*/ 40 h 57"/>
                <a:gd name="T2" fmla="*/ 17 w 65"/>
                <a:gd name="T3" fmla="*/ 57 h 57"/>
                <a:gd name="T4" fmla="*/ 65 w 65"/>
                <a:gd name="T5" fmla="*/ 9 h 57"/>
                <a:gd name="T6" fmla="*/ 56 w 65"/>
                <a:gd name="T7" fmla="*/ 0 h 57"/>
                <a:gd name="T8" fmla="*/ 17 w 65"/>
                <a:gd name="T9" fmla="*/ 39 h 57"/>
                <a:gd name="T10" fmla="*/ 8 w 65"/>
                <a:gd name="T11" fmla="*/ 31 h 57"/>
                <a:gd name="T12" fmla="*/ 0 w 65"/>
                <a:gd name="T13" fmla="*/ 40 h 57"/>
                <a:gd name="T14" fmla="*/ 0 w 65"/>
                <a:gd name="T15" fmla="*/ 40 h 57"/>
                <a:gd name="T16" fmla="*/ 0 w 65"/>
                <a:gd name="T17"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7">
                  <a:moveTo>
                    <a:pt x="0" y="40"/>
                  </a:moveTo>
                  <a:lnTo>
                    <a:pt x="17" y="57"/>
                  </a:lnTo>
                  <a:lnTo>
                    <a:pt x="65" y="9"/>
                  </a:lnTo>
                  <a:lnTo>
                    <a:pt x="56" y="0"/>
                  </a:lnTo>
                  <a:lnTo>
                    <a:pt x="17" y="39"/>
                  </a:lnTo>
                  <a:lnTo>
                    <a:pt x="8" y="31"/>
                  </a:lnTo>
                  <a:lnTo>
                    <a:pt x="0" y="40"/>
                  </a:lnTo>
                  <a:moveTo>
                    <a:pt x="0" y="40"/>
                  </a:moveTo>
                  <a:lnTo>
                    <a:pt x="0" y="4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3" name="Freeform 92"/>
            <p:cNvSpPr>
              <a:spLocks noEditPoints="1"/>
            </p:cNvSpPr>
            <p:nvPr/>
          </p:nvSpPr>
          <p:spPr bwMode="auto">
            <a:xfrm>
              <a:off x="4764088" y="109538"/>
              <a:ext cx="103188" cy="90488"/>
            </a:xfrm>
            <a:custGeom>
              <a:avLst/>
              <a:gdLst>
                <a:gd name="T0" fmla="*/ 0 w 65"/>
                <a:gd name="T1" fmla="*/ 40 h 57"/>
                <a:gd name="T2" fmla="*/ 17 w 65"/>
                <a:gd name="T3" fmla="*/ 57 h 57"/>
                <a:gd name="T4" fmla="*/ 65 w 65"/>
                <a:gd name="T5" fmla="*/ 9 h 57"/>
                <a:gd name="T6" fmla="*/ 56 w 65"/>
                <a:gd name="T7" fmla="*/ 0 h 57"/>
                <a:gd name="T8" fmla="*/ 17 w 65"/>
                <a:gd name="T9" fmla="*/ 39 h 57"/>
                <a:gd name="T10" fmla="*/ 8 w 65"/>
                <a:gd name="T11" fmla="*/ 31 h 57"/>
                <a:gd name="T12" fmla="*/ 0 w 65"/>
                <a:gd name="T13" fmla="*/ 40 h 57"/>
                <a:gd name="T14" fmla="*/ 0 w 65"/>
                <a:gd name="T15" fmla="*/ 40 h 57"/>
                <a:gd name="T16" fmla="*/ 0 w 65"/>
                <a:gd name="T17"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7">
                  <a:moveTo>
                    <a:pt x="0" y="40"/>
                  </a:moveTo>
                  <a:lnTo>
                    <a:pt x="17" y="57"/>
                  </a:lnTo>
                  <a:lnTo>
                    <a:pt x="65" y="9"/>
                  </a:lnTo>
                  <a:lnTo>
                    <a:pt x="56" y="0"/>
                  </a:lnTo>
                  <a:lnTo>
                    <a:pt x="17" y="39"/>
                  </a:lnTo>
                  <a:lnTo>
                    <a:pt x="8" y="31"/>
                  </a:lnTo>
                  <a:lnTo>
                    <a:pt x="0" y="40"/>
                  </a:lnTo>
                  <a:close/>
                  <a:moveTo>
                    <a:pt x="0" y="40"/>
                  </a:move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4" name="Freeform 93"/>
            <p:cNvSpPr>
              <a:spLocks noEditPoints="1"/>
            </p:cNvSpPr>
            <p:nvPr/>
          </p:nvSpPr>
          <p:spPr bwMode="auto">
            <a:xfrm>
              <a:off x="4764088" y="109538"/>
              <a:ext cx="103188" cy="90488"/>
            </a:xfrm>
            <a:custGeom>
              <a:avLst/>
              <a:gdLst>
                <a:gd name="T0" fmla="*/ 0 w 65"/>
                <a:gd name="T1" fmla="*/ 40 h 57"/>
                <a:gd name="T2" fmla="*/ 17 w 65"/>
                <a:gd name="T3" fmla="*/ 57 h 57"/>
                <a:gd name="T4" fmla="*/ 65 w 65"/>
                <a:gd name="T5" fmla="*/ 9 h 57"/>
                <a:gd name="T6" fmla="*/ 56 w 65"/>
                <a:gd name="T7" fmla="*/ 0 h 57"/>
                <a:gd name="T8" fmla="*/ 17 w 65"/>
                <a:gd name="T9" fmla="*/ 39 h 57"/>
                <a:gd name="T10" fmla="*/ 8 w 65"/>
                <a:gd name="T11" fmla="*/ 31 h 57"/>
                <a:gd name="T12" fmla="*/ 0 w 65"/>
                <a:gd name="T13" fmla="*/ 40 h 57"/>
                <a:gd name="T14" fmla="*/ 0 w 65"/>
                <a:gd name="T15" fmla="*/ 40 h 57"/>
                <a:gd name="T16" fmla="*/ 0 w 65"/>
                <a:gd name="T17"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7">
                  <a:moveTo>
                    <a:pt x="0" y="40"/>
                  </a:moveTo>
                  <a:lnTo>
                    <a:pt x="17" y="57"/>
                  </a:lnTo>
                  <a:lnTo>
                    <a:pt x="65" y="9"/>
                  </a:lnTo>
                  <a:lnTo>
                    <a:pt x="56" y="0"/>
                  </a:lnTo>
                  <a:lnTo>
                    <a:pt x="17" y="39"/>
                  </a:lnTo>
                  <a:lnTo>
                    <a:pt x="8" y="31"/>
                  </a:lnTo>
                  <a:lnTo>
                    <a:pt x="0" y="40"/>
                  </a:lnTo>
                  <a:moveTo>
                    <a:pt x="0" y="40"/>
                  </a:moveTo>
                  <a:lnTo>
                    <a:pt x="0" y="4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5" name="Rectangle 94"/>
            <p:cNvSpPr>
              <a:spLocks noChangeArrowheads="1"/>
            </p:cNvSpPr>
            <p:nvPr/>
          </p:nvSpPr>
          <p:spPr bwMode="auto">
            <a:xfrm>
              <a:off x="4870450" y="176213"/>
              <a:ext cx="793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6" name="Rectangle 95"/>
            <p:cNvSpPr>
              <a:spLocks noChangeArrowheads="1"/>
            </p:cNvSpPr>
            <p:nvPr/>
          </p:nvSpPr>
          <p:spPr bwMode="auto">
            <a:xfrm>
              <a:off x="4870450" y="215900"/>
              <a:ext cx="793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7" name="Rectangle 96"/>
            <p:cNvSpPr>
              <a:spLocks noChangeArrowheads="1"/>
            </p:cNvSpPr>
            <p:nvPr/>
          </p:nvSpPr>
          <p:spPr bwMode="auto">
            <a:xfrm>
              <a:off x="4849813" y="255588"/>
              <a:ext cx="7937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8" name="Rectangle 97"/>
            <p:cNvSpPr>
              <a:spLocks noChangeArrowheads="1"/>
            </p:cNvSpPr>
            <p:nvPr/>
          </p:nvSpPr>
          <p:spPr bwMode="auto">
            <a:xfrm>
              <a:off x="4810125" y="255588"/>
              <a:ext cx="206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9" name="Freeform 98"/>
            <p:cNvSpPr>
              <a:spLocks noEditPoints="1"/>
            </p:cNvSpPr>
            <p:nvPr/>
          </p:nvSpPr>
          <p:spPr bwMode="auto">
            <a:xfrm>
              <a:off x="4572000" y="215900"/>
              <a:ext cx="595313" cy="306388"/>
            </a:xfrm>
            <a:custGeom>
              <a:avLst/>
              <a:gdLst>
                <a:gd name="T0" fmla="*/ 1920 w 1920"/>
                <a:gd name="T1" fmla="*/ 249 h 992"/>
                <a:gd name="T2" fmla="*/ 1920 w 1920"/>
                <a:gd name="T3" fmla="*/ 0 h 992"/>
                <a:gd name="T4" fmla="*/ 1600 w 1920"/>
                <a:gd name="T5" fmla="*/ 0 h 992"/>
                <a:gd name="T6" fmla="*/ 1600 w 1920"/>
                <a:gd name="T7" fmla="*/ 32 h 992"/>
                <a:gd name="T8" fmla="*/ 1448 w 1920"/>
                <a:gd name="T9" fmla="*/ 446 h 992"/>
                <a:gd name="T10" fmla="*/ 1496 w 1920"/>
                <a:gd name="T11" fmla="*/ 487 h 992"/>
                <a:gd name="T12" fmla="*/ 1663 w 1920"/>
                <a:gd name="T13" fmla="*/ 64 h 992"/>
                <a:gd name="T14" fmla="*/ 1856 w 1920"/>
                <a:gd name="T15" fmla="*/ 64 h 992"/>
                <a:gd name="T16" fmla="*/ 1856 w 1920"/>
                <a:gd name="T17" fmla="*/ 199 h 992"/>
                <a:gd name="T18" fmla="*/ 1735 w 1920"/>
                <a:gd name="T19" fmla="*/ 229 h 992"/>
                <a:gd name="T20" fmla="*/ 1731 w 1920"/>
                <a:gd name="T21" fmla="*/ 247 h 992"/>
                <a:gd name="T22" fmla="*/ 1657 w 1920"/>
                <a:gd name="T23" fmla="*/ 425 h 992"/>
                <a:gd name="T24" fmla="*/ 1648 w 1920"/>
                <a:gd name="T25" fmla="*/ 441 h 992"/>
                <a:gd name="T26" fmla="*/ 1712 w 1920"/>
                <a:gd name="T27" fmla="*/ 548 h 992"/>
                <a:gd name="T28" fmla="*/ 1475 w 1920"/>
                <a:gd name="T29" fmla="*/ 784 h 992"/>
                <a:gd name="T30" fmla="*/ 1369 w 1920"/>
                <a:gd name="T31" fmla="*/ 720 h 992"/>
                <a:gd name="T32" fmla="*/ 1353 w 1920"/>
                <a:gd name="T33" fmla="*/ 729 h 992"/>
                <a:gd name="T34" fmla="*/ 1175 w 1920"/>
                <a:gd name="T35" fmla="*/ 803 h 992"/>
                <a:gd name="T36" fmla="*/ 1157 w 1920"/>
                <a:gd name="T37" fmla="*/ 808 h 992"/>
                <a:gd name="T38" fmla="*/ 1127 w 1920"/>
                <a:gd name="T39" fmla="*/ 928 h 992"/>
                <a:gd name="T40" fmla="*/ 793 w 1920"/>
                <a:gd name="T41" fmla="*/ 928 h 992"/>
                <a:gd name="T42" fmla="*/ 763 w 1920"/>
                <a:gd name="T43" fmla="*/ 807 h 992"/>
                <a:gd name="T44" fmla="*/ 745 w 1920"/>
                <a:gd name="T45" fmla="*/ 803 h 992"/>
                <a:gd name="T46" fmla="*/ 567 w 1920"/>
                <a:gd name="T47" fmla="*/ 729 h 992"/>
                <a:gd name="T48" fmla="*/ 551 w 1920"/>
                <a:gd name="T49" fmla="*/ 720 h 992"/>
                <a:gd name="T50" fmla="*/ 445 w 1920"/>
                <a:gd name="T51" fmla="*/ 784 h 992"/>
                <a:gd name="T52" fmla="*/ 208 w 1920"/>
                <a:gd name="T53" fmla="*/ 547 h 992"/>
                <a:gd name="T54" fmla="*/ 272 w 1920"/>
                <a:gd name="T55" fmla="*/ 441 h 992"/>
                <a:gd name="T56" fmla="*/ 263 w 1920"/>
                <a:gd name="T57" fmla="*/ 425 h 992"/>
                <a:gd name="T58" fmla="*/ 189 w 1920"/>
                <a:gd name="T59" fmla="*/ 247 h 992"/>
                <a:gd name="T60" fmla="*/ 185 w 1920"/>
                <a:gd name="T61" fmla="*/ 229 h 992"/>
                <a:gd name="T62" fmla="*/ 64 w 1920"/>
                <a:gd name="T63" fmla="*/ 199 h 992"/>
                <a:gd name="T64" fmla="*/ 64 w 1920"/>
                <a:gd name="T65" fmla="*/ 64 h 992"/>
                <a:gd name="T66" fmla="*/ 257 w 1920"/>
                <a:gd name="T67" fmla="*/ 64 h 992"/>
                <a:gd name="T68" fmla="*/ 960 w 1920"/>
                <a:gd name="T69" fmla="*/ 736 h 992"/>
                <a:gd name="T70" fmla="*/ 1451 w 1920"/>
                <a:gd name="T71" fmla="*/ 536 h 992"/>
                <a:gd name="T72" fmla="*/ 1406 w 1920"/>
                <a:gd name="T73" fmla="*/ 491 h 992"/>
                <a:gd name="T74" fmla="*/ 960 w 1920"/>
                <a:gd name="T75" fmla="*/ 672 h 992"/>
                <a:gd name="T76" fmla="*/ 320 w 1920"/>
                <a:gd name="T77" fmla="*/ 32 h 992"/>
                <a:gd name="T78" fmla="*/ 320 w 1920"/>
                <a:gd name="T79" fmla="*/ 0 h 992"/>
                <a:gd name="T80" fmla="*/ 0 w 1920"/>
                <a:gd name="T81" fmla="*/ 0 h 992"/>
                <a:gd name="T82" fmla="*/ 0 w 1920"/>
                <a:gd name="T83" fmla="*/ 249 h 992"/>
                <a:gd name="T84" fmla="*/ 133 w 1920"/>
                <a:gd name="T85" fmla="*/ 282 h 992"/>
                <a:gd name="T86" fmla="*/ 198 w 1920"/>
                <a:gd name="T87" fmla="*/ 440 h 992"/>
                <a:gd name="T88" fmla="*/ 128 w 1920"/>
                <a:gd name="T89" fmla="*/ 557 h 992"/>
                <a:gd name="T90" fmla="*/ 435 w 1920"/>
                <a:gd name="T91" fmla="*/ 864 h 992"/>
                <a:gd name="T92" fmla="*/ 552 w 1920"/>
                <a:gd name="T93" fmla="*/ 794 h 992"/>
                <a:gd name="T94" fmla="*/ 710 w 1920"/>
                <a:gd name="T95" fmla="*/ 859 h 992"/>
                <a:gd name="T96" fmla="*/ 743 w 1920"/>
                <a:gd name="T97" fmla="*/ 992 h 992"/>
                <a:gd name="T98" fmla="*/ 1177 w 1920"/>
                <a:gd name="T99" fmla="*/ 992 h 992"/>
                <a:gd name="T100" fmla="*/ 1210 w 1920"/>
                <a:gd name="T101" fmla="*/ 859 h 992"/>
                <a:gd name="T102" fmla="*/ 1368 w 1920"/>
                <a:gd name="T103" fmla="*/ 794 h 992"/>
                <a:gd name="T104" fmla="*/ 1485 w 1920"/>
                <a:gd name="T105" fmla="*/ 864 h 992"/>
                <a:gd name="T106" fmla="*/ 1792 w 1920"/>
                <a:gd name="T107" fmla="*/ 557 h 992"/>
                <a:gd name="T108" fmla="*/ 1722 w 1920"/>
                <a:gd name="T109" fmla="*/ 440 h 992"/>
                <a:gd name="T110" fmla="*/ 1787 w 1920"/>
                <a:gd name="T111" fmla="*/ 282 h 992"/>
                <a:gd name="T112" fmla="*/ 1920 w 1920"/>
                <a:gd name="T113" fmla="*/ 249 h 992"/>
                <a:gd name="T114" fmla="*/ 1920 w 1920"/>
                <a:gd name="T115" fmla="*/ 249 h 992"/>
                <a:gd name="T116" fmla="*/ 1920 w 1920"/>
                <a:gd name="T117" fmla="*/ 24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20" h="992">
                  <a:moveTo>
                    <a:pt x="1920" y="249"/>
                  </a:moveTo>
                  <a:cubicBezTo>
                    <a:pt x="1920" y="0"/>
                    <a:pt x="1920" y="0"/>
                    <a:pt x="1920" y="0"/>
                  </a:cubicBezTo>
                  <a:cubicBezTo>
                    <a:pt x="1600" y="0"/>
                    <a:pt x="1600" y="0"/>
                    <a:pt x="1600" y="0"/>
                  </a:cubicBezTo>
                  <a:cubicBezTo>
                    <a:pt x="1600" y="32"/>
                    <a:pt x="1600" y="32"/>
                    <a:pt x="1600" y="32"/>
                  </a:cubicBezTo>
                  <a:cubicBezTo>
                    <a:pt x="1600" y="183"/>
                    <a:pt x="1546" y="330"/>
                    <a:pt x="1448" y="446"/>
                  </a:cubicBezTo>
                  <a:cubicBezTo>
                    <a:pt x="1496" y="487"/>
                    <a:pt x="1496" y="487"/>
                    <a:pt x="1496" y="487"/>
                  </a:cubicBezTo>
                  <a:cubicBezTo>
                    <a:pt x="1598" y="368"/>
                    <a:pt x="1656" y="219"/>
                    <a:pt x="1663" y="64"/>
                  </a:cubicBezTo>
                  <a:cubicBezTo>
                    <a:pt x="1856" y="64"/>
                    <a:pt x="1856" y="64"/>
                    <a:pt x="1856" y="64"/>
                  </a:cubicBezTo>
                  <a:cubicBezTo>
                    <a:pt x="1856" y="199"/>
                    <a:pt x="1856" y="199"/>
                    <a:pt x="1856" y="199"/>
                  </a:cubicBezTo>
                  <a:cubicBezTo>
                    <a:pt x="1735" y="229"/>
                    <a:pt x="1735" y="229"/>
                    <a:pt x="1735" y="229"/>
                  </a:cubicBezTo>
                  <a:cubicBezTo>
                    <a:pt x="1731" y="247"/>
                    <a:pt x="1731" y="247"/>
                    <a:pt x="1731" y="247"/>
                  </a:cubicBezTo>
                  <a:cubicBezTo>
                    <a:pt x="1713" y="309"/>
                    <a:pt x="1689" y="369"/>
                    <a:pt x="1657" y="425"/>
                  </a:cubicBezTo>
                  <a:cubicBezTo>
                    <a:pt x="1648" y="441"/>
                    <a:pt x="1648" y="441"/>
                    <a:pt x="1648" y="441"/>
                  </a:cubicBezTo>
                  <a:cubicBezTo>
                    <a:pt x="1712" y="548"/>
                    <a:pt x="1712" y="548"/>
                    <a:pt x="1712" y="548"/>
                  </a:cubicBezTo>
                  <a:cubicBezTo>
                    <a:pt x="1475" y="784"/>
                    <a:pt x="1475" y="784"/>
                    <a:pt x="1475" y="784"/>
                  </a:cubicBezTo>
                  <a:cubicBezTo>
                    <a:pt x="1369" y="720"/>
                    <a:pt x="1369" y="720"/>
                    <a:pt x="1369" y="720"/>
                  </a:cubicBezTo>
                  <a:cubicBezTo>
                    <a:pt x="1353" y="729"/>
                    <a:pt x="1353" y="729"/>
                    <a:pt x="1353" y="729"/>
                  </a:cubicBezTo>
                  <a:cubicBezTo>
                    <a:pt x="1297" y="761"/>
                    <a:pt x="1237" y="785"/>
                    <a:pt x="1175" y="803"/>
                  </a:cubicBezTo>
                  <a:cubicBezTo>
                    <a:pt x="1157" y="808"/>
                    <a:pt x="1157" y="808"/>
                    <a:pt x="1157" y="808"/>
                  </a:cubicBezTo>
                  <a:cubicBezTo>
                    <a:pt x="1127" y="928"/>
                    <a:pt x="1127" y="928"/>
                    <a:pt x="1127" y="928"/>
                  </a:cubicBezTo>
                  <a:cubicBezTo>
                    <a:pt x="793" y="928"/>
                    <a:pt x="793" y="928"/>
                    <a:pt x="793" y="928"/>
                  </a:cubicBezTo>
                  <a:cubicBezTo>
                    <a:pt x="763" y="807"/>
                    <a:pt x="763" y="807"/>
                    <a:pt x="763" y="807"/>
                  </a:cubicBezTo>
                  <a:cubicBezTo>
                    <a:pt x="745" y="803"/>
                    <a:pt x="745" y="803"/>
                    <a:pt x="745" y="803"/>
                  </a:cubicBezTo>
                  <a:cubicBezTo>
                    <a:pt x="683" y="785"/>
                    <a:pt x="623" y="761"/>
                    <a:pt x="567" y="729"/>
                  </a:cubicBezTo>
                  <a:cubicBezTo>
                    <a:pt x="551" y="720"/>
                    <a:pt x="551" y="720"/>
                    <a:pt x="551" y="720"/>
                  </a:cubicBezTo>
                  <a:cubicBezTo>
                    <a:pt x="445" y="784"/>
                    <a:pt x="445" y="784"/>
                    <a:pt x="445" y="784"/>
                  </a:cubicBezTo>
                  <a:cubicBezTo>
                    <a:pt x="208" y="547"/>
                    <a:pt x="208" y="547"/>
                    <a:pt x="208" y="547"/>
                  </a:cubicBezTo>
                  <a:cubicBezTo>
                    <a:pt x="272" y="441"/>
                    <a:pt x="272" y="441"/>
                    <a:pt x="272" y="441"/>
                  </a:cubicBezTo>
                  <a:cubicBezTo>
                    <a:pt x="263" y="425"/>
                    <a:pt x="263" y="425"/>
                    <a:pt x="263" y="425"/>
                  </a:cubicBezTo>
                  <a:cubicBezTo>
                    <a:pt x="232" y="369"/>
                    <a:pt x="207" y="309"/>
                    <a:pt x="189" y="247"/>
                  </a:cubicBezTo>
                  <a:cubicBezTo>
                    <a:pt x="185" y="229"/>
                    <a:pt x="185" y="229"/>
                    <a:pt x="185" y="229"/>
                  </a:cubicBezTo>
                  <a:cubicBezTo>
                    <a:pt x="64" y="199"/>
                    <a:pt x="64" y="199"/>
                    <a:pt x="64" y="199"/>
                  </a:cubicBezTo>
                  <a:cubicBezTo>
                    <a:pt x="64" y="64"/>
                    <a:pt x="64" y="64"/>
                    <a:pt x="64" y="64"/>
                  </a:cubicBezTo>
                  <a:cubicBezTo>
                    <a:pt x="257" y="64"/>
                    <a:pt x="257" y="64"/>
                    <a:pt x="257" y="64"/>
                  </a:cubicBezTo>
                  <a:cubicBezTo>
                    <a:pt x="274" y="437"/>
                    <a:pt x="583" y="736"/>
                    <a:pt x="960" y="736"/>
                  </a:cubicBezTo>
                  <a:cubicBezTo>
                    <a:pt x="1144" y="736"/>
                    <a:pt x="1318" y="665"/>
                    <a:pt x="1451" y="536"/>
                  </a:cubicBezTo>
                  <a:cubicBezTo>
                    <a:pt x="1406" y="491"/>
                    <a:pt x="1406" y="491"/>
                    <a:pt x="1406" y="491"/>
                  </a:cubicBezTo>
                  <a:cubicBezTo>
                    <a:pt x="1286" y="608"/>
                    <a:pt x="1127" y="672"/>
                    <a:pt x="960" y="672"/>
                  </a:cubicBezTo>
                  <a:cubicBezTo>
                    <a:pt x="607" y="672"/>
                    <a:pt x="320" y="385"/>
                    <a:pt x="320" y="32"/>
                  </a:cubicBezTo>
                  <a:cubicBezTo>
                    <a:pt x="320" y="0"/>
                    <a:pt x="320" y="0"/>
                    <a:pt x="320" y="0"/>
                  </a:cubicBezTo>
                  <a:cubicBezTo>
                    <a:pt x="0" y="0"/>
                    <a:pt x="0" y="0"/>
                    <a:pt x="0" y="0"/>
                  </a:cubicBezTo>
                  <a:cubicBezTo>
                    <a:pt x="0" y="249"/>
                    <a:pt x="0" y="249"/>
                    <a:pt x="0" y="249"/>
                  </a:cubicBezTo>
                  <a:cubicBezTo>
                    <a:pt x="133" y="282"/>
                    <a:pt x="133" y="282"/>
                    <a:pt x="133" y="282"/>
                  </a:cubicBezTo>
                  <a:cubicBezTo>
                    <a:pt x="150" y="337"/>
                    <a:pt x="171" y="390"/>
                    <a:pt x="198" y="440"/>
                  </a:cubicBezTo>
                  <a:cubicBezTo>
                    <a:pt x="128" y="557"/>
                    <a:pt x="128" y="557"/>
                    <a:pt x="128" y="557"/>
                  </a:cubicBezTo>
                  <a:cubicBezTo>
                    <a:pt x="435" y="864"/>
                    <a:pt x="435" y="864"/>
                    <a:pt x="435" y="864"/>
                  </a:cubicBezTo>
                  <a:cubicBezTo>
                    <a:pt x="552" y="794"/>
                    <a:pt x="552" y="794"/>
                    <a:pt x="552" y="794"/>
                  </a:cubicBezTo>
                  <a:cubicBezTo>
                    <a:pt x="602" y="821"/>
                    <a:pt x="655" y="842"/>
                    <a:pt x="710" y="859"/>
                  </a:cubicBezTo>
                  <a:cubicBezTo>
                    <a:pt x="743" y="992"/>
                    <a:pt x="743" y="992"/>
                    <a:pt x="743" y="992"/>
                  </a:cubicBezTo>
                  <a:cubicBezTo>
                    <a:pt x="1177" y="992"/>
                    <a:pt x="1177" y="992"/>
                    <a:pt x="1177" y="992"/>
                  </a:cubicBezTo>
                  <a:cubicBezTo>
                    <a:pt x="1210" y="859"/>
                    <a:pt x="1210" y="859"/>
                    <a:pt x="1210" y="859"/>
                  </a:cubicBezTo>
                  <a:cubicBezTo>
                    <a:pt x="1265" y="842"/>
                    <a:pt x="1318" y="821"/>
                    <a:pt x="1368" y="794"/>
                  </a:cubicBezTo>
                  <a:cubicBezTo>
                    <a:pt x="1485" y="864"/>
                    <a:pt x="1485" y="864"/>
                    <a:pt x="1485" y="864"/>
                  </a:cubicBezTo>
                  <a:cubicBezTo>
                    <a:pt x="1792" y="557"/>
                    <a:pt x="1792" y="557"/>
                    <a:pt x="1792" y="557"/>
                  </a:cubicBezTo>
                  <a:cubicBezTo>
                    <a:pt x="1722" y="440"/>
                    <a:pt x="1722" y="440"/>
                    <a:pt x="1722" y="440"/>
                  </a:cubicBezTo>
                  <a:cubicBezTo>
                    <a:pt x="1749" y="390"/>
                    <a:pt x="1770" y="337"/>
                    <a:pt x="1787" y="282"/>
                  </a:cubicBezTo>
                  <a:lnTo>
                    <a:pt x="1920" y="249"/>
                  </a:lnTo>
                  <a:close/>
                  <a:moveTo>
                    <a:pt x="1920" y="249"/>
                  </a:moveTo>
                  <a:cubicBezTo>
                    <a:pt x="1920" y="249"/>
                    <a:pt x="1920" y="249"/>
                    <a:pt x="1920" y="2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 name="Footer Placeholder 2"/>
          <p:cNvSpPr>
            <a:spLocks noGrp="1"/>
          </p:cNvSpPr>
          <p:nvPr>
            <p:ph type="ftr" sz="quarter" idx="14"/>
          </p:nvPr>
        </p:nvSpPr>
        <p:spPr/>
        <p:txBody>
          <a:bodyPr/>
          <a:lstStyle/>
          <a:p>
            <a:r>
              <a:rPr lang="en-AU" smtClean="0"/>
              <a:t>BDO Confidential</a:t>
            </a:r>
            <a:endParaRPr lang="en-AU"/>
          </a:p>
        </p:txBody>
      </p:sp>
    </p:spTree>
    <p:extLst>
      <p:ext uri="{BB962C8B-B14F-4D97-AF65-F5344CB8AC3E}">
        <p14:creationId xmlns:p14="http://schemas.microsoft.com/office/powerpoint/2010/main" val="168796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031E-A38C-9441-9C1D-9B1A992CC9CD}"/>
              </a:ext>
            </a:extLst>
          </p:cNvPr>
          <p:cNvSpPr>
            <a:spLocks noGrp="1"/>
          </p:cNvSpPr>
          <p:nvPr>
            <p:ph type="title"/>
          </p:nvPr>
        </p:nvSpPr>
        <p:spPr/>
        <p:txBody>
          <a:bodyPr/>
          <a:lstStyle/>
          <a:p>
            <a:r>
              <a:rPr lang="en-US" dirty="0"/>
              <a:t>Our services</a:t>
            </a:r>
          </a:p>
        </p:txBody>
      </p:sp>
      <p:sp>
        <p:nvSpPr>
          <p:cNvPr id="6" name="Slide Number Placeholder 5">
            <a:extLst>
              <a:ext uri="{FF2B5EF4-FFF2-40B4-BE49-F238E27FC236}">
                <a16:creationId xmlns:a16="http://schemas.microsoft.com/office/drawing/2014/main" id="{736C69B2-32F5-F147-BA0E-98246A480C4E}"/>
              </a:ext>
            </a:extLst>
          </p:cNvPr>
          <p:cNvSpPr>
            <a:spLocks noGrp="1"/>
          </p:cNvSpPr>
          <p:nvPr>
            <p:ph type="sldNum" sz="quarter" idx="4294967295"/>
          </p:nvPr>
        </p:nvSpPr>
        <p:spPr>
          <a:xfrm>
            <a:off x="250606" y="4757366"/>
            <a:ext cx="360363" cy="179388"/>
          </a:xfrm>
        </p:spPr>
        <p:txBody>
          <a:bodyPr/>
          <a:lstStyle/>
          <a:p>
            <a:fld id="{07B8B748-81E3-485E-B4BA-BFF310596BA7}" type="slidenum">
              <a:rPr lang="en-AU" smtClean="0"/>
              <a:pPr/>
              <a:t>8</a:t>
            </a:fld>
            <a:endParaRPr lang="en-AU" dirty="0"/>
          </a:p>
        </p:txBody>
      </p:sp>
      <p:sp>
        <p:nvSpPr>
          <p:cNvPr id="13" name="Rectangle 12">
            <a:extLst>
              <a:ext uri="{FF2B5EF4-FFF2-40B4-BE49-F238E27FC236}">
                <a16:creationId xmlns:a16="http://schemas.microsoft.com/office/drawing/2014/main" id="{B2006B60-85D7-5F42-931E-55A892AA169E}"/>
              </a:ext>
            </a:extLst>
          </p:cNvPr>
          <p:cNvSpPr/>
          <p:nvPr/>
        </p:nvSpPr>
        <p:spPr>
          <a:xfrm>
            <a:off x="3600392" y="2737758"/>
            <a:ext cx="1203032" cy="507831"/>
          </a:xfrm>
          <a:prstGeom prst="rect">
            <a:avLst/>
          </a:prstGeom>
        </p:spPr>
        <p:txBody>
          <a:bodyPr wrap="square">
            <a:spAutoFit/>
          </a:bodyPr>
          <a:lstStyle/>
          <a:p>
            <a:r>
              <a:rPr lang="en-US" dirty="0" smtClean="0">
                <a:solidFill>
                  <a:schemeClr val="accent1"/>
                </a:solidFill>
              </a:rPr>
              <a:t>Systems &amp; Architecture</a:t>
            </a:r>
            <a:endParaRPr lang="en-US" dirty="0">
              <a:solidFill>
                <a:schemeClr val="accent1"/>
              </a:solidFill>
            </a:endParaRPr>
          </a:p>
        </p:txBody>
      </p:sp>
      <p:sp>
        <p:nvSpPr>
          <p:cNvPr id="14" name="Rectangle 13">
            <a:extLst>
              <a:ext uri="{FF2B5EF4-FFF2-40B4-BE49-F238E27FC236}">
                <a16:creationId xmlns:a16="http://schemas.microsoft.com/office/drawing/2014/main" id="{E767FD99-C5D0-7840-B962-55E3C5E5AEDD}"/>
              </a:ext>
            </a:extLst>
          </p:cNvPr>
          <p:cNvSpPr/>
          <p:nvPr/>
        </p:nvSpPr>
        <p:spPr>
          <a:xfrm>
            <a:off x="6467856" y="2737758"/>
            <a:ext cx="1112733" cy="507831"/>
          </a:xfrm>
          <a:prstGeom prst="rect">
            <a:avLst/>
          </a:prstGeom>
        </p:spPr>
        <p:txBody>
          <a:bodyPr wrap="square">
            <a:spAutoFit/>
          </a:bodyPr>
          <a:lstStyle/>
          <a:p>
            <a:r>
              <a:rPr lang="en-US" dirty="0" smtClean="0">
                <a:solidFill>
                  <a:schemeClr val="accent1"/>
                </a:solidFill>
              </a:rPr>
              <a:t>Governance &amp; Quality</a:t>
            </a:r>
            <a:endParaRPr lang="en-US" dirty="0">
              <a:solidFill>
                <a:schemeClr val="accent1"/>
              </a:solidFill>
            </a:endParaRPr>
          </a:p>
        </p:txBody>
      </p:sp>
      <p:sp>
        <p:nvSpPr>
          <p:cNvPr id="15" name="Rectangle 14">
            <a:extLst>
              <a:ext uri="{FF2B5EF4-FFF2-40B4-BE49-F238E27FC236}">
                <a16:creationId xmlns:a16="http://schemas.microsoft.com/office/drawing/2014/main" id="{980A014C-D82B-EF4A-A95D-FCD91F5E370D}"/>
              </a:ext>
            </a:extLst>
          </p:cNvPr>
          <p:cNvSpPr/>
          <p:nvPr/>
        </p:nvSpPr>
        <p:spPr>
          <a:xfrm>
            <a:off x="2004095" y="2841632"/>
            <a:ext cx="1241045" cy="300082"/>
          </a:xfrm>
          <a:prstGeom prst="rect">
            <a:avLst/>
          </a:prstGeom>
        </p:spPr>
        <p:txBody>
          <a:bodyPr wrap="none">
            <a:spAutoFit/>
          </a:bodyPr>
          <a:lstStyle/>
          <a:p>
            <a:r>
              <a:rPr lang="en-US" dirty="0" smtClean="0">
                <a:solidFill>
                  <a:schemeClr val="accent1"/>
                </a:solidFill>
              </a:rPr>
              <a:t>Data Strategy</a:t>
            </a:r>
            <a:endParaRPr lang="en-US" dirty="0">
              <a:solidFill>
                <a:schemeClr val="accent1"/>
              </a:solidFill>
            </a:endParaRPr>
          </a:p>
        </p:txBody>
      </p:sp>
      <p:sp>
        <p:nvSpPr>
          <p:cNvPr id="16" name="Rectangle 15">
            <a:extLst>
              <a:ext uri="{FF2B5EF4-FFF2-40B4-BE49-F238E27FC236}">
                <a16:creationId xmlns:a16="http://schemas.microsoft.com/office/drawing/2014/main" id="{D87DC674-B21A-A640-B77A-5F8061BD1ABB}"/>
              </a:ext>
            </a:extLst>
          </p:cNvPr>
          <p:cNvSpPr/>
          <p:nvPr/>
        </p:nvSpPr>
        <p:spPr>
          <a:xfrm>
            <a:off x="5059785" y="2737758"/>
            <a:ext cx="1223693" cy="507831"/>
          </a:xfrm>
          <a:prstGeom prst="rect">
            <a:avLst/>
          </a:prstGeom>
        </p:spPr>
        <p:txBody>
          <a:bodyPr wrap="square">
            <a:spAutoFit/>
          </a:bodyPr>
          <a:lstStyle/>
          <a:p>
            <a:r>
              <a:rPr lang="en-US" dirty="0" smtClean="0">
                <a:solidFill>
                  <a:schemeClr val="accent1"/>
                </a:solidFill>
              </a:rPr>
              <a:t>Analytics &amp; Visualisations</a:t>
            </a:r>
            <a:endParaRPr lang="en-US" dirty="0">
              <a:solidFill>
                <a:schemeClr val="accent1"/>
              </a:solidFill>
            </a:endParaRPr>
          </a:p>
        </p:txBody>
      </p:sp>
      <p:sp>
        <p:nvSpPr>
          <p:cNvPr id="19" name="Rectangle 18">
            <a:extLst>
              <a:ext uri="{FF2B5EF4-FFF2-40B4-BE49-F238E27FC236}">
                <a16:creationId xmlns:a16="http://schemas.microsoft.com/office/drawing/2014/main" id="{3948F491-6CE7-B346-8EF1-0DE15755A176}"/>
              </a:ext>
            </a:extLst>
          </p:cNvPr>
          <p:cNvSpPr/>
          <p:nvPr/>
        </p:nvSpPr>
        <p:spPr>
          <a:xfrm>
            <a:off x="566860" y="2737758"/>
            <a:ext cx="1137241" cy="507831"/>
          </a:xfrm>
          <a:prstGeom prst="rect">
            <a:avLst/>
          </a:prstGeom>
        </p:spPr>
        <p:txBody>
          <a:bodyPr wrap="square">
            <a:spAutoFit/>
          </a:bodyPr>
          <a:lstStyle/>
          <a:p>
            <a:r>
              <a:rPr lang="en-US" dirty="0" smtClean="0">
                <a:solidFill>
                  <a:schemeClr val="accent1"/>
                </a:solidFill>
              </a:rPr>
              <a:t>Maturity Assessments</a:t>
            </a:r>
            <a:endParaRPr lang="en-US" dirty="0">
              <a:solidFill>
                <a:schemeClr val="accent1"/>
              </a:solidFill>
            </a:endParaRPr>
          </a:p>
        </p:txBody>
      </p:sp>
      <p:sp>
        <p:nvSpPr>
          <p:cNvPr id="24" name="Rectangle 23">
            <a:extLst>
              <a:ext uri="{FF2B5EF4-FFF2-40B4-BE49-F238E27FC236}">
                <a16:creationId xmlns:a16="http://schemas.microsoft.com/office/drawing/2014/main" id="{53D9A26B-D2F5-AF4D-B04D-BCF8F948503A}"/>
              </a:ext>
            </a:extLst>
          </p:cNvPr>
          <p:cNvSpPr/>
          <p:nvPr/>
        </p:nvSpPr>
        <p:spPr>
          <a:xfrm>
            <a:off x="4920702" y="3470467"/>
            <a:ext cx="1501858" cy="1200329"/>
          </a:xfrm>
          <a:prstGeom prst="rect">
            <a:avLst/>
          </a:prstGeom>
        </p:spPr>
        <p:txBody>
          <a:bodyPr wrap="square">
            <a:spAutoFit/>
          </a:bodyPr>
          <a:lstStyle/>
          <a:p>
            <a:r>
              <a:rPr lang="en-AU" sz="900" dirty="0" smtClean="0"/>
              <a:t>Data to be useful, needs to convey meaning. Reports and dashboards should deliver actionable intelligence to users across your firm. We help ensure you have the right data in the right hands. </a:t>
            </a:r>
            <a:endParaRPr lang="en-AU" sz="900" dirty="0"/>
          </a:p>
        </p:txBody>
      </p:sp>
      <p:sp>
        <p:nvSpPr>
          <p:cNvPr id="25" name="Rectangle 24">
            <a:extLst>
              <a:ext uri="{FF2B5EF4-FFF2-40B4-BE49-F238E27FC236}">
                <a16:creationId xmlns:a16="http://schemas.microsoft.com/office/drawing/2014/main" id="{8EE208F3-8D75-B34F-BE3F-2BFD547D8737}"/>
              </a:ext>
            </a:extLst>
          </p:cNvPr>
          <p:cNvSpPr/>
          <p:nvPr/>
        </p:nvSpPr>
        <p:spPr>
          <a:xfrm>
            <a:off x="1846873" y="3470467"/>
            <a:ext cx="1555489" cy="1200329"/>
          </a:xfrm>
          <a:prstGeom prst="rect">
            <a:avLst/>
          </a:prstGeom>
        </p:spPr>
        <p:txBody>
          <a:bodyPr wrap="square">
            <a:spAutoFit/>
          </a:bodyPr>
          <a:lstStyle/>
          <a:p>
            <a:r>
              <a:rPr lang="en-AU" sz="900" dirty="0" smtClean="0"/>
              <a:t>Data analytics is not just about technology. We help with the development of data strategies and roadmaps that are aligned to your business’ vision and objectives. </a:t>
            </a:r>
            <a:endParaRPr lang="en-US" sz="900" dirty="0"/>
          </a:p>
        </p:txBody>
      </p:sp>
      <p:sp>
        <p:nvSpPr>
          <p:cNvPr id="26" name="Rectangle 25">
            <a:extLst>
              <a:ext uri="{FF2B5EF4-FFF2-40B4-BE49-F238E27FC236}">
                <a16:creationId xmlns:a16="http://schemas.microsoft.com/office/drawing/2014/main" id="{D31376B1-ABE8-C643-A06A-170C4408EBEE}"/>
              </a:ext>
            </a:extLst>
          </p:cNvPr>
          <p:cNvSpPr/>
          <p:nvPr/>
        </p:nvSpPr>
        <p:spPr>
          <a:xfrm>
            <a:off x="416458" y="3470467"/>
            <a:ext cx="1438044" cy="1200329"/>
          </a:xfrm>
          <a:prstGeom prst="rect">
            <a:avLst/>
          </a:prstGeom>
        </p:spPr>
        <p:txBody>
          <a:bodyPr wrap="square">
            <a:spAutoFit/>
          </a:bodyPr>
          <a:lstStyle/>
          <a:p>
            <a:r>
              <a:rPr lang="en-AU" sz="900" dirty="0" smtClean="0"/>
              <a:t>What is the analytics maturity of your firm? We help examine and assess the capture and use of data with your organisation. We offer recommendations on where to from there. </a:t>
            </a:r>
            <a:endParaRPr lang="en-US" sz="900" dirty="0"/>
          </a:p>
        </p:txBody>
      </p:sp>
      <p:sp>
        <p:nvSpPr>
          <p:cNvPr id="27" name="Rectangle 26">
            <a:extLst>
              <a:ext uri="{FF2B5EF4-FFF2-40B4-BE49-F238E27FC236}">
                <a16:creationId xmlns:a16="http://schemas.microsoft.com/office/drawing/2014/main" id="{5CF74BB2-473E-914E-8ECD-296E145A432C}"/>
              </a:ext>
            </a:extLst>
          </p:cNvPr>
          <p:cNvSpPr/>
          <p:nvPr/>
        </p:nvSpPr>
        <p:spPr>
          <a:xfrm>
            <a:off x="6379396" y="3470467"/>
            <a:ext cx="1201193" cy="923330"/>
          </a:xfrm>
          <a:prstGeom prst="rect">
            <a:avLst/>
          </a:prstGeom>
        </p:spPr>
        <p:txBody>
          <a:bodyPr wrap="square">
            <a:spAutoFit/>
          </a:bodyPr>
          <a:lstStyle/>
          <a:p>
            <a:r>
              <a:rPr lang="en-AU" sz="900" dirty="0"/>
              <a:t>We apply industry best practice frameworks to measure and improve your data quality</a:t>
            </a:r>
            <a:r>
              <a:rPr lang="en-AU" sz="900" dirty="0" smtClean="0"/>
              <a:t>. </a:t>
            </a:r>
            <a:endParaRPr lang="en-US" sz="900" dirty="0"/>
          </a:p>
        </p:txBody>
      </p:sp>
      <p:sp>
        <p:nvSpPr>
          <p:cNvPr id="28" name="Rectangle 27">
            <a:extLst>
              <a:ext uri="{FF2B5EF4-FFF2-40B4-BE49-F238E27FC236}">
                <a16:creationId xmlns:a16="http://schemas.microsoft.com/office/drawing/2014/main" id="{7CC7D2BE-618E-A747-9B63-4695408296CF}"/>
              </a:ext>
            </a:extLst>
          </p:cNvPr>
          <p:cNvSpPr/>
          <p:nvPr/>
        </p:nvSpPr>
        <p:spPr>
          <a:xfrm>
            <a:off x="3398806" y="3470467"/>
            <a:ext cx="1606205" cy="1477328"/>
          </a:xfrm>
          <a:prstGeom prst="rect">
            <a:avLst/>
          </a:prstGeom>
        </p:spPr>
        <p:txBody>
          <a:bodyPr wrap="square">
            <a:spAutoFit/>
          </a:bodyPr>
          <a:lstStyle/>
          <a:p>
            <a:r>
              <a:rPr lang="en-AU" sz="900" dirty="0" smtClean="0"/>
              <a:t>Multiple source systems, databases and cloud services, makes data management complex We review and provide advisory on optimising your information architecture to ensure it delivers a trusted system of record to all areas of your firm. </a:t>
            </a:r>
            <a:endParaRPr lang="en-US" sz="900" dirty="0"/>
          </a:p>
        </p:txBody>
      </p:sp>
      <p:sp>
        <p:nvSpPr>
          <p:cNvPr id="5" name="Rectangle 4"/>
          <p:cNvSpPr/>
          <p:nvPr/>
        </p:nvSpPr>
        <p:spPr>
          <a:xfrm>
            <a:off x="367728" y="1317432"/>
            <a:ext cx="3795008" cy="302150"/>
          </a:xfrm>
          <a:prstGeom prst="rect">
            <a:avLst/>
          </a:prstGeom>
          <a:ln w="12700">
            <a:prstDash val="sysDo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smtClean="0">
                <a:solidFill>
                  <a:schemeClr val="tx2"/>
                </a:solidFill>
              </a:rPr>
              <a:t>Assess, prepare, plan and design</a:t>
            </a:r>
            <a:endParaRPr lang="en-AU" sz="1200" dirty="0">
              <a:solidFill>
                <a:schemeClr val="tx2"/>
              </a:solidFill>
            </a:endParaRPr>
          </a:p>
        </p:txBody>
      </p:sp>
      <p:sp>
        <p:nvSpPr>
          <p:cNvPr id="22" name="Rectangle 21"/>
          <p:cNvSpPr/>
          <p:nvPr/>
        </p:nvSpPr>
        <p:spPr>
          <a:xfrm>
            <a:off x="4270786" y="1329046"/>
            <a:ext cx="4549365" cy="274155"/>
          </a:xfrm>
          <a:prstGeom prst="rect">
            <a:avLst/>
          </a:prstGeom>
          <a:ln w="12700">
            <a:prstDash val="sysDo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smtClean="0">
                <a:solidFill>
                  <a:schemeClr val="tx2"/>
                </a:solidFill>
              </a:rPr>
              <a:t>Develop, analyse, assure and secure</a:t>
            </a:r>
            <a:endParaRPr lang="en-AU" sz="1200" dirty="0">
              <a:solidFill>
                <a:schemeClr val="tx2"/>
              </a:solidFill>
            </a:endParaRPr>
          </a:p>
        </p:txBody>
      </p:sp>
      <p:sp>
        <p:nvSpPr>
          <p:cNvPr id="29" name="Text Placeholder 2"/>
          <p:cNvSpPr>
            <a:spLocks noGrp="1"/>
          </p:cNvSpPr>
          <p:nvPr>
            <p:ph type="body" sz="quarter" idx="14"/>
          </p:nvPr>
        </p:nvSpPr>
        <p:spPr>
          <a:xfrm>
            <a:off x="323851" y="900000"/>
            <a:ext cx="5476874" cy="191078"/>
          </a:xfrm>
        </p:spPr>
        <p:txBody>
          <a:bodyPr/>
          <a:lstStyle/>
          <a:p>
            <a:pPr>
              <a:lnSpc>
                <a:spcPct val="125000"/>
              </a:lnSpc>
            </a:pPr>
            <a:r>
              <a:rPr lang="en-AU" sz="1100" dirty="0">
                <a:solidFill>
                  <a:schemeClr val="accent5"/>
                </a:solidFill>
              </a:rPr>
              <a:t>BDO </a:t>
            </a:r>
            <a:r>
              <a:rPr lang="en-AU" sz="1100" dirty="0" smtClean="0">
                <a:solidFill>
                  <a:schemeClr val="accent5"/>
                </a:solidFill>
              </a:rPr>
              <a:t>provides a number of services </a:t>
            </a:r>
            <a:r>
              <a:rPr lang="en-AU" sz="1100" dirty="0">
                <a:solidFill>
                  <a:schemeClr val="accent5"/>
                </a:solidFill>
              </a:rPr>
              <a:t>to support your analytics </a:t>
            </a:r>
            <a:r>
              <a:rPr lang="en-AU" sz="1100" dirty="0" smtClean="0">
                <a:solidFill>
                  <a:schemeClr val="accent5"/>
                </a:solidFill>
              </a:rPr>
              <a:t>journey.</a:t>
            </a:r>
            <a:endParaRPr lang="en-AU" sz="1100" dirty="0">
              <a:solidFill>
                <a:schemeClr val="accent5"/>
              </a:solidFill>
            </a:endParaRPr>
          </a:p>
        </p:txBody>
      </p:sp>
      <p:sp>
        <p:nvSpPr>
          <p:cNvPr id="31" name="Rectangle 30">
            <a:extLst>
              <a:ext uri="{FF2B5EF4-FFF2-40B4-BE49-F238E27FC236}">
                <a16:creationId xmlns:a16="http://schemas.microsoft.com/office/drawing/2014/main" id="{5CF74BB2-473E-914E-8ECD-296E145A432C}"/>
              </a:ext>
            </a:extLst>
          </p:cNvPr>
          <p:cNvSpPr/>
          <p:nvPr/>
        </p:nvSpPr>
        <p:spPr>
          <a:xfrm>
            <a:off x="7598396" y="3470467"/>
            <a:ext cx="1413414" cy="1200329"/>
          </a:xfrm>
          <a:prstGeom prst="rect">
            <a:avLst/>
          </a:prstGeom>
        </p:spPr>
        <p:txBody>
          <a:bodyPr wrap="square">
            <a:spAutoFit/>
          </a:bodyPr>
          <a:lstStyle/>
          <a:p>
            <a:r>
              <a:rPr lang="en-AU" sz="900" dirty="0" smtClean="0"/>
              <a:t>Trust lost with users is not easily regained. Protect against your reputation and regulatory penalty. We provide security audits and privacy compliance checks. </a:t>
            </a:r>
            <a:endParaRPr lang="en-US" sz="900" dirty="0"/>
          </a:p>
        </p:txBody>
      </p:sp>
      <p:sp>
        <p:nvSpPr>
          <p:cNvPr id="33" name="Rectangle 32">
            <a:extLst>
              <a:ext uri="{FF2B5EF4-FFF2-40B4-BE49-F238E27FC236}">
                <a16:creationId xmlns:a16="http://schemas.microsoft.com/office/drawing/2014/main" id="{E767FD99-C5D0-7840-B962-55E3C5E5AEDD}"/>
              </a:ext>
            </a:extLst>
          </p:cNvPr>
          <p:cNvSpPr/>
          <p:nvPr/>
        </p:nvSpPr>
        <p:spPr>
          <a:xfrm>
            <a:off x="7777319" y="2737758"/>
            <a:ext cx="1055569" cy="507831"/>
          </a:xfrm>
          <a:prstGeom prst="rect">
            <a:avLst/>
          </a:prstGeom>
        </p:spPr>
        <p:txBody>
          <a:bodyPr wrap="square">
            <a:spAutoFit/>
          </a:bodyPr>
          <a:lstStyle/>
          <a:p>
            <a:r>
              <a:rPr lang="en-US" dirty="0" smtClean="0">
                <a:solidFill>
                  <a:schemeClr val="accent1"/>
                </a:solidFill>
              </a:rPr>
              <a:t>Privacy &amp; Security</a:t>
            </a:r>
            <a:endParaRPr lang="en-US" dirty="0">
              <a:solidFill>
                <a:schemeClr val="accent1"/>
              </a:solidFill>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92005" y="1638676"/>
            <a:ext cx="1159253" cy="1159253"/>
          </a:xfrm>
          <a:prstGeom prst="rect">
            <a:avLst/>
          </a:prstGeom>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4515" y="1647337"/>
            <a:ext cx="1141930" cy="1141930"/>
          </a:xfrm>
          <a:prstGeom prst="rect">
            <a:avLst/>
          </a:prstGeom>
        </p:spPr>
      </p:pic>
      <p:pic>
        <p:nvPicPr>
          <p:cNvPr id="9" name="Picture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632087" y="1648458"/>
            <a:ext cx="1139642" cy="1139642"/>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33949" y="1528417"/>
            <a:ext cx="1381336" cy="1381336"/>
          </a:xfrm>
          <a:prstGeom prst="rect">
            <a:avLst/>
          </a:prstGeom>
        </p:spPr>
      </p:pic>
      <p:pic>
        <p:nvPicPr>
          <p:cNvPr id="17" name="Picture 1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379176" y="1573256"/>
            <a:ext cx="1290093" cy="1290093"/>
          </a:xfrm>
          <a:prstGeom prst="rect">
            <a:avLst/>
          </a:prstGeom>
        </p:spPr>
      </p:pic>
      <p:pic>
        <p:nvPicPr>
          <p:cNvPr id="20" name="Picture 19"/>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13652" y="1526851"/>
            <a:ext cx="1382902" cy="1382902"/>
          </a:xfrm>
          <a:prstGeom prst="rect">
            <a:avLst/>
          </a:prstGeom>
        </p:spPr>
      </p:pic>
    </p:spTree>
    <p:extLst>
      <p:ext uri="{BB962C8B-B14F-4D97-AF65-F5344CB8AC3E}">
        <p14:creationId xmlns:p14="http://schemas.microsoft.com/office/powerpoint/2010/main" val="149756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analytics in action</a:t>
            </a:r>
            <a:endParaRPr lang="en-AU" dirty="0"/>
          </a:p>
        </p:txBody>
      </p:sp>
      <p:sp>
        <p:nvSpPr>
          <p:cNvPr id="4" name="Content Placeholder 3"/>
          <p:cNvSpPr>
            <a:spLocks noGrp="1"/>
          </p:cNvSpPr>
          <p:nvPr>
            <p:ph sz="quarter" idx="11"/>
          </p:nvPr>
        </p:nvSpPr>
        <p:spPr>
          <a:xfrm>
            <a:off x="323999" y="1368001"/>
            <a:ext cx="8495853" cy="3024000"/>
          </a:xfrm>
        </p:spPr>
        <p:txBody>
          <a:bodyPr/>
          <a:lstStyle/>
          <a:p>
            <a:pPr marL="285750" indent="-285750">
              <a:buFont typeface="Arial" panose="020B0604020202020204" pitchFamily="34" charset="0"/>
              <a:buChar char="•"/>
            </a:pPr>
            <a:r>
              <a:rPr lang="en-AU" b="0" dirty="0" smtClean="0">
                <a:solidFill>
                  <a:schemeClr val="accent5"/>
                </a:solidFill>
              </a:rPr>
              <a:t>Who you are + service line</a:t>
            </a:r>
          </a:p>
          <a:p>
            <a:pPr marL="285750" indent="-285750">
              <a:buFont typeface="Arial" panose="020B0604020202020204" pitchFamily="34" charset="0"/>
              <a:buChar char="•"/>
            </a:pPr>
            <a:r>
              <a:rPr lang="en-AU" b="0" dirty="0" smtClean="0">
                <a:solidFill>
                  <a:schemeClr val="accent5"/>
                </a:solidFill>
              </a:rPr>
              <a:t>Your interest in data analytics</a:t>
            </a:r>
          </a:p>
          <a:p>
            <a:pPr marL="285750" indent="-285750">
              <a:buFont typeface="Arial" panose="020B0604020202020204" pitchFamily="34" charset="0"/>
              <a:buChar char="•"/>
            </a:pPr>
            <a:r>
              <a:rPr lang="en-AU" b="0" dirty="0" smtClean="0">
                <a:solidFill>
                  <a:schemeClr val="accent5"/>
                </a:solidFill>
              </a:rPr>
              <a:t>What you know – tools, languages, platforms</a:t>
            </a:r>
          </a:p>
          <a:p>
            <a:pPr marL="285750" indent="-285750">
              <a:buFont typeface="Arial" panose="020B0604020202020204" pitchFamily="34" charset="0"/>
              <a:buChar char="•"/>
            </a:pPr>
            <a:r>
              <a:rPr lang="en-AU" b="0" dirty="0" smtClean="0">
                <a:solidFill>
                  <a:schemeClr val="accent5"/>
                </a:solidFill>
              </a:rPr>
              <a:t>How you have helped clients in data analytics</a:t>
            </a:r>
          </a:p>
          <a:p>
            <a:pPr marL="285750" indent="-285750">
              <a:buFont typeface="Arial" panose="020B0604020202020204" pitchFamily="34" charset="0"/>
              <a:buChar char="•"/>
            </a:pPr>
            <a:r>
              <a:rPr lang="en-AU" b="0" dirty="0" smtClean="0">
                <a:solidFill>
                  <a:schemeClr val="accent5"/>
                </a:solidFill>
              </a:rPr>
              <a:t>Get our your phones and fill in the survey</a:t>
            </a:r>
            <a:r>
              <a:rPr lang="en-AU" b="0" dirty="0">
                <a:solidFill>
                  <a:schemeClr val="accent5"/>
                </a:solidFill>
              </a:rPr>
              <a:t>!</a:t>
            </a:r>
          </a:p>
        </p:txBody>
      </p:sp>
      <p:sp>
        <p:nvSpPr>
          <p:cNvPr id="7" name="Slide Number Placeholder 6"/>
          <p:cNvSpPr>
            <a:spLocks noGrp="1"/>
          </p:cNvSpPr>
          <p:nvPr>
            <p:ph type="sldNum" sz="quarter" idx="17"/>
          </p:nvPr>
        </p:nvSpPr>
        <p:spPr/>
        <p:txBody>
          <a:bodyPr/>
          <a:lstStyle/>
          <a:p>
            <a:fld id="{07B8B748-81E3-485E-B4BA-BFF310596BA7}" type="slidenum">
              <a:rPr lang="en-AU" smtClean="0"/>
              <a:pPr/>
              <a:t>9</a:t>
            </a:fld>
            <a:endParaRPr lang="en-AU"/>
          </a:p>
        </p:txBody>
      </p:sp>
      <p:pic>
        <p:nvPicPr>
          <p:cNvPr id="5" name="Picture 4"/>
          <p:cNvPicPr>
            <a:picLocks noChangeAspect="1"/>
          </p:cNvPicPr>
          <p:nvPr/>
        </p:nvPicPr>
        <p:blipFill>
          <a:blip r:embed="rId2"/>
          <a:stretch>
            <a:fillRect/>
          </a:stretch>
        </p:blipFill>
        <p:spPr>
          <a:xfrm>
            <a:off x="5636894" y="896088"/>
            <a:ext cx="2706393" cy="2691843"/>
          </a:xfrm>
          <a:prstGeom prst="rect">
            <a:avLst/>
          </a:prstGeom>
        </p:spPr>
      </p:pic>
    </p:spTree>
    <p:extLst>
      <p:ext uri="{BB962C8B-B14F-4D97-AF65-F5344CB8AC3E}">
        <p14:creationId xmlns:p14="http://schemas.microsoft.com/office/powerpoint/2010/main" val="98910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Text/Object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rebuche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A469529C-EBE2-425C-9B0B-854CF93CC105}"/>
    </a:ext>
  </a:extLst>
</a:theme>
</file>

<file path=ppt/theme/theme2.xml><?xml version="1.0" encoding="utf-8"?>
<a:theme xmlns:a="http://schemas.openxmlformats.org/drawingml/2006/main" name="Cover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17CB1CDC-B49B-4BBD-80E1-DD965C35286C}"/>
    </a:ext>
  </a:extLst>
</a:theme>
</file>

<file path=ppt/theme/theme3.xml><?xml version="1.0" encoding="utf-8"?>
<a:theme xmlns:a="http://schemas.openxmlformats.org/drawingml/2006/main" name="Divider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D204E70D-41CC-4FEA-8647-CC955E9671BB}"/>
    </a:ext>
  </a:extLst>
</a:theme>
</file>

<file path=ppt/theme/theme4.xml><?xml version="1.0" encoding="utf-8"?>
<a:theme xmlns:a="http://schemas.openxmlformats.org/drawingml/2006/main" name="Title, Subtitle and Text/Object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82DFCBFB-399C-4A45-B6F7-969E8DF28B64}"/>
    </a:ext>
  </a:extLst>
</a:theme>
</file>

<file path=ppt/theme/theme5.xml><?xml version="1.0" encoding="utf-8"?>
<a:theme xmlns:a="http://schemas.openxmlformats.org/drawingml/2006/main" name="Image with Caption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7F6C260E-7FC0-42D2-A0FF-A5CB250FD676}"/>
    </a:ext>
  </a:extLst>
</a:theme>
</file>

<file path=ppt/theme/theme6.xml><?xml version="1.0" encoding="utf-8"?>
<a:theme xmlns:a="http://schemas.openxmlformats.org/drawingml/2006/main" name="Chart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8DEA702E-73B8-4A65-8231-83C80051C97E}"/>
    </a:ext>
  </a:extLst>
</a:theme>
</file>

<file path=ppt/theme/theme7.xml><?xml version="1.0" encoding="utf-8"?>
<a:theme xmlns:a="http://schemas.openxmlformats.org/drawingml/2006/main" name="Specialty Layouts">
  <a:themeElements>
    <a:clrScheme name="BDO 2017 Australia">
      <a:dk1>
        <a:sysClr val="windowText" lastClr="000000"/>
      </a:dk1>
      <a:lt1>
        <a:sysClr val="window" lastClr="FFFFFF"/>
      </a:lt1>
      <a:dk2>
        <a:srgbClr val="404040"/>
      </a:dk2>
      <a:lt2>
        <a:srgbClr val="ED1A3B"/>
      </a:lt2>
      <a:accent1>
        <a:srgbClr val="218F8B"/>
      </a:accent1>
      <a:accent2>
        <a:srgbClr val="02A5E2"/>
      </a:accent2>
      <a:accent3>
        <a:srgbClr val="DF8639"/>
      </a:accent3>
      <a:accent4>
        <a:srgbClr val="98002E"/>
      </a:accent4>
      <a:accent5>
        <a:srgbClr val="657C91"/>
      </a:accent5>
      <a:accent6>
        <a:srgbClr val="E7E7E7"/>
      </a:accent6>
      <a:hlink>
        <a:srgbClr val="428BCA"/>
      </a:hlink>
      <a:folHlink>
        <a:srgbClr val="428BCA"/>
      </a:folHlink>
    </a:clrScheme>
    <a:fontScheme name="BDO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DO 16-9 (widescreen) PowerPoint template.pptx" id="{3C957A5D-AD3A-4028-A916-E2480AB89229}" vid="{96686F4E-282E-40D2-9F20-FD1209A9FB6F}"/>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A91E8CDBFA0F4285176D1DB02D15F9" ma:contentTypeVersion="9" ma:contentTypeDescription="Create a new document." ma:contentTypeScope="" ma:versionID="d3e82a65da52134c80f1aa51d826fbf6">
  <xsd:schema xmlns:xsd="http://www.w3.org/2001/XMLSchema" xmlns:xs="http://www.w3.org/2001/XMLSchema" xmlns:p="http://schemas.microsoft.com/office/2006/metadata/properties" xmlns:ns2="30521d38-7ca3-48c8-9e71-47c233f94a3f" xmlns:ns3="da2ea9af-b40e-4f04-923e-ef41ae0c282c" targetNamespace="http://schemas.microsoft.com/office/2006/metadata/properties" ma:root="true" ma:fieldsID="ec1364536c02630521b6b60c09ed2dce" ns2:_="" ns3:_="">
    <xsd:import namespace="30521d38-7ca3-48c8-9e71-47c233f94a3f"/>
    <xsd:import namespace="da2ea9af-b40e-4f04-923e-ef41ae0c28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521d38-7ca3-48c8-9e71-47c233f94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2ea9af-b40e-4f04-923e-ef41ae0c282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4E346C-3C82-4347-A96E-0178FEB09138}">
  <ds:schemaRefs>
    <ds:schemaRef ds:uri="http://purl.org/dc/terms/"/>
    <ds:schemaRef ds:uri="30521d38-7ca3-48c8-9e71-47c233f94a3f"/>
    <ds:schemaRef ds:uri="http://purl.org/dc/dcmitype/"/>
    <ds:schemaRef ds:uri="http://schemas.microsoft.com/office/2006/documentManagement/types"/>
    <ds:schemaRef ds:uri="da2ea9af-b40e-4f04-923e-ef41ae0c282c"/>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FE36277-A34D-4C3B-BA45-FA5A9B048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521d38-7ca3-48c8-9e71-47c233f94a3f"/>
    <ds:schemaRef ds:uri="da2ea9af-b40e-4f04-923e-ef41ae0c28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9B457C-D1B5-4ADE-AE09-0B08434D51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349</TotalTime>
  <Words>1121</Words>
  <Application>Microsoft Office PowerPoint</Application>
  <PresentationFormat>On-screen Show (16:9)</PresentationFormat>
  <Paragraphs>143</Paragraphs>
  <Slides>10</Slides>
  <Notes>7</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10</vt:i4>
      </vt:variant>
    </vt:vector>
  </HeadingPairs>
  <TitlesOfParts>
    <vt:vector size="22" baseType="lpstr">
      <vt:lpstr>Arial</vt:lpstr>
      <vt:lpstr>Calibri</vt:lpstr>
      <vt:lpstr>Trebuchet MS</vt:lpstr>
      <vt:lpstr>Trebuchet MS</vt:lpstr>
      <vt:lpstr>Wingdings 3</vt:lpstr>
      <vt:lpstr>Title Text/Object Layouts</vt:lpstr>
      <vt:lpstr>Cover Layouts</vt:lpstr>
      <vt:lpstr>Divider Layouts</vt:lpstr>
      <vt:lpstr>Title, Subtitle and Text/Object Layouts</vt:lpstr>
      <vt:lpstr>Image with Caption Layouts</vt:lpstr>
      <vt:lpstr>Chart Layouts</vt:lpstr>
      <vt:lpstr>Specialty Layouts</vt:lpstr>
      <vt:lpstr>Welcome to munch &amp; crunch</vt:lpstr>
      <vt:lpstr>Insight driven organisations</vt:lpstr>
      <vt:lpstr>Does my business need analytics?</vt:lpstr>
      <vt:lpstr>PowerPoint Presentation</vt:lpstr>
      <vt:lpstr>What is Business analytics?</vt:lpstr>
      <vt:lpstr>virtuous circle of business analytics</vt:lpstr>
      <vt:lpstr>Flavours of Analytics</vt:lpstr>
      <vt:lpstr>Our services</vt:lpstr>
      <vt:lpstr>Data analytics in action</vt:lpstr>
      <vt:lpstr>What’s next</vt:lpstr>
    </vt:vector>
  </TitlesOfParts>
  <Company>BDO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munch &amp; crunch</dc:title>
  <dc:creator>Ryan Kris</dc:creator>
  <cp:lastModifiedBy>Anuj Chopra</cp:lastModifiedBy>
  <cp:revision>26</cp:revision>
  <cp:lastPrinted>2019-07-23T01:11:14Z</cp:lastPrinted>
  <dcterms:created xsi:type="dcterms:W3CDTF">2019-07-08T07:38:35Z</dcterms:created>
  <dcterms:modified xsi:type="dcterms:W3CDTF">2019-07-23T02:45:10Z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0x010100C9A91E8CDBFA0F4285176D1DB02D15F9</vt:lpwstr>
  </property>
</Properties>
</file>