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2"/>
          <a:sy d="100" n="162"/>
        </p:scale>
        <p:origin x="144" y="31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20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19" Type="http://schemas.microsoft.com/office/2016/11/relationships/changesInfo" Target="changesInfos/changesInfo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Reclamation logo with shield that shows a dam with water flowing over it.">
            <a:extLst>
              <a:ext uri="{FF2B5EF4-FFF2-40B4-BE49-F238E27FC236}">
                <a16:creationId xmlns:a16="http://schemas.microsoft.com/office/drawing/2014/main" id="{125A7439-D7F1-D4F4-C684-DB6CA17D3D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888" y="246888"/>
            <a:ext cx="3657600" cy="11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859B0E5-BCEF-67A7-8250-A7DF30672D1F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D8B28375-0BE0-1290-7A4E-2D853A6D2DF8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DF2E449-C9BA-EDE4-0BE5-C605E1C8D690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EF14EC1-9A91-F2E0-2B5E-EC894D9CFA42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73E90EA4-D6B4-A8CA-13CC-000C193DEAE5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F601A54C-0BBE-DCD7-EDD7-2E6ABC83CF9B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4E3CC38-5F25-113D-E2F3-C3115BC4DA0F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E6F51C1B-2FAB-1FD3-BB61-E646B96771AB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Exploring Quarto and PowerPoint Integration</a:t>
            </a:r>
            <a:br/>
            <a:br/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Formatting Examples</a:t>
            </a:r>
          </a:p>
          <a:p>
            <a:pPr lvl="0"/>
            <a:r>
              <a:rPr b="1"/>
              <a:t>Nested List Example:</a:t>
            </a:r>
          </a:p>
          <a:p>
            <a:pPr lvl="1"/>
            <a:r>
              <a:rPr/>
              <a:t>Parent Item</a:t>
            </a:r>
          </a:p>
          <a:p>
            <a:pPr lvl="2"/>
            <a:r>
              <a:rPr/>
              <a:t>Child Item 1</a:t>
            </a:r>
          </a:p>
          <a:p>
            <a:pPr lvl="2"/>
            <a:r>
              <a:rPr/>
              <a:t>Child Item 2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Inline Code and Monospace Font</a:t>
            </a:r>
          </a:p>
          <a:p>
            <a:pPr lvl="0"/>
            <a:r>
              <a:rPr b="1"/>
              <a:t>Inline Code Example</a:t>
            </a:r>
            <a:r>
              <a:rPr/>
              <a:t>: Use </a:t>
            </a:r>
            <a:r>
              <a:rPr>
                <a:latin typeface="Courier"/>
              </a:rPr>
              <a:t>inline code</a:t>
            </a:r>
            <a:r>
              <a:rPr/>
              <a:t> for technical terms or file paths.</a:t>
            </a:r>
          </a:p>
          <a:p>
            <a:pPr lvl="0"/>
            <a:r>
              <a:rPr b="1"/>
              <a:t>Monospace Font Example</a:t>
            </a:r>
            <a:r>
              <a:rPr/>
              <a:t>: This text is in monospace font.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Alignment and Spacing</a:t>
            </a:r>
          </a:p>
          <a:p>
            <a:pPr lvl="0"/>
            <a:r>
              <a:rPr b="1"/>
              <a:t>Left-Aligned Text</a:t>
            </a:r>
            <a:r>
              <a:rPr/>
              <a:t> (default)</a:t>
            </a:r>
          </a:p>
          <a:p>
            <a:pPr lvl="1"/>
            <a:r>
              <a:rPr/>
              <a:t>Example of left-aligned text.</a:t>
            </a:r>
          </a:p>
          <a:p>
            <a:pPr lvl="0"/>
            <a:r>
              <a:rPr b="1"/>
              <a:t>Center-Aligned Text</a:t>
            </a:r>
            <a:r>
              <a:rPr/>
              <a:t>:</a:t>
            </a:r>
          </a:p>
          <a:p>
            <a:pPr lvl="1" indent="0" marL="342900">
              <a:buNone/>
            </a:pPr>
            <a:r>
              <a:rPr/>
              <a:t>This text is centered.</a:t>
            </a:r>
          </a:p>
          <a:p>
            <a:pPr lvl="0"/>
            <a:r>
              <a:rPr b="1"/>
              <a:t>Right-Aligned Text</a:t>
            </a:r>
            <a:r>
              <a:rPr/>
              <a:t>:</a:t>
            </a:r>
          </a:p>
          <a:p>
            <a:pPr lvl="1" indent="0" marL="342900">
              <a:buNone/>
            </a:pPr>
            <a:r>
              <a:rPr/>
              <a:t>This text is right-aligned.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Advanced Manipulations</a:t>
            </a:r>
          </a:p>
          <a:p>
            <a:pPr lvl="0"/>
            <a:r>
              <a:rPr b="1"/>
              <a:t>Hyperlinks</a:t>
            </a:r>
            <a:r>
              <a:rPr/>
              <a:t>: </a:t>
            </a:r>
            <a:r>
              <a:rPr>
                <a:hlinkClick r:id="rId2"/>
              </a:rPr>
              <a:t>Visit Quarto Documentation</a:t>
            </a:r>
          </a:p>
          <a:p>
            <a:pPr lvl="0"/>
            <a:r>
              <a:rPr b="1"/>
              <a:t>Images with Captions</a:t>
            </a:r>
            <a:r>
              <a:rPr/>
              <a:t>: Example Image</a:t>
            </a:r>
          </a:p>
          <a:p>
            <a:pPr lvl="1"/>
            <a:r>
              <a:rPr i="1"/>
              <a:t>Caption</a:t>
            </a:r>
            <a:r>
              <a:rPr/>
              <a:t>: A placeholder image with a caption.</a:t>
            </a:r>
          </a:p>
          <a:p>
            <a:pPr lvl="0"/>
            <a:r>
              <a:rPr b="1"/>
              <a:t>Blockquotes</a:t>
            </a:r>
            <a:r>
              <a:rPr/>
              <a:t>: &gt; “This is an example of a blockquote for emphasizing important quotes or ideas.”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Overview</a:t>
            </a:r>
            <a:r>
              <a:rPr/>
              <a:t>: This presentation demonstrates how to create a PowerPoint presentation using Quarto and R.</a:t>
            </a:r>
          </a:p>
          <a:p>
            <a:pPr lvl="0"/>
            <a:r>
              <a:rPr b="1"/>
              <a:t>Objectives</a:t>
            </a:r>
            <a:r>
              <a:rPr/>
              <a:t>:</a:t>
            </a:r>
          </a:p>
          <a:p>
            <a:pPr lvl="1"/>
            <a:r>
              <a:rPr/>
              <a:t>Learn how to structure a presentation.</a:t>
            </a:r>
          </a:p>
          <a:p>
            <a:pPr lvl="1"/>
            <a:r>
              <a:rPr/>
              <a:t>Use code, figures, and tables within slides.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an example of R code:</a:t>
            </a:r>
          </a:p>
          <a:p>
            <a:pPr lvl="0" indent="0">
              <a:buNone/>
            </a:pPr>
            <a:r>
              <a:rPr>
                <a:latin typeface="Courier"/>
              </a:rPr>
              <a:t>[1] 30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 Example</a:t>
            </a:r>
          </a:p>
        </p:txBody>
      </p:sp>
      <p:pic>
        <p:nvPicPr>
          <p:cNvPr descr="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Examples: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Bold Text Example</a:t>
            </a:r>
            <a:r>
              <a:rPr/>
              <a:t>: </a:t>
            </a:r>
            <a:r>
              <a:rPr b="1"/>
              <a:t>This text is bold</a:t>
            </a:r>
            <a:r>
              <a:rPr/>
              <a:t> for emphasis.</a:t>
            </a:r>
          </a:p>
          <a:p>
            <a:pPr lvl="0"/>
            <a:r>
              <a:rPr i="1"/>
              <a:t>Italicized Text Example</a:t>
            </a:r>
            <a:r>
              <a:rPr/>
              <a:t>: </a:t>
            </a:r>
            <a:r>
              <a:rPr i="1"/>
              <a:t>This text is italicized</a:t>
            </a:r>
            <a:r>
              <a:rPr/>
              <a:t> for a softer emphasis.</a:t>
            </a:r>
          </a:p>
          <a:p>
            <a:pPr lvl="0"/>
            <a:r>
              <a:rPr b="1" i="1"/>
              <a:t>Bold and Italicized Text Example</a:t>
            </a:r>
            <a:r>
              <a:rPr/>
              <a:t>: </a:t>
            </a:r>
            <a:r>
              <a:rPr b="1" i="1"/>
              <a:t>Combine bold and italics</a:t>
            </a:r>
            <a:r>
              <a:rPr/>
              <a:t> for stronger emphasis.</a:t>
            </a:r>
          </a:p>
          <a:p>
            <a:pPr lvl="0"/>
            <a:r>
              <a:rPr b="1"/>
              <a:t>Underlined Text Example</a:t>
            </a:r>
            <a:r>
              <a:rPr/>
              <a:t>: This text is underlined (use sparingly).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Examples: More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Strikethrough Example: </a:t>
            </a:r>
            <a:r>
              <a:rPr strike="sngStrike"/>
              <a:t>This text is crossed out</a:t>
            </a:r>
            <a:r>
              <a:rPr/>
              <a:t>.</a:t>
            </a:r>
          </a:p>
          <a:p>
            <a:pPr lvl="0"/>
            <a:r>
              <a:rPr b="1"/>
              <a:t>Font Color Example</a:t>
            </a:r>
            <a:r>
              <a:rPr/>
              <a:t>: This text is blue.</a:t>
            </a:r>
          </a:p>
          <a:p>
            <a:pPr lvl="0"/>
            <a:r>
              <a:rPr b="1"/>
              <a:t>Font Size Example</a:t>
            </a:r>
            <a:r>
              <a:rPr/>
              <a:t>: This text is larger.</a:t>
            </a:r>
          </a:p>
          <a:p>
            <a:pPr lvl="0"/>
            <a:r>
              <a:rPr b="1"/>
              <a:t>Highlight Example</a:t>
            </a:r>
            <a:r>
              <a:rPr/>
              <a:t>: This text is highlighted.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Formatting Examples</a:t>
            </a:r>
          </a:p>
          <a:p>
            <a:pPr lvl="0"/>
            <a:r>
              <a:rPr b="1"/>
              <a:t>Ordered List Example:</a:t>
            </a:r>
          </a:p>
          <a:p>
            <a:pPr lvl="1" indent="-342900" marL="685800">
              <a:buAutoNum type="arabicPeriod"/>
            </a:pPr>
            <a:r>
              <a:rPr/>
              <a:t>First item</a:t>
            </a:r>
          </a:p>
          <a:p>
            <a:pPr lvl="1" indent="-342900" marL="685800">
              <a:buAutoNum type="arabicPeriod"/>
            </a:pPr>
            <a:r>
              <a:rPr/>
              <a:t>Second item</a:t>
            </a:r>
          </a:p>
          <a:p>
            <a:pPr lvl="1" indent="-342900" marL="685800">
              <a:buAutoNum type="arabicPeriod"/>
            </a:pPr>
            <a:r>
              <a:rPr/>
              <a:t>Third item</a:t>
            </a:r>
          </a:p>
          <a:p>
            <a:pPr lvl="0"/>
            <a:r>
              <a:rPr b="1"/>
              <a:t>Unordered List Example:</a:t>
            </a:r>
          </a:p>
          <a:p>
            <a:pPr lvl="1"/>
            <a:r>
              <a:rPr/>
              <a:t>First bullet</a:t>
            </a:r>
          </a:p>
          <a:p>
            <a:pPr lvl="1"/>
            <a:r>
              <a:rPr/>
              <a:t>Second bullet</a:t>
            </a:r>
          </a:p>
          <a:p>
            <a:pPr lvl="1"/>
            <a:r>
              <a:rPr/>
              <a:t>Third bullet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Your Name</dc:creator>
  <cp:keywords/>
  <dcterms:created xsi:type="dcterms:W3CDTF">2024-12-04T21:02:01Z</dcterms:created>
  <dcterms:modified xsi:type="dcterms:W3CDTF">2024-12-04T21:02:01Z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-ratio">
    <vt:lpwstr>969</vt:lpwstr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date">
    <vt:lpwstr>2024-12-04</vt:lpwstr>
  </property>
  <property fmtid="{D5CDD505-2E9C-101B-9397-08002B2CF9AE}" pid="7" name="department">
    <vt:lpwstr>Bureau of Reclamation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lide-number">
    <vt:lpwstr>True</vt:lpwstr>
  </property>
  <property fmtid="{D5CDD505-2E9C-101B-9397-08002B2CF9AE}" pid="13" name="subtitle">
    <vt:lpwstr>Exploring Quarto and PowerPoint Integration</vt:lpwstr>
  </property>
  <property fmtid="{D5CDD505-2E9C-101B-9397-08002B2CF9AE}" pid="14" name="toc-title">
    <vt:lpwstr>Table of contents</vt:lpwstr>
  </property>
</Properties>
</file>