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E63F-C888-4E0B-BCED-E7C955AE7C1B}" v="43" dt="2024-12-04T21:18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>
        <p:scale>
          <a:sx n="120" d="100"/>
          <a:sy n="120" d="100"/>
        </p:scale>
        <p:origin x="1344" y="9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vil, Alexander V" userId="43db08af-f909-4a21-bd57-9caa63547336" providerId="ADAL" clId="{DB85E63F-C888-4E0B-BCED-E7C955AE7C1B}"/>
    <pc:docChg chg="undo custSel modMainMaster">
      <pc:chgData name="Vaisvil, Alexander V" userId="43db08af-f909-4a21-bd57-9caa63547336" providerId="ADAL" clId="{DB85E63F-C888-4E0B-BCED-E7C955AE7C1B}" dt="2024-12-04T21:23:33.498" v="61" actId="14100"/>
      <pc:docMkLst>
        <pc:docMk/>
      </pc:docMkLst>
      <pc:sldMasterChg chg="addSp delSp modSp mod setBg modSldLayout">
        <pc:chgData name="Vaisvil, Alexander V" userId="43db08af-f909-4a21-bd57-9caa63547336" providerId="ADAL" clId="{DB85E63F-C888-4E0B-BCED-E7C955AE7C1B}" dt="2024-12-04T21:23:33.498" v="61" actId="14100"/>
        <pc:sldMasterMkLst>
          <pc:docMk/>
          <pc:sldMasterMk cId="3676200875" sldId="2147483648"/>
        </pc:sldMasterMkLst>
        <pc:spChg chg="mod">
          <ac:chgData name="Vaisvil, Alexander V" userId="43db08af-f909-4a21-bd57-9caa63547336" providerId="ADAL" clId="{DB85E63F-C888-4E0B-BCED-E7C955AE7C1B}" dt="2024-12-04T21:15:16.047" v="31" actId="1076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Vaisvil, Alexander V" userId="43db08af-f909-4a21-bd57-9caa63547336" providerId="ADAL" clId="{DB85E63F-C888-4E0B-BCED-E7C955AE7C1B}" dt="2024-12-04T21:15:24.484" v="32" actId="12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Vaisvil, Alexander V" userId="43db08af-f909-4a21-bd57-9caa63547336" providerId="ADAL" clId="{DB85E63F-C888-4E0B-BCED-E7C955AE7C1B}" dt="2024-12-04T19:28:46.766" v="15" actId="478"/>
          <ac:spMkLst>
            <pc:docMk/>
            <pc:sldMasterMk cId="3676200875" sldId="2147483648"/>
            <ac:spMk id="7" creationId="{E68C8942-B951-C991-A0A4-139A1583DBE5}"/>
          </ac:spMkLst>
        </pc:spChg>
        <pc:sldLayoutChg chg="addSp delSp modSp mod">
          <pc:chgData name="Vaisvil, Alexander V" userId="43db08af-f909-4a21-bd57-9caa63547336" providerId="ADAL" clId="{DB85E63F-C888-4E0B-BCED-E7C955AE7C1B}" dt="2024-12-04T21:23:33.498" v="61" actId="14100"/>
          <pc:sldLayoutMkLst>
            <pc:docMk/>
            <pc:sldMasterMk cId="3676200875" sldId="2147483648"/>
            <pc:sldLayoutMk cId="1444357513" sldId="2147483649"/>
          </pc:sldLayoutMkLst>
          <pc:spChg chg="del mod">
            <ac:chgData name="Vaisvil, Alexander V" userId="43db08af-f909-4a21-bd57-9caa63547336" providerId="ADAL" clId="{DB85E63F-C888-4E0B-BCED-E7C955AE7C1B}" dt="2024-12-04T21:16:11.882" v="37" actId="478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del">
            <ac:chgData name="Vaisvil, Alexander V" userId="43db08af-f909-4a21-bd57-9caa63547336" providerId="ADAL" clId="{DB85E63F-C888-4E0B-BCED-E7C955AE7C1B}" dt="2024-12-04T21:16:13.466" v="38" actId="478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add del mod">
            <ac:chgData name="Vaisvil, Alexander V" userId="43db08af-f909-4a21-bd57-9caa63547336" providerId="ADAL" clId="{DB85E63F-C888-4E0B-BCED-E7C955AE7C1B}" dt="2024-12-04T21:14:15.300" v="27" actId="478"/>
            <ac:spMkLst>
              <pc:docMk/>
              <pc:sldMasterMk cId="3676200875" sldId="2147483648"/>
              <pc:sldLayoutMk cId="1444357513" sldId="2147483649"/>
              <ac:spMk id="8" creationId="{6FD010C8-7411-968E-6191-3D9CB2A24345}"/>
            </ac:spMkLst>
          </pc:spChg>
          <pc:spChg chg="add mod">
            <ac:chgData name="Vaisvil, Alexander V" userId="43db08af-f909-4a21-bd57-9caa63547336" providerId="ADAL" clId="{DB85E63F-C888-4E0B-BCED-E7C955AE7C1B}" dt="2024-12-04T19:20:30.337" v="5"/>
            <ac:spMkLst>
              <pc:docMk/>
              <pc:sldMasterMk cId="3676200875" sldId="2147483648"/>
              <pc:sldLayoutMk cId="1444357513" sldId="2147483649"/>
              <ac:spMk id="8" creationId="{ACDE02E5-6A3E-45E9-436C-E7DBDA8DA5E5}"/>
            </ac:spMkLst>
          </pc:spChg>
          <pc:spChg chg="add mod">
            <ac:chgData name="Vaisvil, Alexander V" userId="43db08af-f909-4a21-bd57-9caa63547336" providerId="ADAL" clId="{DB85E63F-C888-4E0B-BCED-E7C955AE7C1B}" dt="2024-12-04T21:16:17.553" v="39"/>
            <ac:spMkLst>
              <pc:docMk/>
              <pc:sldMasterMk cId="3676200875" sldId="2147483648"/>
              <pc:sldLayoutMk cId="1444357513" sldId="2147483649"/>
              <ac:spMk id="9" creationId="{489F3C39-94EE-DF83-7836-7E2AA3BA94C0}"/>
            </ac:spMkLst>
          </pc:spChg>
          <pc:spChg chg="add del mod">
            <ac:chgData name="Vaisvil, Alexander V" userId="43db08af-f909-4a21-bd57-9caa63547336" providerId="ADAL" clId="{DB85E63F-C888-4E0B-BCED-E7C955AE7C1B}" dt="2024-12-04T19:21:57.014" v="11" actId="478"/>
            <ac:spMkLst>
              <pc:docMk/>
              <pc:sldMasterMk cId="3676200875" sldId="2147483648"/>
              <pc:sldLayoutMk cId="1444357513" sldId="2147483649"/>
              <ac:spMk id="9" creationId="{7C4477AB-7F7F-9401-D757-6FF454DC068F}"/>
            </ac:spMkLst>
          </pc:spChg>
          <pc:spChg chg="add del mod">
            <ac:chgData name="Vaisvil, Alexander V" userId="43db08af-f909-4a21-bd57-9caa63547336" providerId="ADAL" clId="{DB85E63F-C888-4E0B-BCED-E7C955AE7C1B}" dt="2024-12-04T21:16:42.524" v="41" actId="478"/>
            <ac:spMkLst>
              <pc:docMk/>
              <pc:sldMasterMk cId="3676200875" sldId="2147483648"/>
              <pc:sldLayoutMk cId="1444357513" sldId="2147483649"/>
              <ac:spMk id="10" creationId="{58D27024-5F46-8B7B-AC87-A4070011B8E4}"/>
            </ac:spMkLst>
          </pc:spChg>
          <pc:spChg chg="add mod">
            <ac:chgData name="Vaisvil, Alexander V" userId="43db08af-f909-4a21-bd57-9caa63547336" providerId="ADAL" clId="{DB85E63F-C888-4E0B-BCED-E7C955AE7C1B}" dt="2024-12-04T21:16:45.927" v="42"/>
            <ac:spMkLst>
              <pc:docMk/>
              <pc:sldMasterMk cId="3676200875" sldId="2147483648"/>
              <pc:sldLayoutMk cId="1444357513" sldId="2147483649"/>
              <ac:spMk id="11" creationId="{4FF2FC2A-FAC5-E23D-F7C0-D51801EFB430}"/>
            </ac:spMkLst>
          </pc:spChg>
          <pc:spChg chg="add del mod">
            <ac:chgData name="Vaisvil, Alexander V" userId="43db08af-f909-4a21-bd57-9caa63547336" providerId="ADAL" clId="{DB85E63F-C888-4E0B-BCED-E7C955AE7C1B}" dt="2024-12-04T21:18:32.416" v="48" actId="478"/>
            <ac:spMkLst>
              <pc:docMk/>
              <pc:sldMasterMk cId="3676200875" sldId="2147483648"/>
              <pc:sldLayoutMk cId="1444357513" sldId="2147483649"/>
              <ac:spMk id="12" creationId="{175C963A-3643-BC40-B6DA-B04127E193BB}"/>
            </ac:spMkLst>
          </pc:spChg>
          <pc:spChg chg="add del mod">
            <ac:chgData name="Vaisvil, Alexander V" userId="43db08af-f909-4a21-bd57-9caa63547336" providerId="ADAL" clId="{DB85E63F-C888-4E0B-BCED-E7C955AE7C1B}" dt="2024-12-04T21:18:34.402" v="49" actId="478"/>
            <ac:spMkLst>
              <pc:docMk/>
              <pc:sldMasterMk cId="3676200875" sldId="2147483648"/>
              <pc:sldLayoutMk cId="1444357513" sldId="2147483649"/>
              <ac:spMk id="13" creationId="{6FB0CEFF-0411-BD5A-8121-41034D683D79}"/>
            </ac:spMkLst>
          </pc:spChg>
          <pc:spChg chg="add mod">
            <ac:chgData name="Vaisvil, Alexander V" userId="43db08af-f909-4a21-bd57-9caa63547336" providerId="ADAL" clId="{DB85E63F-C888-4E0B-BCED-E7C955AE7C1B}" dt="2024-12-04T21:18:40.022" v="50"/>
            <ac:spMkLst>
              <pc:docMk/>
              <pc:sldMasterMk cId="3676200875" sldId="2147483648"/>
              <pc:sldLayoutMk cId="1444357513" sldId="2147483649"/>
              <ac:spMk id="14" creationId="{9A21EE40-BF16-B766-B2A9-B83AB2EB9A7A}"/>
            </ac:spMkLst>
          </pc:spChg>
          <pc:spChg chg="add mod">
            <ac:chgData name="Vaisvil, Alexander V" userId="43db08af-f909-4a21-bd57-9caa63547336" providerId="ADAL" clId="{DB85E63F-C888-4E0B-BCED-E7C955AE7C1B}" dt="2024-12-04T21:18:40.022" v="50"/>
            <ac:spMkLst>
              <pc:docMk/>
              <pc:sldMasterMk cId="3676200875" sldId="2147483648"/>
              <pc:sldLayoutMk cId="1444357513" sldId="2147483649"/>
              <ac:spMk id="15" creationId="{3B00866C-319B-EB5A-791E-A9B021B0B8D3}"/>
            </ac:spMkLst>
          </pc:spChg>
          <pc:spChg chg="add mod">
            <ac:chgData name="Vaisvil, Alexander V" userId="43db08af-f909-4a21-bd57-9caa63547336" providerId="ADAL" clId="{DB85E63F-C888-4E0B-BCED-E7C955AE7C1B}" dt="2024-12-04T21:23:19.538" v="59" actId="14100"/>
            <ac:spMkLst>
              <pc:docMk/>
              <pc:sldMasterMk cId="3676200875" sldId="2147483648"/>
              <pc:sldLayoutMk cId="1444357513" sldId="2147483649"/>
              <ac:spMk id="16" creationId="{0044BA7F-C551-6129-B340-C6A13311A0F7}"/>
            </ac:spMkLst>
          </pc:spChg>
          <pc:spChg chg="add mod">
            <ac:chgData name="Vaisvil, Alexander V" userId="43db08af-f909-4a21-bd57-9caa63547336" providerId="ADAL" clId="{DB85E63F-C888-4E0B-BCED-E7C955AE7C1B}" dt="2024-12-04T21:23:33.498" v="61" actId="14100"/>
            <ac:spMkLst>
              <pc:docMk/>
              <pc:sldMasterMk cId="3676200875" sldId="2147483648"/>
              <pc:sldLayoutMk cId="1444357513" sldId="2147483649"/>
              <ac:spMk id="17" creationId="{185BAF23-416E-2DA0-27D0-AA67F990F8D7}"/>
            </ac:spMkLst>
          </pc:spChg>
          <pc:picChg chg="add mod">
            <ac:chgData name="Vaisvil, Alexander V" userId="43db08af-f909-4a21-bd57-9caa63547336" providerId="ADAL" clId="{DB85E63F-C888-4E0B-BCED-E7C955AE7C1B}" dt="2024-12-04T19:20:20.513" v="4" actId="962"/>
            <ac:picMkLst>
              <pc:docMk/>
              <pc:sldMasterMk cId="3676200875" sldId="2147483648"/>
              <pc:sldLayoutMk cId="1444357513" sldId="2147483649"/>
              <ac:picMk id="7" creationId="{125A7439-D7F1-D4F4-C684-DB6CA17D3DE6}"/>
            </ac:picMkLst>
          </pc:picChg>
        </pc:sldLayoutChg>
        <pc:sldLayoutChg chg="addSp modSp">
          <pc:chgData name="Vaisvil, Alexander V" userId="43db08af-f909-4a21-bd57-9caa63547336" providerId="ADAL" clId="{DB85E63F-C888-4E0B-BCED-E7C955AE7C1B}" dt="2024-12-04T19:28:49.168" v="16"/>
          <pc:sldLayoutMkLst>
            <pc:docMk/>
            <pc:sldMasterMk cId="3676200875" sldId="2147483648"/>
            <pc:sldLayoutMk cId="338346009" sldId="2147483650"/>
          </pc:sldLayoutMkLst>
          <pc:spChg chg="add mod">
            <ac:chgData name="Vaisvil, Alexander V" userId="43db08af-f909-4a21-bd57-9caa63547336" providerId="ADAL" clId="{DB85E63F-C888-4E0B-BCED-E7C955AE7C1B}" dt="2024-12-04T19:28:49.168" v="16"/>
            <ac:spMkLst>
              <pc:docMk/>
              <pc:sldMasterMk cId="3676200875" sldId="2147483648"/>
              <pc:sldLayoutMk cId="338346009" sldId="2147483650"/>
              <ac:spMk id="7" creationId="{2859B0E5-BCEF-67A7-8250-A7DF30672D1F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0.853" v="17"/>
          <pc:sldLayoutMkLst>
            <pc:docMk/>
            <pc:sldMasterMk cId="3676200875" sldId="2147483648"/>
            <pc:sldLayoutMk cId="1073069076" sldId="2147483651"/>
          </pc:sldLayoutMkLst>
          <pc:spChg chg="add mod">
            <ac:chgData name="Vaisvil, Alexander V" userId="43db08af-f909-4a21-bd57-9caa63547336" providerId="ADAL" clId="{DB85E63F-C888-4E0B-BCED-E7C955AE7C1B}" dt="2024-12-04T19:28:50.853" v="17"/>
            <ac:spMkLst>
              <pc:docMk/>
              <pc:sldMasterMk cId="3676200875" sldId="2147483648"/>
              <pc:sldLayoutMk cId="1073069076" sldId="2147483651"/>
              <ac:spMk id="7" creationId="{D8B28375-0BE0-1290-7A4E-2D853A6D2DF8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1.770" v="18"/>
          <pc:sldLayoutMkLst>
            <pc:docMk/>
            <pc:sldMasterMk cId="3676200875" sldId="2147483648"/>
            <pc:sldLayoutMk cId="2619886245" sldId="2147483652"/>
          </pc:sldLayoutMkLst>
          <pc:spChg chg="add mod">
            <ac:chgData name="Vaisvil, Alexander V" userId="43db08af-f909-4a21-bd57-9caa63547336" providerId="ADAL" clId="{DB85E63F-C888-4E0B-BCED-E7C955AE7C1B}" dt="2024-12-04T19:28:51.770" v="18"/>
            <ac:spMkLst>
              <pc:docMk/>
              <pc:sldMasterMk cId="3676200875" sldId="2147483648"/>
              <pc:sldLayoutMk cId="2619886245" sldId="2147483652"/>
              <ac:spMk id="8" creationId="{9DF2E449-C9BA-EDE4-0BE5-C605E1C8D690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2.538" v="19"/>
          <pc:sldLayoutMkLst>
            <pc:docMk/>
            <pc:sldMasterMk cId="3676200875" sldId="2147483648"/>
            <pc:sldLayoutMk cId="2535793967" sldId="2147483653"/>
          </pc:sldLayoutMkLst>
          <pc:spChg chg="add mod">
            <ac:chgData name="Vaisvil, Alexander V" userId="43db08af-f909-4a21-bd57-9caa63547336" providerId="ADAL" clId="{DB85E63F-C888-4E0B-BCED-E7C955AE7C1B}" dt="2024-12-04T19:28:52.538" v="19"/>
            <ac:spMkLst>
              <pc:docMk/>
              <pc:sldMasterMk cId="3676200875" sldId="2147483648"/>
              <pc:sldLayoutMk cId="2535793967" sldId="2147483653"/>
              <ac:spMk id="10" creationId="{9EF14EC1-9A91-F2E0-2B5E-EC894D9CFA42}"/>
            </ac:spMkLst>
          </pc:spChg>
        </pc:sldLayoutChg>
        <pc:sldLayoutChg chg="addSp modSp setBg">
          <pc:chgData name="Vaisvil, Alexander V" userId="43db08af-f909-4a21-bd57-9caa63547336" providerId="ADAL" clId="{DB85E63F-C888-4E0B-BCED-E7C955AE7C1B}" dt="2024-12-04T19:28:53.321" v="20"/>
          <pc:sldLayoutMkLst>
            <pc:docMk/>
            <pc:sldMasterMk cId="3676200875" sldId="2147483648"/>
            <pc:sldLayoutMk cId="3472721253" sldId="2147483654"/>
          </pc:sldLayoutMkLst>
          <pc:spChg chg="add mod">
            <ac:chgData name="Vaisvil, Alexander V" userId="43db08af-f909-4a21-bd57-9caa63547336" providerId="ADAL" clId="{DB85E63F-C888-4E0B-BCED-E7C955AE7C1B}" dt="2024-12-04T19:28:53.321" v="20"/>
            <ac:spMkLst>
              <pc:docMk/>
              <pc:sldMasterMk cId="3676200875" sldId="2147483648"/>
              <pc:sldLayoutMk cId="3472721253" sldId="2147483654"/>
              <ac:spMk id="6" creationId="{73E90EA4-D6B4-A8CA-13CC-000C193DEAE5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4.222" v="21"/>
          <pc:sldLayoutMkLst>
            <pc:docMk/>
            <pc:sldMasterMk cId="3676200875" sldId="2147483648"/>
            <pc:sldLayoutMk cId="2130901097" sldId="2147483655"/>
          </pc:sldLayoutMkLst>
          <pc:spChg chg="add mod">
            <ac:chgData name="Vaisvil, Alexander V" userId="43db08af-f909-4a21-bd57-9caa63547336" providerId="ADAL" clId="{DB85E63F-C888-4E0B-BCED-E7C955AE7C1B}" dt="2024-12-04T19:28:54.222" v="21"/>
            <ac:spMkLst>
              <pc:docMk/>
              <pc:sldMasterMk cId="3676200875" sldId="2147483648"/>
              <pc:sldLayoutMk cId="2130901097" sldId="2147483655"/>
              <ac:spMk id="5" creationId="{F601A54C-0BBE-DCD7-EDD7-2E6ABC83CF9B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5.173" v="22"/>
          <pc:sldLayoutMkLst>
            <pc:docMk/>
            <pc:sldMasterMk cId="3676200875" sldId="2147483648"/>
            <pc:sldLayoutMk cId="3540895647" sldId="2147483656"/>
          </pc:sldLayoutMkLst>
          <pc:spChg chg="add mod">
            <ac:chgData name="Vaisvil, Alexander V" userId="43db08af-f909-4a21-bd57-9caa63547336" providerId="ADAL" clId="{DB85E63F-C888-4E0B-BCED-E7C955AE7C1B}" dt="2024-12-04T19:28:55.173" v="22"/>
            <ac:spMkLst>
              <pc:docMk/>
              <pc:sldMasterMk cId="3676200875" sldId="2147483648"/>
              <pc:sldLayoutMk cId="3540895647" sldId="2147483656"/>
              <ac:spMk id="8" creationId="{44E3CC38-5F25-113D-E2F3-C3115BC4DA0F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5.974" v="23"/>
          <pc:sldLayoutMkLst>
            <pc:docMk/>
            <pc:sldMasterMk cId="3676200875" sldId="2147483648"/>
            <pc:sldLayoutMk cId="3566899855" sldId="2147483657"/>
          </pc:sldLayoutMkLst>
          <pc:spChg chg="add mod">
            <ac:chgData name="Vaisvil, Alexander V" userId="43db08af-f909-4a21-bd57-9caa63547336" providerId="ADAL" clId="{DB85E63F-C888-4E0B-BCED-E7C955AE7C1B}" dt="2024-12-04T19:28:55.974" v="23"/>
            <ac:spMkLst>
              <pc:docMk/>
              <pc:sldMasterMk cId="3676200875" sldId="2147483648"/>
              <pc:sldLayoutMk cId="3566899855" sldId="2147483657"/>
              <ac:spMk id="8" creationId="{E6F51C1B-2FAB-1FD3-BB61-E646B96771AB}"/>
            </ac:spMkLst>
          </pc:spChg>
        </pc:sldLayoutChg>
        <pc:sldLayoutChg chg="addSp modSp">
          <pc:chgData name="Vaisvil, Alexander V" userId="43db08af-f909-4a21-bd57-9caa63547336" providerId="ADAL" clId="{DB85E63F-C888-4E0B-BCED-E7C955AE7C1B}" dt="2024-12-04T19:28:57.475" v="24"/>
          <pc:sldLayoutMkLst>
            <pc:docMk/>
            <pc:sldMasterMk cId="3676200875" sldId="2147483648"/>
            <pc:sldLayoutMk cId="313914798" sldId="2147483658"/>
          </pc:sldLayoutMkLst>
          <pc:spChg chg="add mod">
            <ac:chgData name="Vaisvil, Alexander V" userId="43db08af-f909-4a21-bd57-9caa63547336" providerId="ADAL" clId="{DB85E63F-C888-4E0B-BCED-E7C955AE7C1B}" dt="2024-12-04T19:28:57.475" v="24"/>
            <ac:spMkLst>
              <pc:docMk/>
              <pc:sldMasterMk cId="3676200875" sldId="2147483648"/>
              <pc:sldLayoutMk cId="313914798" sldId="2147483658"/>
              <ac:spMk id="7" creationId="{E7D24D1F-1D66-E538-4DFD-D1108D300EA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eclamation logo with shield that shows a dam with water flowing over it.">
            <a:extLst>
              <a:ext uri="{FF2B5EF4-FFF2-40B4-BE49-F238E27FC236}">
                <a16:creationId xmlns:a16="http://schemas.microsoft.com/office/drawing/2014/main" id="{125A7439-D7F1-D4F4-C684-DB6CA17D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888" y="246888"/>
            <a:ext cx="3657600" cy="119978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044BA7F-C551-6129-B340-C6A13311A0F7}"/>
              </a:ext>
            </a:extLst>
          </p:cNvPr>
          <p:cNvSpPr txBox="1">
            <a:spLocks/>
          </p:cNvSpPr>
          <p:nvPr userDrawn="1"/>
        </p:nvSpPr>
        <p:spPr>
          <a:xfrm>
            <a:off x="638175" y="1552678"/>
            <a:ext cx="7535766" cy="16557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Title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No more than two lines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85BAF23-416E-2DA0-27D0-AA67F990F8D7}"/>
              </a:ext>
            </a:extLst>
          </p:cNvPr>
          <p:cNvSpPr txBox="1">
            <a:spLocks/>
          </p:cNvSpPr>
          <p:nvPr userDrawn="1"/>
        </p:nvSpPr>
        <p:spPr>
          <a:xfrm>
            <a:off x="638175" y="3314445"/>
            <a:ext cx="7535766" cy="101901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 i="0" kern="1200" baseline="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i="0" kern="1200">
                <a:solidFill>
                  <a:schemeClr val="bg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i="0" kern="1200">
                <a:solidFill>
                  <a:schemeClr val="bg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i="0" kern="1200">
                <a:solidFill>
                  <a:schemeClr val="bg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i="0" kern="1200">
                <a:solidFill>
                  <a:schemeClr val="bg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Subtitle goes here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rPr>
              <a:t>No more than two lines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9B0E5-BCEF-67A7-8250-A7DF30672D1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8B28375-0BE0-1290-7A4E-2D853A6D2DF8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DF2E449-C9BA-EDE4-0BE5-C605E1C8D690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EF14EC1-9A91-F2E0-2B5E-EC894D9CFA42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3E90EA4-D6B4-A8CA-13CC-000C193DEAE5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601A54C-0BBE-DCD7-EDD7-2E6ABC83CF9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4E3CC38-5F25-113D-E2F3-C3115BC4DA0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F51C1B-2FAB-1FD3-BB61-E646B96771A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853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16" y="47853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1104" y="1500553"/>
            <a:ext cx="6754368" cy="1888823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Vaisvil, Alexander V</cp:lastModifiedBy>
  <cp:revision>5</cp:revision>
  <dcterms:created xsi:type="dcterms:W3CDTF">2017-06-05T14:10:58Z</dcterms:created>
  <dcterms:modified xsi:type="dcterms:W3CDTF">2024-12-04T21:23:35Z</dcterms:modified>
</cp:coreProperties>
</file>