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C797F-B709-463A-B63A-9592A288CE9C}" v="1" dt="2023-10-31T21:21:12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n, Catarina L" userId="055f424c-5a88-4e6e-9e88-d4462ff2eeee" providerId="ADAL" clId="{5DBC797F-B709-463A-B63A-9592A288CE9C}"/>
    <pc:docChg chg="custSel modSld">
      <pc:chgData name="Pien, Catarina L" userId="055f424c-5a88-4e6e-9e88-d4462ff2eeee" providerId="ADAL" clId="{5DBC797F-B709-463A-B63A-9592A288CE9C}" dt="2023-10-31T21:21:47.041" v="150" actId="1076"/>
      <pc:docMkLst>
        <pc:docMk/>
      </pc:docMkLst>
      <pc:sldChg chg="addSp modSp mod">
        <pc:chgData name="Pien, Catarina L" userId="055f424c-5a88-4e6e-9e88-d4462ff2eeee" providerId="ADAL" clId="{5DBC797F-B709-463A-B63A-9592A288CE9C}" dt="2023-10-31T21:21:47.041" v="150" actId="1076"/>
        <pc:sldMkLst>
          <pc:docMk/>
          <pc:sldMk cId="4068333972" sldId="257"/>
        </pc:sldMkLst>
        <pc:spChg chg="add mod">
          <ac:chgData name="Pien, Catarina L" userId="055f424c-5a88-4e6e-9e88-d4462ff2eeee" providerId="ADAL" clId="{5DBC797F-B709-463A-B63A-9592A288CE9C}" dt="2023-10-31T21:21:40.028" v="147" actId="1076"/>
          <ac:spMkLst>
            <pc:docMk/>
            <pc:sldMk cId="4068333972" sldId="257"/>
            <ac:spMk id="3" creationId="{7B2FCDDB-B50B-FB4C-1013-3EC0178FB81B}"/>
          </ac:spMkLst>
        </pc:spChg>
        <pc:spChg chg="mod">
          <ac:chgData name="Pien, Catarina L" userId="055f424c-5a88-4e6e-9e88-d4462ff2eeee" providerId="ADAL" clId="{5DBC797F-B709-463A-B63A-9592A288CE9C}" dt="2023-10-31T21:21:42.255" v="148" actId="1076"/>
          <ac:spMkLst>
            <pc:docMk/>
            <pc:sldMk cId="4068333972" sldId="257"/>
            <ac:spMk id="7" creationId="{4C49655A-DDDB-47E0-5F07-5695002BE435}"/>
          </ac:spMkLst>
        </pc:spChg>
        <pc:spChg chg="mod">
          <ac:chgData name="Pien, Catarina L" userId="055f424c-5a88-4e6e-9e88-d4462ff2eeee" providerId="ADAL" clId="{5DBC797F-B709-463A-B63A-9592A288CE9C}" dt="2023-10-31T21:21:47.041" v="150" actId="1076"/>
          <ac:spMkLst>
            <pc:docMk/>
            <pc:sldMk cId="4068333972" sldId="257"/>
            <ac:spMk id="11" creationId="{3E509381-6E25-7E09-08C8-F33E3056CC4E}"/>
          </ac:spMkLst>
        </pc:spChg>
        <pc:spChg chg="mod">
          <ac:chgData name="Pien, Catarina L" userId="055f424c-5a88-4e6e-9e88-d4462ff2eeee" providerId="ADAL" clId="{5DBC797F-B709-463A-B63A-9592A288CE9C}" dt="2023-10-31T21:21:43.871" v="149" actId="1076"/>
          <ac:spMkLst>
            <pc:docMk/>
            <pc:sldMk cId="4068333972" sldId="257"/>
            <ac:spMk id="12" creationId="{DD5A8BBE-E911-BA17-A239-CE895D0ED6DF}"/>
          </ac:spMkLst>
        </pc:spChg>
      </pc:sldChg>
      <pc:sldChg chg="modSp mod">
        <pc:chgData name="Pien, Catarina L" userId="055f424c-5a88-4e6e-9e88-d4462ff2eeee" providerId="ADAL" clId="{5DBC797F-B709-463A-B63A-9592A288CE9C}" dt="2023-10-31T21:17:40.649" v="4" actId="14100"/>
        <pc:sldMkLst>
          <pc:docMk/>
          <pc:sldMk cId="2141034845" sldId="258"/>
        </pc:sldMkLst>
        <pc:spChg chg="mod">
          <ac:chgData name="Pien, Catarina L" userId="055f424c-5a88-4e6e-9e88-d4462ff2eeee" providerId="ADAL" clId="{5DBC797F-B709-463A-B63A-9592A288CE9C}" dt="2023-10-31T21:17:40.649" v="4" actId="14100"/>
          <ac:spMkLst>
            <pc:docMk/>
            <pc:sldMk cId="2141034845" sldId="258"/>
            <ac:spMk id="4" creationId="{DE9FE6D2-CC9F-D23A-91ED-01E2B264B652}"/>
          </ac:spMkLst>
        </pc:spChg>
      </pc:sldChg>
    </pc:docChg>
  </pc:docChgLst>
  <pc:docChgLst>
    <pc:chgData name="Pien, Catarina L" userId="055f424c-5a88-4e6e-9e88-d4462ff2eeee" providerId="ADAL" clId="{09370279-3EBC-4BD5-B130-81AA677CC8E0}"/>
    <pc:docChg chg="undo custSel modSld">
      <pc:chgData name="Pien, Catarina L" userId="055f424c-5a88-4e6e-9e88-d4462ff2eeee" providerId="ADAL" clId="{09370279-3EBC-4BD5-B130-81AA677CC8E0}" dt="2023-10-02T22:54:13.110" v="230" actId="1076"/>
      <pc:docMkLst>
        <pc:docMk/>
      </pc:docMkLst>
      <pc:sldChg chg="addSp delSp modSp mod">
        <pc:chgData name="Pien, Catarina L" userId="055f424c-5a88-4e6e-9e88-d4462ff2eeee" providerId="ADAL" clId="{09370279-3EBC-4BD5-B130-81AA677CC8E0}" dt="2023-10-02T22:54:13.110" v="230" actId="1076"/>
        <pc:sldMkLst>
          <pc:docMk/>
          <pc:sldMk cId="4068333972" sldId="257"/>
        </pc:sldMkLst>
        <pc:spChg chg="mod">
          <ac:chgData name="Pien, Catarina L" userId="055f424c-5a88-4e6e-9e88-d4462ff2eeee" providerId="ADAL" clId="{09370279-3EBC-4BD5-B130-81AA677CC8E0}" dt="2023-10-02T22:17:43.198" v="9" actId="207"/>
          <ac:spMkLst>
            <pc:docMk/>
            <pc:sldMk cId="4068333972" sldId="257"/>
            <ac:spMk id="5" creationId="{9FF4EDD7-4AB7-1FF3-4505-8ED59D115EA4}"/>
          </ac:spMkLst>
        </pc:spChg>
        <pc:spChg chg="mod">
          <ac:chgData name="Pien, Catarina L" userId="055f424c-5a88-4e6e-9e88-d4462ff2eeee" providerId="ADAL" clId="{09370279-3EBC-4BD5-B130-81AA677CC8E0}" dt="2023-10-02T22:51:46.795" v="93" actId="1076"/>
          <ac:spMkLst>
            <pc:docMk/>
            <pc:sldMk cId="4068333972" sldId="257"/>
            <ac:spMk id="7" creationId="{4C49655A-DDDB-47E0-5F07-5695002BE435}"/>
          </ac:spMkLst>
        </pc:spChg>
        <pc:spChg chg="add del mod">
          <ac:chgData name="Pien, Catarina L" userId="055f424c-5a88-4e6e-9e88-d4462ff2eeee" providerId="ADAL" clId="{09370279-3EBC-4BD5-B130-81AA677CC8E0}" dt="2023-10-02T22:50:47.438" v="62" actId="478"/>
          <ac:spMkLst>
            <pc:docMk/>
            <pc:sldMk cId="4068333972" sldId="257"/>
            <ac:spMk id="8" creationId="{C8F08386-CFB7-40F0-24AC-EF4659A57082}"/>
          </ac:spMkLst>
        </pc:spChg>
        <pc:spChg chg="add mod">
          <ac:chgData name="Pien, Catarina L" userId="055f424c-5a88-4e6e-9e88-d4462ff2eeee" providerId="ADAL" clId="{09370279-3EBC-4BD5-B130-81AA677CC8E0}" dt="2023-10-02T22:51:57.480" v="97" actId="1076"/>
          <ac:spMkLst>
            <pc:docMk/>
            <pc:sldMk cId="4068333972" sldId="257"/>
            <ac:spMk id="9" creationId="{83A270EF-8FA8-5F46-C241-00EF465C3C5D}"/>
          </ac:spMkLst>
        </pc:spChg>
        <pc:spChg chg="add del mod">
          <ac:chgData name="Pien, Catarina L" userId="055f424c-5a88-4e6e-9e88-d4462ff2eeee" providerId="ADAL" clId="{09370279-3EBC-4BD5-B130-81AA677CC8E0}" dt="2023-10-02T22:51:21.766" v="75" actId="478"/>
          <ac:spMkLst>
            <pc:docMk/>
            <pc:sldMk cId="4068333972" sldId="257"/>
            <ac:spMk id="10" creationId="{8750C543-B74B-48CB-B595-0BC8874CB98E}"/>
          </ac:spMkLst>
        </pc:spChg>
        <pc:spChg chg="add mod">
          <ac:chgData name="Pien, Catarina L" userId="055f424c-5a88-4e6e-9e88-d4462ff2eeee" providerId="ADAL" clId="{09370279-3EBC-4BD5-B130-81AA677CC8E0}" dt="2023-10-02T22:53:05.807" v="179" actId="20577"/>
          <ac:spMkLst>
            <pc:docMk/>
            <pc:sldMk cId="4068333972" sldId="257"/>
            <ac:spMk id="11" creationId="{3E509381-6E25-7E09-08C8-F33E3056CC4E}"/>
          </ac:spMkLst>
        </pc:spChg>
        <pc:spChg chg="add mod">
          <ac:chgData name="Pien, Catarina L" userId="055f424c-5a88-4e6e-9e88-d4462ff2eeee" providerId="ADAL" clId="{09370279-3EBC-4BD5-B130-81AA677CC8E0}" dt="2023-10-02T22:54:13.110" v="230" actId="1076"/>
          <ac:spMkLst>
            <pc:docMk/>
            <pc:sldMk cId="4068333972" sldId="257"/>
            <ac:spMk id="12" creationId="{DD5A8BBE-E911-BA17-A239-CE895D0ED6DF}"/>
          </ac:spMkLst>
        </pc:spChg>
      </pc:sldChg>
      <pc:sldChg chg="addSp delSp modSp mod">
        <pc:chgData name="Pien, Catarina L" userId="055f424c-5a88-4e6e-9e88-d4462ff2eeee" providerId="ADAL" clId="{09370279-3EBC-4BD5-B130-81AA677CC8E0}" dt="2023-10-02T22:52:46.662" v="141" actId="1076"/>
        <pc:sldMkLst>
          <pc:docMk/>
          <pc:sldMk cId="2141034845" sldId="258"/>
        </pc:sldMkLst>
        <pc:spChg chg="mod">
          <ac:chgData name="Pien, Catarina L" userId="055f424c-5a88-4e6e-9e88-d4462ff2eeee" providerId="ADAL" clId="{09370279-3EBC-4BD5-B130-81AA677CC8E0}" dt="2023-10-02T22:48:30.237" v="12" actId="14100"/>
          <ac:spMkLst>
            <pc:docMk/>
            <pc:sldMk cId="2141034845" sldId="258"/>
            <ac:spMk id="2" creationId="{29DCF078-321E-D15A-21F3-1738D141CC64}"/>
          </ac:spMkLst>
        </pc:spChg>
        <pc:spChg chg="mod">
          <ac:chgData name="Pien, Catarina L" userId="055f424c-5a88-4e6e-9e88-d4462ff2eeee" providerId="ADAL" clId="{09370279-3EBC-4BD5-B130-81AA677CC8E0}" dt="2023-10-02T22:50:30.702" v="61" actId="1076"/>
          <ac:spMkLst>
            <pc:docMk/>
            <pc:sldMk cId="2141034845" sldId="258"/>
            <ac:spMk id="4" creationId="{DE9FE6D2-CC9F-D23A-91ED-01E2B264B652}"/>
          </ac:spMkLst>
        </pc:spChg>
        <pc:spChg chg="add del mod">
          <ac:chgData name="Pien, Catarina L" userId="055f424c-5a88-4e6e-9e88-d4462ff2eeee" providerId="ADAL" clId="{09370279-3EBC-4BD5-B130-81AA677CC8E0}" dt="2023-10-02T22:49:48.318" v="50" actId="478"/>
          <ac:spMkLst>
            <pc:docMk/>
            <pc:sldMk cId="2141034845" sldId="258"/>
            <ac:spMk id="5" creationId="{59A5BB73-0958-2B90-8FFF-F41A5B725313}"/>
          </ac:spMkLst>
        </pc:spChg>
        <pc:spChg chg="add del mod">
          <ac:chgData name="Pien, Catarina L" userId="055f424c-5a88-4e6e-9e88-d4462ff2eeee" providerId="ADAL" clId="{09370279-3EBC-4BD5-B130-81AA677CC8E0}" dt="2023-10-02T22:48:59.574" v="29" actId="478"/>
          <ac:spMkLst>
            <pc:docMk/>
            <pc:sldMk cId="2141034845" sldId="258"/>
            <ac:spMk id="6" creationId="{47BB0894-7DBC-D10F-15F3-0D47421A0905}"/>
          </ac:spMkLst>
        </pc:spChg>
        <pc:spChg chg="add del mod">
          <ac:chgData name="Pien, Catarina L" userId="055f424c-5a88-4e6e-9e88-d4462ff2eeee" providerId="ADAL" clId="{09370279-3EBC-4BD5-B130-81AA677CC8E0}" dt="2023-10-02T22:48:59.951" v="30" actId="478"/>
          <ac:spMkLst>
            <pc:docMk/>
            <pc:sldMk cId="2141034845" sldId="258"/>
            <ac:spMk id="7" creationId="{689C2516-0295-80E9-E829-0A5882A99851}"/>
          </ac:spMkLst>
        </pc:spChg>
        <pc:spChg chg="add mod">
          <ac:chgData name="Pien, Catarina L" userId="055f424c-5a88-4e6e-9e88-d4462ff2eeee" providerId="ADAL" clId="{09370279-3EBC-4BD5-B130-81AA677CC8E0}" dt="2023-10-02T22:50:27.970" v="60" actId="14100"/>
          <ac:spMkLst>
            <pc:docMk/>
            <pc:sldMk cId="2141034845" sldId="258"/>
            <ac:spMk id="8" creationId="{CE30DD67-3956-AEE3-47A9-745BB8DE6B83}"/>
          </ac:spMkLst>
        </pc:spChg>
        <pc:spChg chg="add mod">
          <ac:chgData name="Pien, Catarina L" userId="055f424c-5a88-4e6e-9e88-d4462ff2eeee" providerId="ADAL" clId="{09370279-3EBC-4BD5-B130-81AA677CC8E0}" dt="2023-10-02T22:52:46.662" v="141" actId="1076"/>
          <ac:spMkLst>
            <pc:docMk/>
            <pc:sldMk cId="2141034845" sldId="258"/>
            <ac:spMk id="9" creationId="{91BA4F74-C1A6-A429-167D-000F8AF281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4BFA-811A-D055-6BB1-292C23F25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B97D9-8691-9F8C-BC55-7BB4490A9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C51D3-FD43-FA0E-358D-5F118DFF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3DE59-4170-EDFF-F1EF-5F73957E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389AB-AC0A-7B9B-AF4D-564ACDAF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5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7FB3-9462-837D-5197-E3906584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D496D-6AB3-AE7C-251F-82884B88B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6B9AF-EAF8-940A-A983-81B3EC22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A6951-246E-BAF6-02AB-A45EADA0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A76FF-3710-E775-E427-B766D676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8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9EFC9-1BB9-C2C3-A73F-44745F3DA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3A2F7-3DAF-45BA-1F05-1E3F9E5AB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DBC7D-4DEA-975B-398C-15C58CC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F896C-8A14-477F-5424-8C37F84C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A42E2-70A7-9493-DC32-64811E13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7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A21D-0380-382E-8AE0-6A5B7BAB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D7A3-B1D6-7114-0DE1-0FE15AD6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A70B-21B2-90DF-BC1D-D4334534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106CD-7EAD-A258-7A6F-1E886462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F715-2914-CA89-CAC2-5B449AF3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E805-6402-03B6-513E-C7EAE81E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2F499-B240-6F6C-D440-7D35BCE2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F053-0879-B41D-2076-52445C4E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43821-C7ED-FE19-BA7F-FEFBED73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AD2DE-BBC7-0383-CA25-C2192B8E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8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5405-9703-C135-6B96-2ABDEA7D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8B1F-D85A-E776-1B46-65C669B80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70A25-D499-7019-94B3-C9EBC8CCA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8413F-32BF-D8C3-D74E-D128AB40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AB586-A5FE-5770-D589-D43D13DA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7E0FA-097A-EC37-AAE3-5FD6CB42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3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0180-0372-D9AD-7813-8EF05D0B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5D64B-0CF8-D099-490E-F6DC655F6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F13F9-3459-44B3-E3D3-56CB77E93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86508-FE3C-A582-06D7-053C4FE18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4519E-BCD7-C691-30D5-168698849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1313B-CE26-7C42-2407-E9297FD1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B3A13-582E-4C3B-F3B6-AE6A0561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CDA45-2085-2216-8B4E-C0114569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3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827C-E576-6072-5185-C6416097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E843F-C131-8E98-0BD2-41442C7B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BEA18-B547-5123-214B-875624DB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8739C-D078-A86F-680F-2BB1EDE9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1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14A5A-6C7E-98B0-066F-2BF85E3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79DF3-65CC-B27B-3300-880E619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19407-8E73-D449-A2EA-EA80D095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4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ADC8-B53D-C67F-DDF3-91810F0F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FEFE9-F702-0618-3415-842C4D37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F37EC-3428-5179-9060-4EC34A7F6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FFC3-FAE0-DE2C-0473-EB83CB49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7C1B7-F6E3-1DF8-1269-4D6A1AE9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6CBAF-19DE-007D-3865-7E47F48C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1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B44C-95D3-700C-7828-837753EC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4EE74-6FF3-0614-8A1D-1C3C1AB41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D3BBA-BD43-EEC1-F123-149E8D378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39958-107B-EF5D-1966-7BA7EF4E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781D-7D38-478C-99B6-A55CE317682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9005A-D79F-8EC9-5E56-CE53086D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0DE6D-1F62-688B-D990-09CF183D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59AE1-9436-F654-5CB5-08196D79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54124-4CAE-A151-20A2-28689634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DB439-7DE2-CFF8-4B76-E49D4E3B5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F781D-7D38-478C-99B6-A55CE317682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7E215-140C-F17B-11DC-AD803BF86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05C1-B132-6D7F-433C-30FA3AF16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09B0-0424-4201-B482-44A96766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6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AB5A-2500-C679-AA6B-AB0D8D38C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E20AA-D3F1-4A64-7963-8EA80325D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7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F078-321E-D15A-21F3-1738D141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174"/>
          </a:xfrm>
        </p:spPr>
        <p:txBody>
          <a:bodyPr/>
          <a:lstStyle/>
          <a:p>
            <a:r>
              <a:rPr lang="en-US" dirty="0"/>
              <a:t>Inflow subsets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FE6D2-CC9F-D23A-91ED-01E2B264B652}"/>
              </a:ext>
            </a:extLst>
          </p:cNvPr>
          <p:cNvSpPr/>
          <p:nvPr/>
        </p:nvSpPr>
        <p:spPr>
          <a:xfrm>
            <a:off x="1970315" y="2707792"/>
            <a:ext cx="3105024" cy="460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make_plot_inflow_subsets_NAA.R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30DD67-3956-AEE3-47A9-745BB8DE6B83}"/>
              </a:ext>
            </a:extLst>
          </p:cNvPr>
          <p:cNvSpPr/>
          <p:nvPr/>
        </p:nvSpPr>
        <p:spPr>
          <a:xfrm>
            <a:off x="766353" y="1654629"/>
            <a:ext cx="5834744" cy="70539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000" dirty="0"/>
              <a:t>Reclamation_2021LTO_CalSim3_SacFreeport_SanJoaquinVernalis_rev01_20230913__NAA_090723.xlsx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Reclamation_2021LTO_CalSim3_OMR_rev01_20230913__NAA_090723.xlsx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Reclamation_2021LTO_CalSim3_DeltaExports_rev01_20230926__NAA_090723.xlsx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BA4F74-C1A6-A429-167D-000F8AF2819F}"/>
              </a:ext>
            </a:extLst>
          </p:cNvPr>
          <p:cNvSpPr/>
          <p:nvPr/>
        </p:nvSpPr>
        <p:spPr>
          <a:xfrm>
            <a:off x="2108563" y="3515721"/>
            <a:ext cx="2351314" cy="1131331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Allflowvals_groups_NAA_OMR_plot.png</a:t>
            </a:r>
          </a:p>
        </p:txBody>
      </p:sp>
    </p:spTree>
    <p:extLst>
      <p:ext uri="{BB962C8B-B14F-4D97-AF65-F5344CB8AC3E}">
        <p14:creationId xmlns:p14="http://schemas.microsoft.com/office/powerpoint/2010/main" val="214103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E868-8199-2040-6E83-2108180F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4EDD7-4AB7-1FF3-4505-8ED59D115EA4}"/>
              </a:ext>
            </a:extLst>
          </p:cNvPr>
          <p:cNvSpPr/>
          <p:nvPr/>
        </p:nvSpPr>
        <p:spPr>
          <a:xfrm>
            <a:off x="766355" y="2554400"/>
            <a:ext cx="2908662" cy="4601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channel_length_barplots.R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49655A-DDDB-47E0-5F07-5695002BE435}"/>
              </a:ext>
            </a:extLst>
          </p:cNvPr>
          <p:cNvSpPr/>
          <p:nvPr/>
        </p:nvSpPr>
        <p:spPr>
          <a:xfrm>
            <a:off x="6679095" y="2554400"/>
            <a:ext cx="2908662" cy="460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contour_maps_inflow_alts.R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A270EF-8FA8-5F46-C241-00EF465C3C5D}"/>
              </a:ext>
            </a:extLst>
          </p:cNvPr>
          <p:cNvSpPr/>
          <p:nvPr/>
        </p:nvSpPr>
        <p:spPr>
          <a:xfrm>
            <a:off x="1589313" y="1545211"/>
            <a:ext cx="5834744" cy="70539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000" dirty="0"/>
              <a:t>ZOI 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509381-6E25-7E09-08C8-F33E3056CC4E}"/>
              </a:ext>
            </a:extLst>
          </p:cNvPr>
          <p:cNvSpPr/>
          <p:nvPr/>
        </p:nvSpPr>
        <p:spPr>
          <a:xfrm>
            <a:off x="615992" y="3277774"/>
            <a:ext cx="3059025" cy="1131331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tx1"/>
                </a:solidFill>
              </a:rPr>
              <a:t>attachment_plots</a:t>
            </a:r>
            <a:r>
              <a:rPr lang="en-US" sz="1050" dirty="0">
                <a:solidFill>
                  <a:schemeClr val="tx1"/>
                </a:solidFill>
              </a:rPr>
              <a:t>/stacked_barplot_*.png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med_influence_barplots.png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5A8BBE-E911-BA17-A239-CE895D0ED6DF}"/>
              </a:ext>
            </a:extLst>
          </p:cNvPr>
          <p:cNvSpPr/>
          <p:nvPr/>
        </p:nvSpPr>
        <p:spPr>
          <a:xfrm>
            <a:off x="6679095" y="3277775"/>
            <a:ext cx="2908662" cy="1131331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100" dirty="0" err="1">
                <a:solidFill>
                  <a:schemeClr val="tx1"/>
                </a:solidFill>
              </a:rPr>
              <a:t>attachment_plots</a:t>
            </a:r>
            <a:r>
              <a:rPr lang="en-US" sz="1100" dirty="0">
                <a:solidFill>
                  <a:schemeClr val="tx1"/>
                </a:solidFill>
              </a:rPr>
              <a:t>/contour_plot_Alt*_0.75.png</a:t>
            </a:r>
          </a:p>
          <a:p>
            <a:pPr marL="171450" indent="-171450" algn="ctr">
              <a:buFontTx/>
              <a:buChar char="-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FCDDB-B50B-FB4C-1013-3EC0178FB81B}"/>
              </a:ext>
            </a:extLst>
          </p:cNvPr>
          <p:cNvSpPr/>
          <p:nvPr/>
        </p:nvSpPr>
        <p:spPr>
          <a:xfrm>
            <a:off x="4085834" y="2554400"/>
            <a:ext cx="2182444" cy="460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functions_zoi.R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3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124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Inflow subsets</vt:lpstr>
      <vt:lpstr>ZOI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Pien, Catarina L</dc:creator>
  <cp:lastModifiedBy>Pien, Catarina L</cp:lastModifiedBy>
  <cp:revision>1</cp:revision>
  <dcterms:created xsi:type="dcterms:W3CDTF">2023-10-02T18:52:22Z</dcterms:created>
  <dcterms:modified xsi:type="dcterms:W3CDTF">2023-10-31T21:21:51Z</dcterms:modified>
</cp:coreProperties>
</file>