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370279-3EBC-4BD5-B130-81AA677CC8E0}" v="7" dt="2023-10-02T22:52:26.7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ien, Catarina L" userId="055f424c-5a88-4e6e-9e88-d4462ff2eeee" providerId="ADAL" clId="{09370279-3EBC-4BD5-B130-81AA677CC8E0}"/>
    <pc:docChg chg="undo custSel modSld">
      <pc:chgData name="Pien, Catarina L" userId="055f424c-5a88-4e6e-9e88-d4462ff2eeee" providerId="ADAL" clId="{09370279-3EBC-4BD5-B130-81AA677CC8E0}" dt="2023-10-02T22:54:13.110" v="230" actId="1076"/>
      <pc:docMkLst>
        <pc:docMk/>
      </pc:docMkLst>
      <pc:sldChg chg="addSp delSp modSp mod">
        <pc:chgData name="Pien, Catarina L" userId="055f424c-5a88-4e6e-9e88-d4462ff2eeee" providerId="ADAL" clId="{09370279-3EBC-4BD5-B130-81AA677CC8E0}" dt="2023-10-02T22:54:13.110" v="230" actId="1076"/>
        <pc:sldMkLst>
          <pc:docMk/>
          <pc:sldMk cId="4068333972" sldId="257"/>
        </pc:sldMkLst>
        <pc:spChg chg="mod">
          <ac:chgData name="Pien, Catarina L" userId="055f424c-5a88-4e6e-9e88-d4462ff2eeee" providerId="ADAL" clId="{09370279-3EBC-4BD5-B130-81AA677CC8E0}" dt="2023-10-02T22:17:43.198" v="9" actId="207"/>
          <ac:spMkLst>
            <pc:docMk/>
            <pc:sldMk cId="4068333972" sldId="257"/>
            <ac:spMk id="5" creationId="{9FF4EDD7-4AB7-1FF3-4505-8ED59D115EA4}"/>
          </ac:spMkLst>
        </pc:spChg>
        <pc:spChg chg="mod">
          <ac:chgData name="Pien, Catarina L" userId="055f424c-5a88-4e6e-9e88-d4462ff2eeee" providerId="ADAL" clId="{09370279-3EBC-4BD5-B130-81AA677CC8E0}" dt="2023-10-02T22:51:46.795" v="93" actId="1076"/>
          <ac:spMkLst>
            <pc:docMk/>
            <pc:sldMk cId="4068333972" sldId="257"/>
            <ac:spMk id="7" creationId="{4C49655A-DDDB-47E0-5F07-5695002BE435}"/>
          </ac:spMkLst>
        </pc:spChg>
        <pc:spChg chg="add del mod">
          <ac:chgData name="Pien, Catarina L" userId="055f424c-5a88-4e6e-9e88-d4462ff2eeee" providerId="ADAL" clId="{09370279-3EBC-4BD5-B130-81AA677CC8E0}" dt="2023-10-02T22:50:47.438" v="62" actId="478"/>
          <ac:spMkLst>
            <pc:docMk/>
            <pc:sldMk cId="4068333972" sldId="257"/>
            <ac:spMk id="8" creationId="{C8F08386-CFB7-40F0-24AC-EF4659A57082}"/>
          </ac:spMkLst>
        </pc:spChg>
        <pc:spChg chg="add mod">
          <ac:chgData name="Pien, Catarina L" userId="055f424c-5a88-4e6e-9e88-d4462ff2eeee" providerId="ADAL" clId="{09370279-3EBC-4BD5-B130-81AA677CC8E0}" dt="2023-10-02T22:51:57.480" v="97" actId="1076"/>
          <ac:spMkLst>
            <pc:docMk/>
            <pc:sldMk cId="4068333972" sldId="257"/>
            <ac:spMk id="9" creationId="{83A270EF-8FA8-5F46-C241-00EF465C3C5D}"/>
          </ac:spMkLst>
        </pc:spChg>
        <pc:spChg chg="add del mod">
          <ac:chgData name="Pien, Catarina L" userId="055f424c-5a88-4e6e-9e88-d4462ff2eeee" providerId="ADAL" clId="{09370279-3EBC-4BD5-B130-81AA677CC8E0}" dt="2023-10-02T22:51:21.766" v="75" actId="478"/>
          <ac:spMkLst>
            <pc:docMk/>
            <pc:sldMk cId="4068333972" sldId="257"/>
            <ac:spMk id="10" creationId="{8750C543-B74B-48CB-B595-0BC8874CB98E}"/>
          </ac:spMkLst>
        </pc:spChg>
        <pc:spChg chg="add mod">
          <ac:chgData name="Pien, Catarina L" userId="055f424c-5a88-4e6e-9e88-d4462ff2eeee" providerId="ADAL" clId="{09370279-3EBC-4BD5-B130-81AA677CC8E0}" dt="2023-10-02T22:53:05.807" v="179" actId="20577"/>
          <ac:spMkLst>
            <pc:docMk/>
            <pc:sldMk cId="4068333972" sldId="257"/>
            <ac:spMk id="11" creationId="{3E509381-6E25-7E09-08C8-F33E3056CC4E}"/>
          </ac:spMkLst>
        </pc:spChg>
        <pc:spChg chg="add mod">
          <ac:chgData name="Pien, Catarina L" userId="055f424c-5a88-4e6e-9e88-d4462ff2eeee" providerId="ADAL" clId="{09370279-3EBC-4BD5-B130-81AA677CC8E0}" dt="2023-10-02T22:54:13.110" v="230" actId="1076"/>
          <ac:spMkLst>
            <pc:docMk/>
            <pc:sldMk cId="4068333972" sldId="257"/>
            <ac:spMk id="12" creationId="{DD5A8BBE-E911-BA17-A239-CE895D0ED6DF}"/>
          </ac:spMkLst>
        </pc:spChg>
      </pc:sldChg>
      <pc:sldChg chg="addSp delSp modSp mod">
        <pc:chgData name="Pien, Catarina L" userId="055f424c-5a88-4e6e-9e88-d4462ff2eeee" providerId="ADAL" clId="{09370279-3EBC-4BD5-B130-81AA677CC8E0}" dt="2023-10-02T22:52:46.662" v="141" actId="1076"/>
        <pc:sldMkLst>
          <pc:docMk/>
          <pc:sldMk cId="2141034845" sldId="258"/>
        </pc:sldMkLst>
        <pc:spChg chg="mod">
          <ac:chgData name="Pien, Catarina L" userId="055f424c-5a88-4e6e-9e88-d4462ff2eeee" providerId="ADAL" clId="{09370279-3EBC-4BD5-B130-81AA677CC8E0}" dt="2023-10-02T22:48:30.237" v="12" actId="14100"/>
          <ac:spMkLst>
            <pc:docMk/>
            <pc:sldMk cId="2141034845" sldId="258"/>
            <ac:spMk id="2" creationId="{29DCF078-321E-D15A-21F3-1738D141CC64}"/>
          </ac:spMkLst>
        </pc:spChg>
        <pc:spChg chg="mod">
          <ac:chgData name="Pien, Catarina L" userId="055f424c-5a88-4e6e-9e88-d4462ff2eeee" providerId="ADAL" clId="{09370279-3EBC-4BD5-B130-81AA677CC8E0}" dt="2023-10-02T22:50:30.702" v="61" actId="1076"/>
          <ac:spMkLst>
            <pc:docMk/>
            <pc:sldMk cId="2141034845" sldId="258"/>
            <ac:spMk id="4" creationId="{DE9FE6D2-CC9F-D23A-91ED-01E2B264B652}"/>
          </ac:spMkLst>
        </pc:spChg>
        <pc:spChg chg="add del mod">
          <ac:chgData name="Pien, Catarina L" userId="055f424c-5a88-4e6e-9e88-d4462ff2eeee" providerId="ADAL" clId="{09370279-3EBC-4BD5-B130-81AA677CC8E0}" dt="2023-10-02T22:49:48.318" v="50" actId="478"/>
          <ac:spMkLst>
            <pc:docMk/>
            <pc:sldMk cId="2141034845" sldId="258"/>
            <ac:spMk id="5" creationId="{59A5BB73-0958-2B90-8FFF-F41A5B725313}"/>
          </ac:spMkLst>
        </pc:spChg>
        <pc:spChg chg="add del mod">
          <ac:chgData name="Pien, Catarina L" userId="055f424c-5a88-4e6e-9e88-d4462ff2eeee" providerId="ADAL" clId="{09370279-3EBC-4BD5-B130-81AA677CC8E0}" dt="2023-10-02T22:48:59.574" v="29" actId="478"/>
          <ac:spMkLst>
            <pc:docMk/>
            <pc:sldMk cId="2141034845" sldId="258"/>
            <ac:spMk id="6" creationId="{47BB0894-7DBC-D10F-15F3-0D47421A0905}"/>
          </ac:spMkLst>
        </pc:spChg>
        <pc:spChg chg="add del mod">
          <ac:chgData name="Pien, Catarina L" userId="055f424c-5a88-4e6e-9e88-d4462ff2eeee" providerId="ADAL" clId="{09370279-3EBC-4BD5-B130-81AA677CC8E0}" dt="2023-10-02T22:48:59.951" v="30" actId="478"/>
          <ac:spMkLst>
            <pc:docMk/>
            <pc:sldMk cId="2141034845" sldId="258"/>
            <ac:spMk id="7" creationId="{689C2516-0295-80E9-E829-0A5882A99851}"/>
          </ac:spMkLst>
        </pc:spChg>
        <pc:spChg chg="add mod">
          <ac:chgData name="Pien, Catarina L" userId="055f424c-5a88-4e6e-9e88-d4462ff2eeee" providerId="ADAL" clId="{09370279-3EBC-4BD5-B130-81AA677CC8E0}" dt="2023-10-02T22:50:27.970" v="60" actId="14100"/>
          <ac:spMkLst>
            <pc:docMk/>
            <pc:sldMk cId="2141034845" sldId="258"/>
            <ac:spMk id="8" creationId="{CE30DD67-3956-AEE3-47A9-745BB8DE6B83}"/>
          </ac:spMkLst>
        </pc:spChg>
        <pc:spChg chg="add mod">
          <ac:chgData name="Pien, Catarina L" userId="055f424c-5a88-4e6e-9e88-d4462ff2eeee" providerId="ADAL" clId="{09370279-3EBC-4BD5-B130-81AA677CC8E0}" dt="2023-10-02T22:52:46.662" v="141" actId="1076"/>
          <ac:spMkLst>
            <pc:docMk/>
            <pc:sldMk cId="2141034845" sldId="258"/>
            <ac:spMk id="9" creationId="{91BA4F74-C1A6-A429-167D-000F8AF2819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B4BFA-811A-D055-6BB1-292C23F25F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BB97D9-8691-9F8C-BC55-7BB4490A95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C51D3-FD43-FA0E-358D-5F118DFF4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F781D-7D38-478C-99B6-A55CE317682E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B3DE59-4170-EDFF-F1EF-5F73957EF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7389AB-AC0A-7B9B-AF4D-564ACDAF0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C09B0-0424-4201-B482-44A967663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158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97FB3-9462-837D-5197-E39065846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7D496D-6AB3-AE7C-251F-82884B88B6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6B9AF-EAF8-940A-A983-81B3EC22A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F781D-7D38-478C-99B6-A55CE317682E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BA6951-246E-BAF6-02AB-A45EADA0B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A76FF-3710-E775-E427-B766D6768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C09B0-0424-4201-B482-44A967663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083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D9EFC9-1BB9-C2C3-A73F-44745F3DAE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03A2F7-3DAF-45BA-1F05-1E3F9E5AB2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CDBC7D-4DEA-975B-398C-15C58CC62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F781D-7D38-478C-99B6-A55CE317682E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F896C-8A14-477F-5424-8C37F84C3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A42E2-70A7-9493-DC32-64811E138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C09B0-0424-4201-B482-44A967663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178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0A21D-0380-382E-8AE0-6A5B7BAB8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AD7A3-B1D6-7114-0DE1-0FE15AD6E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EA70B-21B2-90DF-BC1D-D43345340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F781D-7D38-478C-99B6-A55CE317682E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7106CD-7EAD-A258-7A6F-1E8864627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DF715-2914-CA89-CAC2-5B449AF3D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C09B0-0424-4201-B482-44A967663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654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7E805-6402-03B6-513E-C7EAE81EC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62F499-B240-6F6C-D440-7D35BCE2B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EF053-0879-B41D-2076-52445C4E5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F781D-7D38-478C-99B6-A55CE317682E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43821-C7ED-FE19-BA7F-FEFBED735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AD2DE-BBC7-0383-CA25-C2192B8E8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C09B0-0424-4201-B482-44A967663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486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A5405-9703-C135-6B96-2ABDEA7DF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68B1F-D85A-E776-1B46-65C669B806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F70A25-D499-7019-94B3-C9EBC8CCA0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48413F-32BF-D8C3-D74E-D128AB401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F781D-7D38-478C-99B6-A55CE317682E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BAB586-A5FE-5770-D589-D43D13DAA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37E0FA-097A-EC37-AAE3-5FD6CB42F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C09B0-0424-4201-B482-44A967663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139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60180-0372-D9AD-7813-8EF05D0B9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E5D64B-0CF8-D099-490E-F6DC655F6D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FF13F9-3459-44B3-E3D3-56CB77E939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186508-FE3C-A582-06D7-053C4FE185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E4519E-BCD7-C691-30D5-168698849B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F1313B-CE26-7C42-2407-E9297FD12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F781D-7D38-478C-99B6-A55CE317682E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BB3A13-582E-4C3B-F3B6-AE6A05619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6CDA45-2085-2216-8B4E-C01145695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C09B0-0424-4201-B482-44A967663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833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A827C-E576-6072-5185-C64160979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1E843F-C131-8E98-0BD2-41442C7B1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F781D-7D38-478C-99B6-A55CE317682E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6BEA18-B547-5123-214B-875624DB8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78739C-D078-A86F-680F-2BB1EDE92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C09B0-0424-4201-B482-44A967663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314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E14A5A-6C7E-98B0-066F-2BF85E312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F781D-7D38-478C-99B6-A55CE317682E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D79DF3-65CC-B27B-3300-880E6194B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A19407-8E73-D449-A2EA-EA80D0950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C09B0-0424-4201-B482-44A967663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449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5ADC8-B53D-C67F-DDF3-91810F0F9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FEFE9-F702-0618-3415-842C4D374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F37EC-3428-5179-9060-4EC34A7F6A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33FFC3-FAE0-DE2C-0473-EB83CB494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F781D-7D38-478C-99B6-A55CE317682E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F7C1B7-F6E3-1DF8-1269-4D6A1AE9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56CBAF-19DE-007D-3865-7E47F48C9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C09B0-0424-4201-B482-44A967663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13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5B44C-95D3-700C-7828-837753ECF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A4EE74-6FF3-0614-8A1D-1C3C1AB413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2D3BBA-BD43-EEC1-F123-149E8D3786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D39958-107B-EF5D-1966-7BA7EF4E7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F781D-7D38-478C-99B6-A55CE317682E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9005A-D79F-8EC9-5E56-CE53086D0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10DE6D-1F62-688B-D990-09CF183DB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C09B0-0424-4201-B482-44A967663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311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759AE1-9436-F654-5CB5-08196D79C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554124-4CAE-A151-20A2-28689634D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DB439-7DE2-CFF8-4B76-E49D4E3B5C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1F781D-7D38-478C-99B6-A55CE317682E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7E215-140C-F17B-11DC-AD803BF86D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1D05C1-B132-6D7F-433C-30FA3AF16A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C09B0-0424-4201-B482-44A967663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468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9AB5A-2500-C679-AA6B-AB0D8D38C8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BE20AA-D3F1-4A64-7963-8EA80325D4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79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CF078-321E-D15A-21F3-1738D141C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9174"/>
          </a:xfrm>
        </p:spPr>
        <p:txBody>
          <a:bodyPr/>
          <a:lstStyle/>
          <a:p>
            <a:r>
              <a:rPr lang="en-US" dirty="0"/>
              <a:t>Inflow subsets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9FE6D2-CC9F-D23A-91ED-01E2B264B652}"/>
              </a:ext>
            </a:extLst>
          </p:cNvPr>
          <p:cNvSpPr/>
          <p:nvPr/>
        </p:nvSpPr>
        <p:spPr>
          <a:xfrm>
            <a:off x="1970315" y="2707792"/>
            <a:ext cx="2627810" cy="4601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make_plot_inflow_subsets.R</a:t>
            </a:r>
            <a:endParaRPr lang="en-US" sz="16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E30DD67-3956-AEE3-47A9-745BB8DE6B83}"/>
              </a:ext>
            </a:extLst>
          </p:cNvPr>
          <p:cNvSpPr/>
          <p:nvPr/>
        </p:nvSpPr>
        <p:spPr>
          <a:xfrm>
            <a:off x="766353" y="1654629"/>
            <a:ext cx="5834744" cy="70539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sz="1000" dirty="0"/>
              <a:t>Reclamation_2021LTO_CalSim3_SacFreeport_SanJoaquinVernalis_rev01_20230913__NAA_090723.xlsx</a:t>
            </a:r>
          </a:p>
          <a:p>
            <a:pPr marL="171450" indent="-171450">
              <a:buFontTx/>
              <a:buChar char="-"/>
            </a:pPr>
            <a:r>
              <a:rPr lang="en-US" sz="1000" dirty="0"/>
              <a:t>Reclamation_2021LTO_CalSim3_OMR_rev01_20230913__NAA_090723.xlsx</a:t>
            </a:r>
          </a:p>
          <a:p>
            <a:pPr marL="171450" indent="-171450">
              <a:buFontTx/>
              <a:buChar char="-"/>
            </a:pPr>
            <a:r>
              <a:rPr lang="en-US" sz="1000" dirty="0"/>
              <a:t>Reclamation_2021LTO_CalSim3_DeltaExports_rev01_20230926__NAA_090723.xlsx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1BA4F74-C1A6-A429-167D-000F8AF2819F}"/>
              </a:ext>
            </a:extLst>
          </p:cNvPr>
          <p:cNvSpPr/>
          <p:nvPr/>
        </p:nvSpPr>
        <p:spPr>
          <a:xfrm>
            <a:off x="2108563" y="3515721"/>
            <a:ext cx="2351314" cy="1131331"/>
          </a:xfrm>
          <a:prstGeom prst="ellipse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Allflowvals_groups_NAA_OMR_plot.png</a:t>
            </a:r>
          </a:p>
        </p:txBody>
      </p:sp>
    </p:spTree>
    <p:extLst>
      <p:ext uri="{BB962C8B-B14F-4D97-AF65-F5344CB8AC3E}">
        <p14:creationId xmlns:p14="http://schemas.microsoft.com/office/powerpoint/2010/main" val="2141034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5E868-8199-2040-6E83-2108180FD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F4EDD7-4AB7-1FF3-4505-8ED59D115EA4}"/>
              </a:ext>
            </a:extLst>
          </p:cNvPr>
          <p:cNvSpPr/>
          <p:nvPr/>
        </p:nvSpPr>
        <p:spPr>
          <a:xfrm>
            <a:off x="766355" y="2554400"/>
            <a:ext cx="2908662" cy="46016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channel_length_barplots.R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49655A-DDDB-47E0-5F07-5695002BE435}"/>
              </a:ext>
            </a:extLst>
          </p:cNvPr>
          <p:cNvSpPr/>
          <p:nvPr/>
        </p:nvSpPr>
        <p:spPr>
          <a:xfrm>
            <a:off x="4641669" y="2554400"/>
            <a:ext cx="2908662" cy="4601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contour_maps_inflow.R</a:t>
            </a:r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3A270EF-8FA8-5F46-C241-00EF465C3C5D}"/>
              </a:ext>
            </a:extLst>
          </p:cNvPr>
          <p:cNvSpPr/>
          <p:nvPr/>
        </p:nvSpPr>
        <p:spPr>
          <a:xfrm>
            <a:off x="1589313" y="1545211"/>
            <a:ext cx="5834744" cy="70539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sz="1000" dirty="0"/>
              <a:t>ZOI data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E509381-6E25-7E09-08C8-F33E3056CC4E}"/>
              </a:ext>
            </a:extLst>
          </p:cNvPr>
          <p:cNvSpPr/>
          <p:nvPr/>
        </p:nvSpPr>
        <p:spPr>
          <a:xfrm>
            <a:off x="1045029" y="3429000"/>
            <a:ext cx="2351314" cy="1131331"/>
          </a:xfrm>
          <a:prstGeom prst="ellipse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stacked_barplot_channellengths.png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D5A8BBE-E911-BA17-A239-CE895D0ED6DF}"/>
              </a:ext>
            </a:extLst>
          </p:cNvPr>
          <p:cNvSpPr/>
          <p:nvPr/>
        </p:nvSpPr>
        <p:spPr>
          <a:xfrm>
            <a:off x="3940629" y="3383279"/>
            <a:ext cx="4132218" cy="1131331"/>
          </a:xfrm>
          <a:prstGeom prst="ellipse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marL="171450" indent="-171450" algn="ctr">
              <a:buFontTx/>
              <a:buChar char="-"/>
            </a:pPr>
            <a:r>
              <a:rPr lang="en-US" sz="1100" dirty="0">
                <a:solidFill>
                  <a:schemeClr val="tx1"/>
                </a:solidFill>
              </a:rPr>
              <a:t>contours_25_all_groups_facet.png</a:t>
            </a:r>
          </a:p>
          <a:p>
            <a:pPr marL="171450" indent="-171450" algn="ctr">
              <a:buFontTx/>
              <a:buChar char="-"/>
            </a:pPr>
            <a:r>
              <a:rPr lang="en-US" sz="1100" dirty="0">
                <a:solidFill>
                  <a:schemeClr val="tx1"/>
                </a:solidFill>
              </a:rPr>
              <a:t>contours_75_all_groups_facet.png</a:t>
            </a:r>
          </a:p>
          <a:p>
            <a:pPr marL="171450" indent="-171450" algn="ctr">
              <a:buFontTx/>
              <a:buChar char="-"/>
            </a:pPr>
            <a:endParaRPr 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8333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115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Inflow subsets</vt:lpstr>
      <vt:lpstr>ZOI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Pien, Catarina L</dc:creator>
  <cp:lastModifiedBy>Pien, Catarina L</cp:lastModifiedBy>
  <cp:revision>1</cp:revision>
  <dcterms:created xsi:type="dcterms:W3CDTF">2023-10-02T18:52:22Z</dcterms:created>
  <dcterms:modified xsi:type="dcterms:W3CDTF">2023-10-02T22:54:18Z</dcterms:modified>
</cp:coreProperties>
</file>