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4" r:id="rId8"/>
    <p:sldId id="265" r:id="rId9"/>
    <p:sldId id="266" r:id="rId10"/>
    <p:sldId id="277" r:id="rId11"/>
    <p:sldId id="276" r:id="rId12"/>
    <p:sldId id="274" r:id="rId13"/>
    <p:sldId id="267" r:id="rId14"/>
    <p:sldId id="271" r:id="rId15"/>
    <p:sldId id="273" r:id="rId16"/>
    <p:sldId id="26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88F30-8267-4759-92EF-AC87E68B1938}" v="51" dt="2023-07-18T22:03:3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FF688F30-8267-4759-92EF-AC87E68B1938}"/>
    <pc:docChg chg="undo custSel addSld delSld modSld sldOrd">
      <pc:chgData name="Pien, Catarina L" userId="055f424c-5a88-4e6e-9e88-d4462ff2eeee" providerId="ADAL" clId="{FF688F30-8267-4759-92EF-AC87E68B1938}" dt="2023-07-18T22:03:33.497" v="378" actId="1076"/>
      <pc:docMkLst>
        <pc:docMk/>
      </pc:docMkLst>
      <pc:sldChg chg="ord">
        <pc:chgData name="Pien, Catarina L" userId="055f424c-5a88-4e6e-9e88-d4462ff2eeee" providerId="ADAL" clId="{FF688F30-8267-4759-92EF-AC87E68B1938}" dt="2023-07-18T20:55:00.311" v="15"/>
        <pc:sldMkLst>
          <pc:docMk/>
          <pc:sldMk cId="3624297614" sldId="263"/>
        </pc:sldMkLst>
      </pc:sldChg>
      <pc:sldChg chg="addSp delSp modSp new mod">
        <pc:chgData name="Pien, Catarina L" userId="055f424c-5a88-4e6e-9e88-d4462ff2eeee" providerId="ADAL" clId="{FF688F30-8267-4759-92EF-AC87E68B1938}" dt="2023-07-18T21:05:30.192" v="71" actId="1076"/>
        <pc:sldMkLst>
          <pc:docMk/>
          <pc:sldMk cId="2806809707" sldId="264"/>
        </pc:sldMkLst>
        <pc:spChg chg="mod">
          <ac:chgData name="Pien, Catarina L" userId="055f424c-5a88-4e6e-9e88-d4462ff2eeee" providerId="ADAL" clId="{FF688F30-8267-4759-92EF-AC87E68B1938}" dt="2023-07-18T20:55:14.300" v="36" actId="404"/>
          <ac:spMkLst>
            <pc:docMk/>
            <pc:sldMk cId="2806809707" sldId="264"/>
            <ac:spMk id="2" creationId="{45411D96-91BE-C68C-8793-151ECA24D968}"/>
          </ac:spMkLst>
        </pc:spChg>
        <pc:spChg chg="del mod">
          <ac:chgData name="Pien, Catarina L" userId="055f424c-5a88-4e6e-9e88-d4462ff2eeee" providerId="ADAL" clId="{FF688F30-8267-4759-92EF-AC87E68B1938}" dt="2023-07-18T21:04:29.162" v="40" actId="478"/>
          <ac:spMkLst>
            <pc:docMk/>
            <pc:sldMk cId="2806809707" sldId="264"/>
            <ac:spMk id="3" creationId="{24382230-B47C-53F5-6DFA-D4C323DA577D}"/>
          </ac:spMkLst>
        </pc:spChg>
        <pc:spChg chg="add mod">
          <ac:chgData name="Pien, Catarina L" userId="055f424c-5a88-4e6e-9e88-d4462ff2eeee" providerId="ADAL" clId="{FF688F30-8267-4759-92EF-AC87E68B1938}" dt="2023-07-18T21:05:30.192" v="71" actId="1076"/>
          <ac:spMkLst>
            <pc:docMk/>
            <pc:sldMk cId="2806809707" sldId="264"/>
            <ac:spMk id="5" creationId="{704D93DB-C32D-2522-2AEA-2CC80CE2FAF6}"/>
          </ac:spMkLst>
        </pc:spChg>
        <pc:picChg chg="add mod">
          <ac:chgData name="Pien, Catarina L" userId="055f424c-5a88-4e6e-9e88-d4462ff2eeee" providerId="ADAL" clId="{FF688F30-8267-4759-92EF-AC87E68B1938}" dt="2023-07-18T21:05:27.734" v="70" actId="1076"/>
          <ac:picMkLst>
            <pc:docMk/>
            <pc:sldMk cId="2806809707" sldId="264"/>
            <ac:picMk id="4" creationId="{16E9FA9E-BCCA-2E4B-86B7-CB0C68C54A3D}"/>
          </ac:picMkLst>
        </pc:picChg>
      </pc:sldChg>
      <pc:sldChg chg="addSp delSp modSp new del mod">
        <pc:chgData name="Pien, Catarina L" userId="055f424c-5a88-4e6e-9e88-d4462ff2eeee" providerId="ADAL" clId="{FF688F30-8267-4759-92EF-AC87E68B1938}" dt="2023-07-18T21:59:57.819" v="328" actId="2696"/>
        <pc:sldMkLst>
          <pc:docMk/>
          <pc:sldMk cId="1495429800" sldId="265"/>
        </pc:sldMkLst>
        <pc:spChg chg="mod">
          <ac:chgData name="Pien, Catarina L" userId="055f424c-5a88-4e6e-9e88-d4462ff2eeee" providerId="ADAL" clId="{FF688F30-8267-4759-92EF-AC87E68B1938}" dt="2023-07-18T21:49:43.919" v="220" actId="1076"/>
          <ac:spMkLst>
            <pc:docMk/>
            <pc:sldMk cId="1495429800" sldId="265"/>
            <ac:spMk id="2" creationId="{35D1CFB4-6B3B-A24D-496D-61F77A311C0D}"/>
          </ac:spMkLst>
        </pc:spChg>
        <pc:spChg chg="del">
          <ac:chgData name="Pien, Catarina L" userId="055f424c-5a88-4e6e-9e88-d4462ff2eeee" providerId="ADAL" clId="{FF688F30-8267-4759-92EF-AC87E68B1938}" dt="2023-07-18T21:48:21.258" v="195" actId="478"/>
          <ac:spMkLst>
            <pc:docMk/>
            <pc:sldMk cId="1495429800" sldId="265"/>
            <ac:spMk id="3" creationId="{51C2B4C8-2349-BAC1-26D0-CEE730A5DF65}"/>
          </ac:spMkLst>
        </pc:spChg>
        <pc:spChg chg="add mod">
          <ac:chgData name="Pien, Catarina L" userId="055f424c-5a88-4e6e-9e88-d4462ff2eeee" providerId="ADAL" clId="{FF688F30-8267-4759-92EF-AC87E68B1938}" dt="2023-07-18T21:48:41.777" v="200" actId="1076"/>
          <ac:spMkLst>
            <pc:docMk/>
            <pc:sldMk cId="1495429800" sldId="265"/>
            <ac:spMk id="6" creationId="{C9C84A0F-F923-796A-A8DB-13B8E889B417}"/>
          </ac:spMkLst>
        </pc:spChg>
        <pc:spChg chg="add mod">
          <ac:chgData name="Pien, Catarina L" userId="055f424c-5a88-4e6e-9e88-d4462ff2eeee" providerId="ADAL" clId="{FF688F30-8267-4759-92EF-AC87E68B1938}" dt="2023-07-18T21:48:13.552" v="191" actId="1076"/>
          <ac:spMkLst>
            <pc:docMk/>
            <pc:sldMk cId="1495429800" sldId="265"/>
            <ac:spMk id="7" creationId="{3927DC66-0A9C-6E1F-1351-DD2D9218BB17}"/>
          </ac:spMkLst>
        </pc:spChg>
        <pc:spChg chg="add mod">
          <ac:chgData name="Pien, Catarina L" userId="055f424c-5a88-4e6e-9e88-d4462ff2eeee" providerId="ADAL" clId="{FF688F30-8267-4759-92EF-AC87E68B1938}" dt="2023-07-18T21:49:38.765" v="219"/>
          <ac:spMkLst>
            <pc:docMk/>
            <pc:sldMk cId="1495429800" sldId="265"/>
            <ac:spMk id="9" creationId="{1E0FDA2C-57EE-59D9-43F2-099A0FC9DA60}"/>
          </ac:spMkLst>
        </pc:spChg>
        <pc:picChg chg="add mod">
          <ac:chgData name="Pien, Catarina L" userId="055f424c-5a88-4e6e-9e88-d4462ff2eeee" providerId="ADAL" clId="{FF688F30-8267-4759-92EF-AC87E68B1938}" dt="2023-07-18T21:48:38.213" v="199" actId="1076"/>
          <ac:picMkLst>
            <pc:docMk/>
            <pc:sldMk cId="1495429800" sldId="265"/>
            <ac:picMk id="4" creationId="{7CEB76A2-637B-B8E2-6CB8-99E047948FF7}"/>
          </ac:picMkLst>
        </pc:picChg>
        <pc:picChg chg="add mod">
          <ac:chgData name="Pien, Catarina L" userId="055f424c-5a88-4e6e-9e88-d4462ff2eeee" providerId="ADAL" clId="{FF688F30-8267-4759-92EF-AC87E68B1938}" dt="2023-07-18T21:48:18.045" v="194" actId="1076"/>
          <ac:picMkLst>
            <pc:docMk/>
            <pc:sldMk cId="1495429800" sldId="265"/>
            <ac:picMk id="5" creationId="{061314B8-554A-D3E1-F9F4-998F5ABF6F2C}"/>
          </ac:picMkLst>
        </pc:picChg>
        <pc:picChg chg="add mod">
          <ac:chgData name="Pien, Catarina L" userId="055f424c-5a88-4e6e-9e88-d4462ff2eeee" providerId="ADAL" clId="{FF688F30-8267-4759-92EF-AC87E68B1938}" dt="2023-07-18T21:48:15.982" v="193" actId="1076"/>
          <ac:picMkLst>
            <pc:docMk/>
            <pc:sldMk cId="1495429800" sldId="265"/>
            <ac:picMk id="8" creationId="{FE664C89-D589-0347-2217-469E9E18B2F9}"/>
          </ac:picMkLst>
        </pc:picChg>
      </pc:sldChg>
      <pc:sldChg chg="add">
        <pc:chgData name="Pien, Catarina L" userId="055f424c-5a88-4e6e-9e88-d4462ff2eeee" providerId="ADAL" clId="{FF688F30-8267-4759-92EF-AC87E68B1938}" dt="2023-07-18T21:59:59.926" v="329"/>
        <pc:sldMkLst>
          <pc:docMk/>
          <pc:sldMk cId="4046760473" sldId="265"/>
        </pc:sldMkLst>
      </pc:sldChg>
      <pc:sldChg chg="addSp delSp modSp new del mod">
        <pc:chgData name="Pien, Catarina L" userId="055f424c-5a88-4e6e-9e88-d4462ff2eeee" providerId="ADAL" clId="{FF688F30-8267-4759-92EF-AC87E68B1938}" dt="2023-07-18T21:59:57.819" v="328" actId="2696"/>
        <pc:sldMkLst>
          <pc:docMk/>
          <pc:sldMk cId="1878069136" sldId="266"/>
        </pc:sldMkLst>
        <pc:spChg chg="del">
          <ac:chgData name="Pien, Catarina L" userId="055f424c-5a88-4e6e-9e88-d4462ff2eeee" providerId="ADAL" clId="{FF688F30-8267-4759-92EF-AC87E68B1938}" dt="2023-07-18T21:45:51.507" v="142" actId="478"/>
          <ac:spMkLst>
            <pc:docMk/>
            <pc:sldMk cId="1878069136" sldId="266"/>
            <ac:spMk id="2" creationId="{56A30587-89FC-B8E2-32EF-04704740D96B}"/>
          </ac:spMkLst>
        </pc:spChg>
        <pc:spChg chg="del">
          <ac:chgData name="Pien, Catarina L" userId="055f424c-5a88-4e6e-9e88-d4462ff2eeee" providerId="ADAL" clId="{FF688F30-8267-4759-92EF-AC87E68B1938}" dt="2023-07-18T21:49:24.867" v="210" actId="478"/>
          <ac:spMkLst>
            <pc:docMk/>
            <pc:sldMk cId="1878069136" sldId="266"/>
            <ac:spMk id="3" creationId="{6D3B8A27-03CC-27D3-9AF6-68A4C2B8BE51}"/>
          </ac:spMkLst>
        </pc:spChg>
        <pc:spChg chg="add mod">
          <ac:chgData name="Pien, Catarina L" userId="055f424c-5a88-4e6e-9e88-d4462ff2eeee" providerId="ADAL" clId="{FF688F30-8267-4759-92EF-AC87E68B1938}" dt="2023-07-18T21:48:58.729" v="201" actId="1076"/>
          <ac:spMkLst>
            <pc:docMk/>
            <pc:sldMk cId="1878069136" sldId="266"/>
            <ac:spMk id="9" creationId="{BF682709-69E1-D64C-E2E6-246C83C997B7}"/>
          </ac:spMkLst>
        </pc:spChg>
        <pc:spChg chg="add mod">
          <ac:chgData name="Pien, Catarina L" userId="055f424c-5a88-4e6e-9e88-d4462ff2eeee" providerId="ADAL" clId="{FF688F30-8267-4759-92EF-AC87E68B1938}" dt="2023-07-18T21:49:19.022" v="209" actId="1076"/>
          <ac:spMkLst>
            <pc:docMk/>
            <pc:sldMk cId="1878069136" sldId="266"/>
            <ac:spMk id="10" creationId="{54CB47FB-F5F9-ED08-821B-7AF4C48AAFCE}"/>
          </ac:spMkLst>
        </pc:spChg>
        <pc:spChg chg="add del mod">
          <ac:chgData name="Pien, Catarina L" userId="055f424c-5a88-4e6e-9e88-d4462ff2eeee" providerId="ADAL" clId="{FF688F30-8267-4759-92EF-AC87E68B1938}" dt="2023-07-18T21:47:03.905" v="160" actId="478"/>
          <ac:spMkLst>
            <pc:docMk/>
            <pc:sldMk cId="1878069136" sldId="266"/>
            <ac:spMk id="11" creationId="{784827A0-76F5-0DDE-F1D4-B973964A02EC}"/>
          </ac:spMkLst>
        </pc:spChg>
        <pc:spChg chg="add mod">
          <ac:chgData name="Pien, Catarina L" userId="055f424c-5a88-4e6e-9e88-d4462ff2eeee" providerId="ADAL" clId="{FF688F30-8267-4759-92EF-AC87E68B1938}" dt="2023-07-18T21:49:15.923" v="208" actId="1076"/>
          <ac:spMkLst>
            <pc:docMk/>
            <pc:sldMk cId="1878069136" sldId="266"/>
            <ac:spMk id="12" creationId="{0FD1B733-A17B-8287-7182-407C3DA1E09B}"/>
          </ac:spMkLst>
        </pc:spChg>
        <pc:spChg chg="add mod">
          <ac:chgData name="Pien, Catarina L" userId="055f424c-5a88-4e6e-9e88-d4462ff2eeee" providerId="ADAL" clId="{FF688F30-8267-4759-92EF-AC87E68B1938}" dt="2023-07-18T21:49:32.265" v="218" actId="20577"/>
          <ac:spMkLst>
            <pc:docMk/>
            <pc:sldMk cId="1878069136" sldId="266"/>
            <ac:spMk id="13" creationId="{1146637D-6BFC-E596-E843-88D63AD45F92}"/>
          </ac:spMkLst>
        </pc:spChg>
        <pc:picChg chg="add del mod">
          <ac:chgData name="Pien, Catarina L" userId="055f424c-5a88-4e6e-9e88-d4462ff2eeee" providerId="ADAL" clId="{FF688F30-8267-4759-92EF-AC87E68B1938}" dt="2023-07-18T21:44:41.851" v="124" actId="478"/>
          <ac:picMkLst>
            <pc:docMk/>
            <pc:sldMk cId="1878069136" sldId="266"/>
            <ac:picMk id="4" creationId="{8322743E-8CBA-2F9F-EC9E-B39C7C353B5A}"/>
          </ac:picMkLst>
        </pc:picChg>
        <pc:picChg chg="add mod">
          <ac:chgData name="Pien, Catarina L" userId="055f424c-5a88-4e6e-9e88-d4462ff2eeee" providerId="ADAL" clId="{FF688F30-8267-4759-92EF-AC87E68B1938}" dt="2023-07-18T21:49:11.362" v="206" actId="14100"/>
          <ac:picMkLst>
            <pc:docMk/>
            <pc:sldMk cId="1878069136" sldId="266"/>
            <ac:picMk id="5" creationId="{6E348895-CF5B-754A-BC48-DF30DA0297B7}"/>
          </ac:picMkLst>
        </pc:picChg>
        <pc:picChg chg="add mod">
          <ac:chgData name="Pien, Catarina L" userId="055f424c-5a88-4e6e-9e88-d4462ff2eeee" providerId="ADAL" clId="{FF688F30-8267-4759-92EF-AC87E68B1938}" dt="2023-07-18T21:49:08.373" v="205" actId="1076"/>
          <ac:picMkLst>
            <pc:docMk/>
            <pc:sldMk cId="1878069136" sldId="266"/>
            <ac:picMk id="6" creationId="{9D662AD9-C4D9-405B-8FAE-536464F9B108}"/>
          </ac:picMkLst>
        </pc:picChg>
        <pc:picChg chg="add del mod">
          <ac:chgData name="Pien, Catarina L" userId="055f424c-5a88-4e6e-9e88-d4462ff2eeee" providerId="ADAL" clId="{FF688F30-8267-4759-92EF-AC87E68B1938}" dt="2023-07-18T21:45:28.001" v="138" actId="478"/>
          <ac:picMkLst>
            <pc:docMk/>
            <pc:sldMk cId="1878069136" sldId="266"/>
            <ac:picMk id="7" creationId="{1C88FDE2-1D73-DA09-024A-CD88F2846962}"/>
          </ac:picMkLst>
        </pc:picChg>
        <pc:picChg chg="add mod">
          <ac:chgData name="Pien, Catarina L" userId="055f424c-5a88-4e6e-9e88-d4462ff2eeee" providerId="ADAL" clId="{FF688F30-8267-4759-92EF-AC87E68B1938}" dt="2023-07-18T21:49:03.192" v="203" actId="1076"/>
          <ac:picMkLst>
            <pc:docMk/>
            <pc:sldMk cId="1878069136" sldId="266"/>
            <ac:picMk id="8" creationId="{A7DC26E4-B2EC-8690-3B7F-13F54B9E9556}"/>
          </ac:picMkLst>
        </pc:picChg>
      </pc:sldChg>
      <pc:sldChg chg="add">
        <pc:chgData name="Pien, Catarina L" userId="055f424c-5a88-4e6e-9e88-d4462ff2eeee" providerId="ADAL" clId="{FF688F30-8267-4759-92EF-AC87E68B1938}" dt="2023-07-18T21:59:59.926" v="329"/>
        <pc:sldMkLst>
          <pc:docMk/>
          <pc:sldMk cId="1921078000" sldId="266"/>
        </pc:sldMkLst>
      </pc:sldChg>
      <pc:sldChg chg="addSp delSp modSp add mod">
        <pc:chgData name="Pien, Catarina L" userId="055f424c-5a88-4e6e-9e88-d4462ff2eeee" providerId="ADAL" clId="{FF688F30-8267-4759-92EF-AC87E68B1938}" dt="2023-07-18T21:55:10.448" v="279" actId="1037"/>
        <pc:sldMkLst>
          <pc:docMk/>
          <pc:sldMk cId="2389441221" sldId="267"/>
        </pc:sldMkLst>
        <pc:spChg chg="mod">
          <ac:chgData name="Pien, Catarina L" userId="055f424c-5a88-4e6e-9e88-d4462ff2eeee" providerId="ADAL" clId="{FF688F30-8267-4759-92EF-AC87E68B1938}" dt="2023-07-18T21:50:03.297" v="224" actId="20577"/>
          <ac:spMkLst>
            <pc:docMk/>
            <pc:sldMk cId="2389441221" sldId="267"/>
            <ac:spMk id="2" creationId="{35D1CFB4-6B3B-A24D-496D-61F77A311C0D}"/>
          </ac:spMkLst>
        </pc:spChg>
        <pc:spChg chg="mod">
          <ac:chgData name="Pien, Catarina L" userId="055f424c-5a88-4e6e-9e88-d4462ff2eeee" providerId="ADAL" clId="{FF688F30-8267-4759-92EF-AC87E68B1938}" dt="2023-07-18T21:54:28.099" v="259" actId="20577"/>
          <ac:spMkLst>
            <pc:docMk/>
            <pc:sldMk cId="2389441221" sldId="267"/>
            <ac:spMk id="6" creationId="{C9C84A0F-F923-796A-A8DB-13B8E889B417}"/>
          </ac:spMkLst>
        </pc:spChg>
        <pc:spChg chg="mod ord">
          <ac:chgData name="Pien, Catarina L" userId="055f424c-5a88-4e6e-9e88-d4462ff2eeee" providerId="ADAL" clId="{FF688F30-8267-4759-92EF-AC87E68B1938}" dt="2023-07-18T21:55:07.542" v="273" actId="1076"/>
          <ac:spMkLst>
            <pc:docMk/>
            <pc:sldMk cId="2389441221" sldId="267"/>
            <ac:spMk id="7" creationId="{3927DC66-0A9C-6E1F-1351-DD2D9218BB17}"/>
          </ac:spMkLst>
        </pc:spChg>
        <pc:picChg chg="add mod">
          <ac:chgData name="Pien, Catarina L" userId="055f424c-5a88-4e6e-9e88-d4462ff2eeee" providerId="ADAL" clId="{FF688F30-8267-4759-92EF-AC87E68B1938}" dt="2023-07-18T21:54:40.355" v="263" actId="14100"/>
          <ac:picMkLst>
            <pc:docMk/>
            <pc:sldMk cId="2389441221" sldId="267"/>
            <ac:picMk id="3" creationId="{B0378381-121A-58FC-6540-A6B534FFCE03}"/>
          </ac:picMkLst>
        </pc:picChg>
        <pc:picChg chg="del">
          <ac:chgData name="Pien, Catarina L" userId="055f424c-5a88-4e6e-9e88-d4462ff2eeee" providerId="ADAL" clId="{FF688F30-8267-4759-92EF-AC87E68B1938}" dt="2023-07-18T21:54:34.169" v="260" actId="478"/>
          <ac:picMkLst>
            <pc:docMk/>
            <pc:sldMk cId="2389441221" sldId="267"/>
            <ac:picMk id="4" creationId="{7CEB76A2-637B-B8E2-6CB8-99E047948FF7}"/>
          </ac:picMkLst>
        </pc:picChg>
        <pc:picChg chg="del mod">
          <ac:chgData name="Pien, Catarina L" userId="055f424c-5a88-4e6e-9e88-d4462ff2eeee" providerId="ADAL" clId="{FF688F30-8267-4759-92EF-AC87E68B1938}" dt="2023-07-18T21:54:52.887" v="268" actId="478"/>
          <ac:picMkLst>
            <pc:docMk/>
            <pc:sldMk cId="2389441221" sldId="267"/>
            <ac:picMk id="5" creationId="{061314B8-554A-D3E1-F9F4-998F5ABF6F2C}"/>
          </ac:picMkLst>
        </pc:picChg>
        <pc:picChg chg="del mod">
          <ac:chgData name="Pien, Catarina L" userId="055f424c-5a88-4e6e-9e88-d4462ff2eeee" providerId="ADAL" clId="{FF688F30-8267-4759-92EF-AC87E68B1938}" dt="2023-07-18T21:54:42.920" v="264" actId="478"/>
          <ac:picMkLst>
            <pc:docMk/>
            <pc:sldMk cId="2389441221" sldId="267"/>
            <ac:picMk id="8" creationId="{FE664C89-D589-0347-2217-469E9E18B2F9}"/>
          </ac:picMkLst>
        </pc:picChg>
        <pc:picChg chg="add mod">
          <ac:chgData name="Pien, Catarina L" userId="055f424c-5a88-4e6e-9e88-d4462ff2eeee" providerId="ADAL" clId="{FF688F30-8267-4759-92EF-AC87E68B1938}" dt="2023-07-18T21:54:51.802" v="267" actId="14100"/>
          <ac:picMkLst>
            <pc:docMk/>
            <pc:sldMk cId="2389441221" sldId="267"/>
            <ac:picMk id="10" creationId="{78F7F509-4CBC-08A3-8EE2-8B07D9BF60D6}"/>
          </ac:picMkLst>
        </pc:picChg>
        <pc:picChg chg="add mod">
          <ac:chgData name="Pien, Catarina L" userId="055f424c-5a88-4e6e-9e88-d4462ff2eeee" providerId="ADAL" clId="{FF688F30-8267-4759-92EF-AC87E68B1938}" dt="2023-07-18T21:55:10.448" v="279" actId="1037"/>
          <ac:picMkLst>
            <pc:docMk/>
            <pc:sldMk cId="2389441221" sldId="267"/>
            <ac:picMk id="11" creationId="{F236008F-DB1A-672C-3C19-B64A7C5BB81F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1:51:26.330" v="248" actId="478"/>
        <pc:sldMkLst>
          <pc:docMk/>
          <pc:sldMk cId="2044165108" sldId="268"/>
        </pc:sldMkLst>
        <pc:spChg chg="mod">
          <ac:chgData name="Pien, Catarina L" userId="055f424c-5a88-4e6e-9e88-d4462ff2eeee" providerId="ADAL" clId="{FF688F30-8267-4759-92EF-AC87E68B1938}" dt="2023-07-18T21:51:15.698" v="246" actId="20577"/>
          <ac:spMkLst>
            <pc:docMk/>
            <pc:sldMk cId="2044165108" sldId="268"/>
            <ac:spMk id="6" creationId="{C9C84A0F-F923-796A-A8DB-13B8E889B417}"/>
          </ac:spMkLst>
        </pc:spChg>
        <pc:picChg chg="add del mod">
          <ac:chgData name="Pien, Catarina L" userId="055f424c-5a88-4e6e-9e88-d4462ff2eeee" providerId="ADAL" clId="{FF688F30-8267-4759-92EF-AC87E68B1938}" dt="2023-07-18T21:50:26.804" v="228" actId="478"/>
          <ac:picMkLst>
            <pc:docMk/>
            <pc:sldMk cId="2044165108" sldId="268"/>
            <ac:picMk id="3" creationId="{C1B2CA2A-A4E4-B0D5-1EF1-C4AC1393AA53}"/>
          </ac:picMkLst>
        </pc:picChg>
        <pc:picChg chg="del">
          <ac:chgData name="Pien, Catarina L" userId="055f424c-5a88-4e6e-9e88-d4462ff2eeee" providerId="ADAL" clId="{FF688F30-8267-4759-92EF-AC87E68B1938}" dt="2023-07-18T21:50:23.980" v="226" actId="478"/>
          <ac:picMkLst>
            <pc:docMk/>
            <pc:sldMk cId="2044165108" sldId="268"/>
            <ac:picMk id="4" creationId="{7CEB76A2-637B-B8E2-6CB8-99E047948FF7}"/>
          </ac:picMkLst>
        </pc:picChg>
        <pc:picChg chg="del">
          <ac:chgData name="Pien, Catarina L" userId="055f424c-5a88-4e6e-9e88-d4462ff2eeee" providerId="ADAL" clId="{FF688F30-8267-4759-92EF-AC87E68B1938}" dt="2023-07-18T21:50:45.569" v="236" actId="478"/>
          <ac:picMkLst>
            <pc:docMk/>
            <pc:sldMk cId="2044165108" sldId="268"/>
            <ac:picMk id="5" creationId="{061314B8-554A-D3E1-F9F4-998F5ABF6F2C}"/>
          </ac:picMkLst>
        </pc:picChg>
        <pc:picChg chg="del">
          <ac:chgData name="Pien, Catarina L" userId="055f424c-5a88-4e6e-9e88-d4462ff2eeee" providerId="ADAL" clId="{FF688F30-8267-4759-92EF-AC87E68B1938}" dt="2023-07-18T21:50:36.281" v="232" actId="478"/>
          <ac:picMkLst>
            <pc:docMk/>
            <pc:sldMk cId="2044165108" sldId="268"/>
            <ac:picMk id="8" creationId="{FE664C89-D589-0347-2217-469E9E18B2F9}"/>
          </ac:picMkLst>
        </pc:picChg>
        <pc:picChg chg="add mod">
          <ac:chgData name="Pien, Catarina L" userId="055f424c-5a88-4e6e-9e88-d4462ff2eeee" providerId="ADAL" clId="{FF688F30-8267-4759-92EF-AC87E68B1938}" dt="2023-07-18T21:50:34.951" v="231" actId="14100"/>
          <ac:picMkLst>
            <pc:docMk/>
            <pc:sldMk cId="2044165108" sldId="268"/>
            <ac:picMk id="10" creationId="{A763625D-09EC-71D4-EFF1-3357C390DACD}"/>
          </ac:picMkLst>
        </pc:picChg>
        <pc:picChg chg="add mod">
          <ac:chgData name="Pien, Catarina L" userId="055f424c-5a88-4e6e-9e88-d4462ff2eeee" providerId="ADAL" clId="{FF688F30-8267-4759-92EF-AC87E68B1938}" dt="2023-07-18T21:50:44.556" v="235" actId="14100"/>
          <ac:picMkLst>
            <pc:docMk/>
            <pc:sldMk cId="2044165108" sldId="268"/>
            <ac:picMk id="11" creationId="{B68CFEAF-A051-EC6E-9ECC-5D58D852EA00}"/>
          </ac:picMkLst>
        </pc:picChg>
        <pc:picChg chg="add mod">
          <ac:chgData name="Pien, Catarina L" userId="055f424c-5a88-4e6e-9e88-d4462ff2eeee" providerId="ADAL" clId="{FF688F30-8267-4759-92EF-AC87E68B1938}" dt="2023-07-18T21:50:56.590" v="239" actId="14100"/>
          <ac:picMkLst>
            <pc:docMk/>
            <pc:sldMk cId="2044165108" sldId="268"/>
            <ac:picMk id="12" creationId="{FF9FC845-BFCF-324C-F1E7-5C9AF9F6553F}"/>
          </ac:picMkLst>
        </pc:picChg>
        <pc:picChg chg="add del mod">
          <ac:chgData name="Pien, Catarina L" userId="055f424c-5a88-4e6e-9e88-d4462ff2eeee" providerId="ADAL" clId="{FF688F30-8267-4759-92EF-AC87E68B1938}" dt="2023-07-18T21:51:26.330" v="248" actId="478"/>
          <ac:picMkLst>
            <pc:docMk/>
            <pc:sldMk cId="2044165108" sldId="268"/>
            <ac:picMk id="13" creationId="{3D26C9CD-E88F-96D3-650E-46BB7F3E23E2}"/>
          </ac:picMkLst>
        </pc:picChg>
      </pc:sldChg>
      <pc:sldChg chg="new del">
        <pc:chgData name="Pien, Catarina L" userId="055f424c-5a88-4e6e-9e88-d4462ff2eeee" providerId="ADAL" clId="{FF688F30-8267-4759-92EF-AC87E68B1938}" dt="2023-07-18T21:55:40.173" v="282" actId="47"/>
        <pc:sldMkLst>
          <pc:docMk/>
          <pc:sldMk cId="2937222251" sldId="269"/>
        </pc:sldMkLst>
      </pc:sldChg>
      <pc:sldChg chg="add del">
        <pc:chgData name="Pien, Catarina L" userId="055f424c-5a88-4e6e-9e88-d4462ff2eeee" providerId="ADAL" clId="{FF688F30-8267-4759-92EF-AC87E68B1938}" dt="2023-07-18T21:59:42.935" v="325" actId="47"/>
        <pc:sldMkLst>
          <pc:docMk/>
          <pc:sldMk cId="3287146431" sldId="270"/>
        </pc:sldMkLst>
      </pc:sldChg>
      <pc:sldChg chg="addSp delSp modSp add mod ord">
        <pc:chgData name="Pien, Catarina L" userId="055f424c-5a88-4e6e-9e88-d4462ff2eeee" providerId="ADAL" clId="{FF688F30-8267-4759-92EF-AC87E68B1938}" dt="2023-07-18T21:59:47.624" v="327"/>
        <pc:sldMkLst>
          <pc:docMk/>
          <pc:sldMk cId="1571644646" sldId="271"/>
        </pc:sldMkLst>
        <pc:spChg chg="mod">
          <ac:chgData name="Pien, Catarina L" userId="055f424c-5a88-4e6e-9e88-d4462ff2eeee" providerId="ADAL" clId="{FF688F30-8267-4759-92EF-AC87E68B1938}" dt="2023-07-18T21:56:36.713" v="301" actId="20577"/>
          <ac:spMkLst>
            <pc:docMk/>
            <pc:sldMk cId="1571644646" sldId="271"/>
            <ac:spMk id="6" creationId="{C9C84A0F-F923-796A-A8DB-13B8E889B417}"/>
          </ac:spMkLst>
        </pc:spChg>
        <pc:picChg chg="add mod">
          <ac:chgData name="Pien, Catarina L" userId="055f424c-5a88-4e6e-9e88-d4462ff2eeee" providerId="ADAL" clId="{FF688F30-8267-4759-92EF-AC87E68B1938}" dt="2023-07-18T21:55:56.399" v="287" actId="14100"/>
          <ac:picMkLst>
            <pc:docMk/>
            <pc:sldMk cId="1571644646" sldId="271"/>
            <ac:picMk id="3" creationId="{BC4E1979-6786-22A5-B49E-FB87AEB870E7}"/>
          </ac:picMkLst>
        </pc:picChg>
        <pc:picChg chg="add mod">
          <ac:chgData name="Pien, Catarina L" userId="055f424c-5a88-4e6e-9e88-d4462ff2eeee" providerId="ADAL" clId="{FF688F30-8267-4759-92EF-AC87E68B1938}" dt="2023-07-18T21:56:05.266" v="291" actId="14100"/>
          <ac:picMkLst>
            <pc:docMk/>
            <pc:sldMk cId="1571644646" sldId="271"/>
            <ac:picMk id="4" creationId="{F8BCD1EB-656E-FEC2-9747-50CB4F9643B0}"/>
          </ac:picMkLst>
        </pc:picChg>
        <pc:picChg chg="add mod">
          <ac:chgData name="Pien, Catarina L" userId="055f424c-5a88-4e6e-9e88-d4462ff2eeee" providerId="ADAL" clId="{FF688F30-8267-4759-92EF-AC87E68B1938}" dt="2023-07-18T21:56:15.519" v="295" actId="14100"/>
          <ac:picMkLst>
            <pc:docMk/>
            <pc:sldMk cId="1571644646" sldId="271"/>
            <ac:picMk id="5" creationId="{8C595270-114F-9E13-491C-B593A81C39A3}"/>
          </ac:picMkLst>
        </pc:picChg>
        <pc:picChg chg="del">
          <ac:chgData name="Pien, Catarina L" userId="055f424c-5a88-4e6e-9e88-d4462ff2eeee" providerId="ADAL" clId="{FF688F30-8267-4759-92EF-AC87E68B1938}" dt="2023-07-18T21:55:49.608" v="284" actId="478"/>
          <ac:picMkLst>
            <pc:docMk/>
            <pc:sldMk cId="1571644646" sldId="271"/>
            <ac:picMk id="10" creationId="{A763625D-09EC-71D4-EFF1-3357C390DACD}"/>
          </ac:picMkLst>
        </pc:picChg>
        <pc:picChg chg="del">
          <ac:chgData name="Pien, Catarina L" userId="055f424c-5a88-4e6e-9e88-d4462ff2eeee" providerId="ADAL" clId="{FF688F30-8267-4759-92EF-AC87E68B1938}" dt="2023-07-18T21:55:57.743" v="288" actId="478"/>
          <ac:picMkLst>
            <pc:docMk/>
            <pc:sldMk cId="1571644646" sldId="271"/>
            <ac:picMk id="11" creationId="{B68CFEAF-A051-EC6E-9ECC-5D58D852EA00}"/>
          </ac:picMkLst>
        </pc:picChg>
        <pc:picChg chg="del">
          <ac:chgData name="Pien, Catarina L" userId="055f424c-5a88-4e6e-9e88-d4462ff2eeee" providerId="ADAL" clId="{FF688F30-8267-4759-92EF-AC87E68B1938}" dt="2023-07-18T21:56:06.210" v="292" actId="478"/>
          <ac:picMkLst>
            <pc:docMk/>
            <pc:sldMk cId="1571644646" sldId="271"/>
            <ac:picMk id="12" creationId="{FF9FC845-BFCF-324C-F1E7-5C9AF9F6553F}"/>
          </ac:picMkLst>
        </pc:picChg>
      </pc:sldChg>
      <pc:sldChg chg="new del">
        <pc:chgData name="Pien, Catarina L" userId="055f424c-5a88-4e6e-9e88-d4462ff2eeee" providerId="ADAL" clId="{FF688F30-8267-4759-92EF-AC87E68B1938}" dt="2023-07-18T21:58:22.589" v="304" actId="47"/>
        <pc:sldMkLst>
          <pc:docMk/>
          <pc:sldMk cId="2278584410" sldId="272"/>
        </pc:sldMkLst>
      </pc:sldChg>
      <pc:sldChg chg="addSp delSp modSp add mod ord">
        <pc:chgData name="Pien, Catarina L" userId="055f424c-5a88-4e6e-9e88-d4462ff2eeee" providerId="ADAL" clId="{FF688F30-8267-4759-92EF-AC87E68B1938}" dt="2023-07-18T21:59:40.393" v="324"/>
        <pc:sldMkLst>
          <pc:docMk/>
          <pc:sldMk cId="2008240708" sldId="273"/>
        </pc:sldMkLst>
        <pc:spChg chg="mod">
          <ac:chgData name="Pien, Catarina L" userId="055f424c-5a88-4e6e-9e88-d4462ff2eeee" providerId="ADAL" clId="{FF688F30-8267-4759-92EF-AC87E68B1938}" dt="2023-07-18T21:59:26.442" v="322" actId="20577"/>
          <ac:spMkLst>
            <pc:docMk/>
            <pc:sldMk cId="2008240708" sldId="273"/>
            <ac:spMk id="6" creationId="{C9C84A0F-F923-796A-A8DB-13B8E889B417}"/>
          </ac:spMkLst>
        </pc:spChg>
        <pc:picChg chg="add del mod">
          <ac:chgData name="Pien, Catarina L" userId="055f424c-5a88-4e6e-9e88-d4462ff2eeee" providerId="ADAL" clId="{FF688F30-8267-4759-92EF-AC87E68B1938}" dt="2023-07-18T21:58:41.056" v="308" actId="478"/>
          <ac:picMkLst>
            <pc:docMk/>
            <pc:sldMk cId="2008240708" sldId="273"/>
            <ac:picMk id="3" creationId="{E5CD48AC-7880-2C4F-BD75-A4B8FC911531}"/>
          </ac:picMkLst>
        </pc:picChg>
        <pc:picChg chg="add mod">
          <ac:chgData name="Pien, Catarina L" userId="055f424c-5a88-4e6e-9e88-d4462ff2eeee" providerId="ADAL" clId="{FF688F30-8267-4759-92EF-AC87E68B1938}" dt="2023-07-18T21:58:44.116" v="310" actId="1076"/>
          <ac:picMkLst>
            <pc:docMk/>
            <pc:sldMk cId="2008240708" sldId="273"/>
            <ac:picMk id="4" creationId="{A3B2D16C-2748-1E3B-AC56-2B5FEFB17854}"/>
          </ac:picMkLst>
        </pc:picChg>
        <pc:picChg chg="add mod">
          <ac:chgData name="Pien, Catarina L" userId="055f424c-5a88-4e6e-9e88-d4462ff2eeee" providerId="ADAL" clId="{FF688F30-8267-4759-92EF-AC87E68B1938}" dt="2023-07-18T21:58:50.152" v="313" actId="1076"/>
          <ac:picMkLst>
            <pc:docMk/>
            <pc:sldMk cId="2008240708" sldId="273"/>
            <ac:picMk id="5" creationId="{514B79AF-B1B7-249F-C042-5B1386FB2692}"/>
          </ac:picMkLst>
        </pc:picChg>
        <pc:picChg chg="add mod">
          <ac:chgData name="Pien, Catarina L" userId="055f424c-5a88-4e6e-9e88-d4462ff2eeee" providerId="ADAL" clId="{FF688F30-8267-4759-92EF-AC87E68B1938}" dt="2023-07-18T21:58:57.327" v="316" actId="1076"/>
          <ac:picMkLst>
            <pc:docMk/>
            <pc:sldMk cId="2008240708" sldId="273"/>
            <ac:picMk id="8" creationId="{FCD8F6F2-EDB9-FB0E-EA85-B460117BCAED}"/>
          </ac:picMkLst>
        </pc:picChg>
        <pc:picChg chg="del">
          <ac:chgData name="Pien, Catarina L" userId="055f424c-5a88-4e6e-9e88-d4462ff2eeee" providerId="ADAL" clId="{FF688F30-8267-4759-92EF-AC87E68B1938}" dt="2023-07-18T21:58:26.311" v="305" actId="478"/>
          <ac:picMkLst>
            <pc:docMk/>
            <pc:sldMk cId="2008240708" sldId="273"/>
            <ac:picMk id="10" creationId="{A763625D-09EC-71D4-EFF1-3357C390DACD}"/>
          </ac:picMkLst>
        </pc:picChg>
        <pc:picChg chg="del">
          <ac:chgData name="Pien, Catarina L" userId="055f424c-5a88-4e6e-9e88-d4462ff2eeee" providerId="ADAL" clId="{FF688F30-8267-4759-92EF-AC87E68B1938}" dt="2023-07-18T21:58:45.095" v="311" actId="478"/>
          <ac:picMkLst>
            <pc:docMk/>
            <pc:sldMk cId="2008240708" sldId="273"/>
            <ac:picMk id="11" creationId="{B68CFEAF-A051-EC6E-9ECC-5D58D852EA00}"/>
          </ac:picMkLst>
        </pc:picChg>
        <pc:picChg chg="del">
          <ac:chgData name="Pien, Catarina L" userId="055f424c-5a88-4e6e-9e88-d4462ff2eeee" providerId="ADAL" clId="{FF688F30-8267-4759-92EF-AC87E68B1938}" dt="2023-07-18T21:58:51.103" v="314" actId="478"/>
          <ac:picMkLst>
            <pc:docMk/>
            <pc:sldMk cId="2008240708" sldId="273"/>
            <ac:picMk id="12" creationId="{FF9FC845-BFCF-324C-F1E7-5C9AF9F6553F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2:01:03.714" v="347" actId="1076"/>
        <pc:sldMkLst>
          <pc:docMk/>
          <pc:sldMk cId="1583880285" sldId="274"/>
        </pc:sldMkLst>
        <pc:spChg chg="mod">
          <ac:chgData name="Pien, Catarina L" userId="055f424c-5a88-4e6e-9e88-d4462ff2eeee" providerId="ADAL" clId="{FF688F30-8267-4759-92EF-AC87E68B1938}" dt="2023-07-18T22:00:36.352" v="338" actId="20577"/>
          <ac:spMkLst>
            <pc:docMk/>
            <pc:sldMk cId="1583880285" sldId="274"/>
            <ac:spMk id="6" creationId="{C9C84A0F-F923-796A-A8DB-13B8E889B417}"/>
          </ac:spMkLst>
        </pc:spChg>
        <pc:picChg chg="del">
          <ac:chgData name="Pien, Catarina L" userId="055f424c-5a88-4e6e-9e88-d4462ff2eeee" providerId="ADAL" clId="{FF688F30-8267-4759-92EF-AC87E68B1938}" dt="2023-07-18T22:00:47.888" v="339" actId="478"/>
          <ac:picMkLst>
            <pc:docMk/>
            <pc:sldMk cId="1583880285" sldId="274"/>
            <ac:picMk id="3" creationId="{B0378381-121A-58FC-6540-A6B534FFCE03}"/>
          </ac:picMkLst>
        </pc:picChg>
        <pc:picChg chg="add mod">
          <ac:chgData name="Pien, Catarina L" userId="055f424c-5a88-4e6e-9e88-d4462ff2eeee" providerId="ADAL" clId="{FF688F30-8267-4759-92EF-AC87E68B1938}" dt="2023-07-18T22:00:50.119" v="341" actId="1076"/>
          <ac:picMkLst>
            <pc:docMk/>
            <pc:sldMk cId="1583880285" sldId="274"/>
            <ac:picMk id="4" creationId="{C22D5395-0143-B90A-DD52-8396CECAC238}"/>
          </ac:picMkLst>
        </pc:picChg>
        <pc:picChg chg="add mod">
          <ac:chgData name="Pien, Catarina L" userId="055f424c-5a88-4e6e-9e88-d4462ff2eeee" providerId="ADAL" clId="{FF688F30-8267-4759-92EF-AC87E68B1938}" dt="2023-07-18T22:00:57.250" v="344" actId="1076"/>
          <ac:picMkLst>
            <pc:docMk/>
            <pc:sldMk cId="1583880285" sldId="274"/>
            <ac:picMk id="5" creationId="{98C923AA-A37A-6F94-48AD-0992A6026F97}"/>
          </ac:picMkLst>
        </pc:picChg>
        <pc:picChg chg="add mod">
          <ac:chgData name="Pien, Catarina L" userId="055f424c-5a88-4e6e-9e88-d4462ff2eeee" providerId="ADAL" clId="{FF688F30-8267-4759-92EF-AC87E68B1938}" dt="2023-07-18T22:01:03.714" v="347" actId="1076"/>
          <ac:picMkLst>
            <pc:docMk/>
            <pc:sldMk cId="1583880285" sldId="274"/>
            <ac:picMk id="8" creationId="{FD69CBF5-1CA3-B62C-6F61-84FCADDE2428}"/>
          </ac:picMkLst>
        </pc:picChg>
        <pc:picChg chg="del">
          <ac:chgData name="Pien, Catarina L" userId="055f424c-5a88-4e6e-9e88-d4462ff2eeee" providerId="ADAL" clId="{FF688F30-8267-4759-92EF-AC87E68B1938}" dt="2023-07-18T22:00:54.839" v="342" actId="478"/>
          <ac:picMkLst>
            <pc:docMk/>
            <pc:sldMk cId="1583880285" sldId="274"/>
            <ac:picMk id="10" creationId="{78F7F509-4CBC-08A3-8EE2-8B07D9BF60D6}"/>
          </ac:picMkLst>
        </pc:picChg>
        <pc:picChg chg="del">
          <ac:chgData name="Pien, Catarina L" userId="055f424c-5a88-4e6e-9e88-d4462ff2eeee" providerId="ADAL" clId="{FF688F30-8267-4759-92EF-AC87E68B1938}" dt="2023-07-18T22:00:58.334" v="345" actId="478"/>
          <ac:picMkLst>
            <pc:docMk/>
            <pc:sldMk cId="1583880285" sldId="274"/>
            <ac:picMk id="11" creationId="{F236008F-DB1A-672C-3C19-B64A7C5BB81F}"/>
          </ac:picMkLst>
        </pc:picChg>
      </pc:sldChg>
      <pc:sldChg chg="new del">
        <pc:chgData name="Pien, Catarina L" userId="055f424c-5a88-4e6e-9e88-d4462ff2eeee" providerId="ADAL" clId="{FF688F30-8267-4759-92EF-AC87E68B1938}" dt="2023-07-18T22:01:50.950" v="350" actId="47"/>
        <pc:sldMkLst>
          <pc:docMk/>
          <pc:sldMk cId="1744287655" sldId="275"/>
        </pc:sldMkLst>
      </pc:sldChg>
      <pc:sldChg chg="addSp delSp modSp add mod">
        <pc:chgData name="Pien, Catarina L" userId="055f424c-5a88-4e6e-9e88-d4462ff2eeee" providerId="ADAL" clId="{FF688F30-8267-4759-92EF-AC87E68B1938}" dt="2023-07-18T22:02:37.381" v="365" actId="1076"/>
        <pc:sldMkLst>
          <pc:docMk/>
          <pc:sldMk cId="3601026263" sldId="276"/>
        </pc:sldMkLst>
        <pc:spChg chg="mod ord">
          <ac:chgData name="Pien, Catarina L" userId="055f424c-5a88-4e6e-9e88-d4462ff2eeee" providerId="ADAL" clId="{FF688F30-8267-4759-92EF-AC87E68B1938}" dt="2023-07-18T22:02:01.993" v="356" actId="20577"/>
          <ac:spMkLst>
            <pc:docMk/>
            <pc:sldMk cId="3601026263" sldId="276"/>
            <ac:spMk id="10" creationId="{54CB47FB-F5F9-ED08-821B-7AF4C48AAFCE}"/>
          </ac:spMkLst>
        </pc:spChg>
        <pc:picChg chg="add mod">
          <ac:chgData name="Pien, Catarina L" userId="055f424c-5a88-4e6e-9e88-d4462ff2eeee" providerId="ADAL" clId="{FF688F30-8267-4759-92EF-AC87E68B1938}" dt="2023-07-18T22:02:26.233" v="359" actId="1076"/>
          <ac:picMkLst>
            <pc:docMk/>
            <pc:sldMk cId="3601026263" sldId="276"/>
            <ac:picMk id="2" creationId="{76E0356B-D97D-A063-0FDA-9B4D8C0B5D1B}"/>
          </ac:picMkLst>
        </pc:picChg>
        <pc:picChg chg="add mod">
          <ac:chgData name="Pien, Catarina L" userId="055f424c-5a88-4e6e-9e88-d4462ff2eeee" providerId="ADAL" clId="{FF688F30-8267-4759-92EF-AC87E68B1938}" dt="2023-07-18T22:02:32.152" v="362" actId="1076"/>
          <ac:picMkLst>
            <pc:docMk/>
            <pc:sldMk cId="3601026263" sldId="276"/>
            <ac:picMk id="3" creationId="{15C6D720-7468-60E2-B782-72A7ED970AEF}"/>
          </ac:picMkLst>
        </pc:picChg>
        <pc:picChg chg="add mod">
          <ac:chgData name="Pien, Catarina L" userId="055f424c-5a88-4e6e-9e88-d4462ff2eeee" providerId="ADAL" clId="{FF688F30-8267-4759-92EF-AC87E68B1938}" dt="2023-07-18T22:02:37.381" v="365" actId="1076"/>
          <ac:picMkLst>
            <pc:docMk/>
            <pc:sldMk cId="3601026263" sldId="276"/>
            <ac:picMk id="4" creationId="{03DCFD95-C68B-379A-A5F3-D938729CBB5B}"/>
          </ac:picMkLst>
        </pc:picChg>
        <pc:picChg chg="del">
          <ac:chgData name="Pien, Catarina L" userId="055f424c-5a88-4e6e-9e88-d4462ff2eeee" providerId="ADAL" clId="{FF688F30-8267-4759-92EF-AC87E68B1938}" dt="2023-07-18T22:02:23.391" v="357" actId="478"/>
          <ac:picMkLst>
            <pc:docMk/>
            <pc:sldMk cId="3601026263" sldId="276"/>
            <ac:picMk id="5" creationId="{6E348895-CF5B-754A-BC48-DF30DA0297B7}"/>
          </ac:picMkLst>
        </pc:picChg>
        <pc:picChg chg="del">
          <ac:chgData name="Pien, Catarina L" userId="055f424c-5a88-4e6e-9e88-d4462ff2eeee" providerId="ADAL" clId="{FF688F30-8267-4759-92EF-AC87E68B1938}" dt="2023-07-18T22:02:27.128" v="360" actId="478"/>
          <ac:picMkLst>
            <pc:docMk/>
            <pc:sldMk cId="3601026263" sldId="276"/>
            <ac:picMk id="6" creationId="{9D662AD9-C4D9-405B-8FAE-536464F9B108}"/>
          </ac:picMkLst>
        </pc:picChg>
        <pc:picChg chg="del">
          <ac:chgData name="Pien, Catarina L" userId="055f424c-5a88-4e6e-9e88-d4462ff2eeee" providerId="ADAL" clId="{FF688F30-8267-4759-92EF-AC87E68B1938}" dt="2023-07-18T22:02:33.007" v="363" actId="478"/>
          <ac:picMkLst>
            <pc:docMk/>
            <pc:sldMk cId="3601026263" sldId="276"/>
            <ac:picMk id="8" creationId="{A7DC26E4-B2EC-8690-3B7F-13F54B9E9556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2:03:33.497" v="378" actId="1076"/>
        <pc:sldMkLst>
          <pc:docMk/>
          <pc:sldMk cId="18945092" sldId="277"/>
        </pc:sldMkLst>
        <pc:spChg chg="mod">
          <ac:chgData name="Pien, Catarina L" userId="055f424c-5a88-4e6e-9e88-d4462ff2eeee" providerId="ADAL" clId="{FF688F30-8267-4759-92EF-AC87E68B1938}" dt="2023-07-18T22:03:11.472" v="369" actId="20577"/>
          <ac:spMkLst>
            <pc:docMk/>
            <pc:sldMk cId="18945092" sldId="277"/>
            <ac:spMk id="10" creationId="{54CB47FB-F5F9-ED08-821B-7AF4C48AAFCE}"/>
          </ac:spMkLst>
        </pc:spChg>
        <pc:picChg chg="del">
          <ac:chgData name="Pien, Catarina L" userId="055f424c-5a88-4e6e-9e88-d4462ff2eeee" providerId="ADAL" clId="{FF688F30-8267-4759-92EF-AC87E68B1938}" dt="2023-07-18T22:03:30.039" v="376" actId="478"/>
          <ac:picMkLst>
            <pc:docMk/>
            <pc:sldMk cId="18945092" sldId="277"/>
            <ac:picMk id="2" creationId="{76E0356B-D97D-A063-0FDA-9B4D8C0B5D1B}"/>
          </ac:picMkLst>
        </pc:picChg>
        <pc:picChg chg="del">
          <ac:chgData name="Pien, Catarina L" userId="055f424c-5a88-4e6e-9e88-d4462ff2eeee" providerId="ADAL" clId="{FF688F30-8267-4759-92EF-AC87E68B1938}" dt="2023-07-18T22:03:16.184" v="370" actId="478"/>
          <ac:picMkLst>
            <pc:docMk/>
            <pc:sldMk cId="18945092" sldId="277"/>
            <ac:picMk id="3" creationId="{15C6D720-7468-60E2-B782-72A7ED970AEF}"/>
          </ac:picMkLst>
        </pc:picChg>
        <pc:picChg chg="del">
          <ac:chgData name="Pien, Catarina L" userId="055f424c-5a88-4e6e-9e88-d4462ff2eeee" providerId="ADAL" clId="{FF688F30-8267-4759-92EF-AC87E68B1938}" dt="2023-07-18T22:03:22.015" v="373" actId="478"/>
          <ac:picMkLst>
            <pc:docMk/>
            <pc:sldMk cId="18945092" sldId="277"/>
            <ac:picMk id="4" creationId="{03DCFD95-C68B-379A-A5F3-D938729CBB5B}"/>
          </ac:picMkLst>
        </pc:picChg>
        <pc:picChg chg="add mod">
          <ac:chgData name="Pien, Catarina L" userId="055f424c-5a88-4e6e-9e88-d4462ff2eeee" providerId="ADAL" clId="{FF688F30-8267-4759-92EF-AC87E68B1938}" dt="2023-07-18T22:03:18.313" v="372" actId="1076"/>
          <ac:picMkLst>
            <pc:docMk/>
            <pc:sldMk cId="18945092" sldId="277"/>
            <ac:picMk id="5" creationId="{22476E99-F8D7-709B-E271-A3829C7AB4E3}"/>
          </ac:picMkLst>
        </pc:picChg>
        <pc:picChg chg="add mod">
          <ac:chgData name="Pien, Catarina L" userId="055f424c-5a88-4e6e-9e88-d4462ff2eeee" providerId="ADAL" clId="{FF688F30-8267-4759-92EF-AC87E68B1938}" dt="2023-07-18T22:03:24.666" v="375" actId="1076"/>
          <ac:picMkLst>
            <pc:docMk/>
            <pc:sldMk cId="18945092" sldId="277"/>
            <ac:picMk id="6" creationId="{062C4520-7632-FA71-1942-17DC3DAC845E}"/>
          </ac:picMkLst>
        </pc:picChg>
        <pc:picChg chg="add mod">
          <ac:chgData name="Pien, Catarina L" userId="055f424c-5a88-4e6e-9e88-d4462ff2eeee" providerId="ADAL" clId="{FF688F30-8267-4759-92EF-AC87E68B1938}" dt="2023-07-18T22:03:33.497" v="378" actId="1076"/>
          <ac:picMkLst>
            <pc:docMk/>
            <pc:sldMk cId="18945092" sldId="277"/>
            <ac:picMk id="7" creationId="{E05A7350-5F0D-33B0-CDB5-343C93BC7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8790-2E7E-E79A-7FE0-EB7A0864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188-45A3-D7A3-0EFA-3A1D6B3B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625-7039-58FD-9989-07D2437E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70FB-F612-F7B7-E8A3-7E26C9B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1B15-5CBA-FF15-5448-2EB3476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7935-105A-F72B-0AD4-9E151F2B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6DF2-6F7E-CB76-428C-9CF8201A5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432-20A4-8C91-8E22-D60EC649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8735-CC6D-3289-0EFA-3960AC0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DED-AAF3-1194-04C5-0CCD964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3B6B-726A-2EE7-EFA8-5F11A0A3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BFDFA-F9C2-1229-DFD5-C01889B5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675D-16C1-023B-C68E-CBC4377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0D4E-AEF4-2E1B-C3A1-0CF88E7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9F8-FE88-C94E-5A8A-320FB59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0E9B-C923-8DE1-42F5-0EDC84B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AA87-4BAC-52DE-C866-FE88DF77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65F5-E085-B0F4-E75E-4270C5A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AD9E-DBE0-0A10-B15C-4F2DF4F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A51-4849-0CE8-28C2-8AF4461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E065-49E4-0C97-BD77-25EFD22C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5305-C5FA-74C1-A85C-C595272B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7761-F794-75F4-1BFE-935A332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E53D-BA89-3B00-46B7-D7672A4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DA3E-15C8-4F60-80C5-C5AFD43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AE79-CDAA-AD26-2EB8-A1F4F9EB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9813-3BC5-6E83-E249-A1194740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5C54-50CD-6317-4048-EA641D5A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3037-0BA1-2CD3-9F79-DF42499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5DB94-A0A3-FE8E-53D2-472646E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346C-46DE-EA10-B3A9-894D4A6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0C1E-DF1C-30E5-45C6-EC4D09DE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1F60-019A-0620-B0FC-B090356C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2F56-3B47-A7AE-A106-9AFF2C776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24ADE-AD72-DE3F-902B-287593093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C30EE-73BB-A946-DB1F-6AB53FDEA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546D-D522-2C2B-9F9E-C8BF342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B88E-91E6-E706-6B70-154A920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B7D4-7C03-1F5B-7582-C319A9E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47D-E7D3-B609-4C0A-24AE4F0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1B3A-2BC0-CD94-C1A7-A9613A2F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74044-8798-D50A-C7AB-206CD6A3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0273-9D1F-6519-99FA-945663F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9670E-A9CD-EEB1-B7FC-60E51012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8D7DE-A23B-0795-0E58-621CB26D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FAE3-B953-ACF3-05F3-91C89ED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ED9-ACC0-1434-9213-15B26ACF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012-8EEC-C022-93AC-706F7122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0667-F7D5-4DC2-DBAE-4CD154BD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E4605-34C1-87A8-A202-277C46BB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AA4C-BA69-2562-DE07-43C85253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1699-9D45-232C-2ACD-261A4A38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2FB0-DAB1-83E9-0A29-7BE5099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50403-9100-6729-F5B1-C2705DF1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AFF6-81D5-285A-7CC7-0FF715E4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98C0-F513-7DE1-8008-C329151B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BFFF-5702-015B-C7D3-FC809709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A32A-C470-45F6-0FDB-8B8862F4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58D7-0F37-C3E4-1A1C-9BA72802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63BC-ED96-586B-81E1-D08AA7E3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1274-4306-A439-8772-AF6173ED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0BE2-ADF7-2DB7-F87D-4E01852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25CA-6FB2-04DC-992E-74684A76E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2A7-428A-F7A3-211B-60E5E5B6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Zone of influence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AEAC-E201-8B8E-4B9A-770F0F8DE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516241" y="357645"/>
            <a:ext cx="17700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54, node 8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476E99-F8D7-709B-E271-A3829C7AB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0" y="870150"/>
            <a:ext cx="3429000" cy="257175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62C4520-7632-FA71-1942-17DC3DAC8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0" y="870150"/>
            <a:ext cx="3429000" cy="257175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05A7350-5F0D-33B0-CDB5-343C93BC7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" y="844852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516241" y="357645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59, node 52</a:t>
            </a:r>
          </a:p>
        </p:txBody>
      </p:sp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76E0356B-D97D-A063-0FDA-9B4D8C0B5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870150"/>
            <a:ext cx="3429000" cy="257175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5C6D720-7468-60E2-B782-72A7ED970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0" y="888447"/>
            <a:ext cx="3429000" cy="257175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DCFD95-C68B-379A-A5F3-D938729CB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0" y="888447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20826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430, node 351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853566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2D5395-0143-B90A-DD52-8396CECAC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8" y="971582"/>
            <a:ext cx="3429000" cy="257175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C923AA-A37A-6F94-48AD-0992A602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5" y="971582"/>
            <a:ext cx="3429000" cy="257175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D69CBF5-1CA3-B62C-6F61-84FCADDE2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42" y="971582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172, node 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78381-121A-58FC-6540-A6B534FFC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871"/>
            <a:ext cx="3787281" cy="284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7F509-4CBC-08A3-8EE2-8B07D9BF6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4" y="719170"/>
            <a:ext cx="3765549" cy="2824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6008F-DB1A-672C-3C19-B64A7C5BB8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44" y="719170"/>
            <a:ext cx="3765549" cy="282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853566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</p:spTree>
    <p:extLst>
      <p:ext uri="{BB962C8B-B14F-4D97-AF65-F5344CB8AC3E}">
        <p14:creationId xmlns:p14="http://schemas.microsoft.com/office/powerpoint/2010/main" val="238944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160, node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4E1979-6786-22A5-B49E-FB87AEB87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57" y="719170"/>
            <a:ext cx="3762455" cy="2821841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8BCD1EB-656E-FEC2-9747-50CB4F964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4" y="719170"/>
            <a:ext cx="3674383" cy="27557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595270-114F-9E13-491C-B593A81C3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74" y="719169"/>
            <a:ext cx="3624409" cy="27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124, node 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3B2D16C-2748-1E3B-AC56-2B5FEFB17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5" y="969261"/>
            <a:ext cx="3429000" cy="257175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14B79AF-B1B7-249F-C042-5B1386FB2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1" y="969261"/>
            <a:ext cx="3429000" cy="257175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CD8F6F2-EDB9-FB0E-EA85-B460117BC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97" y="969261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106, node 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763625D-09EC-71D4-EFF1-3357C390D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871"/>
            <a:ext cx="3784187" cy="283814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68CFEAF-A051-EC6E-9ECC-5D58D852E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8" y="719170"/>
            <a:ext cx="3762455" cy="2821841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9FC845-BFCF-324C-F1E7-5C9AF9F65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92" y="719170"/>
            <a:ext cx="3762455" cy="2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176-DA57-F275-78DF-D3EE84A5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99511F-0CCD-8220-BA67-00192E87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" y="92364"/>
            <a:ext cx="5149127" cy="6620308"/>
          </a:xfrm>
        </p:spPr>
      </p:pic>
    </p:spTree>
    <p:extLst>
      <p:ext uri="{BB962C8B-B14F-4D97-AF65-F5344CB8AC3E}">
        <p14:creationId xmlns:p14="http://schemas.microsoft.com/office/powerpoint/2010/main" val="36242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064" y="3953308"/>
            <a:ext cx="3708003" cy="2516619"/>
          </a:xfrm>
        </p:spPr>
        <p:txBody>
          <a:bodyPr>
            <a:noAutofit/>
          </a:bodyPr>
          <a:lstStyle/>
          <a:p>
            <a:r>
              <a:rPr lang="en-US" sz="2800" dirty="0"/>
              <a:t>Zone up to 0.25 overlap (area most influenced by pumping)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9A7064F-F136-12E7-A85F-8B2B9D81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464"/>
            <a:ext cx="7832436" cy="6713517"/>
          </a:xfrm>
        </p:spPr>
      </p:pic>
      <p:pic>
        <p:nvPicPr>
          <p:cNvPr id="8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BFC83BD-5E69-7F3E-9A52-A595C066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89" y="1107109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916" y="4387273"/>
            <a:ext cx="3953164" cy="2048164"/>
          </a:xfrm>
        </p:spPr>
        <p:txBody>
          <a:bodyPr>
            <a:noAutofit/>
          </a:bodyPr>
          <a:lstStyle/>
          <a:p>
            <a:r>
              <a:rPr lang="en-US" sz="2800" dirty="0"/>
              <a:t>Zone up to 0.75 overlap </a:t>
            </a:r>
            <a:br>
              <a:rPr lang="en-US" sz="2800" dirty="0"/>
            </a:br>
            <a:r>
              <a:rPr lang="en-US" sz="2800" dirty="0"/>
              <a:t>(includes areas less influence by pumping)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5C6004-9B40-F7C5-BB4A-4111E430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492"/>
            <a:ext cx="7796257" cy="6682508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2573B3-27C5-B7DF-C0B0-97D028412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29" y="858283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E31E-1260-6530-5BBB-8F6AC14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, timeline&#10;&#10;Description automatically generated">
            <a:extLst>
              <a:ext uri="{FF2B5EF4-FFF2-40B4-BE49-F238E27FC236}">
                <a16:creationId xmlns:a16="http://schemas.microsoft.com/office/drawing/2014/main" id="{1A89F9FD-5321-3E43-9F6F-38D7E2A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4946"/>
          <a:stretch/>
        </p:blipFill>
        <p:spPr>
          <a:xfrm>
            <a:off x="39981" y="94672"/>
            <a:ext cx="11313819" cy="6668655"/>
          </a:xfrm>
        </p:spPr>
      </p:pic>
    </p:spTree>
    <p:extLst>
      <p:ext uri="{BB962C8B-B14F-4D97-AF65-F5344CB8AC3E}">
        <p14:creationId xmlns:p14="http://schemas.microsoft.com/office/powerpoint/2010/main" val="4310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001-7982-44B1-9FC1-31C6326E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6C1AB12-AF7D-5470-F409-DE5C80DFD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5444"/>
          <a:stretch/>
        </p:blipFill>
        <p:spPr>
          <a:xfrm>
            <a:off x="0" y="104629"/>
            <a:ext cx="11229628" cy="66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868EFFC-5A4E-4D84-44A2-427EDFA2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42" y="113678"/>
            <a:ext cx="5157167" cy="6630643"/>
          </a:xfrm>
          <a:prstGeom prst="rect">
            <a:avLst/>
          </a:prstGeom>
        </p:spPr>
      </p:pic>
      <p:pic>
        <p:nvPicPr>
          <p:cNvPr id="1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D1C64E8-4243-B587-6327-4053ADFE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2022764"/>
            <a:ext cx="6109854" cy="436418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2ACA7C-B31D-8AF7-78A9-3DE6D51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4" y="394142"/>
            <a:ext cx="4467629" cy="7728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Proportion of DSM2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D2D0-CA36-813B-EF3F-48D528D50393}"/>
              </a:ext>
            </a:extLst>
          </p:cNvPr>
          <p:cNvSpPr txBox="1"/>
          <p:nvPr/>
        </p:nvSpPr>
        <p:spPr>
          <a:xfrm>
            <a:off x="9538873" y="298343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&lt;0.25 overlap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78164-5F34-1FD3-0504-9A3579AE31BE}"/>
              </a:ext>
            </a:extLst>
          </p:cNvPr>
          <p:cNvSpPr txBox="1"/>
          <p:nvPr/>
        </p:nvSpPr>
        <p:spPr>
          <a:xfrm>
            <a:off x="9139724" y="3428999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 – 0.75 overlap</a:t>
            </a:r>
          </a:p>
        </p:txBody>
      </p:sp>
    </p:spTree>
    <p:extLst>
      <p:ext uri="{BB962C8B-B14F-4D97-AF65-F5344CB8AC3E}">
        <p14:creationId xmlns:p14="http://schemas.microsoft.com/office/powerpoint/2010/main" val="16086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D96-91BE-C68C-8793-151ECA2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r>
              <a:rPr lang="en-US" sz="4000" dirty="0"/>
              <a:t>Daily vs Hourly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9FA9E-BCCA-2E4B-86B7-CB0C68C5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2" y="1243446"/>
            <a:ext cx="45720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D93DB-C32D-2522-2AEA-2CC80CE2FAF6}"/>
              </a:ext>
            </a:extLst>
          </p:cNvPr>
          <p:cNvSpPr txBox="1"/>
          <p:nvPr/>
        </p:nvSpPr>
        <p:spPr>
          <a:xfrm>
            <a:off x="1514765" y="1690255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channel 83, node 469</a:t>
            </a:r>
          </a:p>
        </p:txBody>
      </p:sp>
    </p:spTree>
    <p:extLst>
      <p:ext uri="{BB962C8B-B14F-4D97-AF65-F5344CB8AC3E}">
        <p14:creationId xmlns:p14="http://schemas.microsoft.com/office/powerpoint/2010/main" val="280680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76A2-637B-B8E2-6CB8-99E04794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7"/>
            <a:ext cx="3800767" cy="285057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314B8-554A-D3E1-F9F4-998F5ABF6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60" y="702871"/>
            <a:ext cx="3787281" cy="284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42, node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E664C89-D589-0347-2217-469E9E18B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30" y="702871"/>
            <a:ext cx="3787281" cy="2840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</p:spTree>
    <p:extLst>
      <p:ext uri="{BB962C8B-B14F-4D97-AF65-F5344CB8AC3E}">
        <p14:creationId xmlns:p14="http://schemas.microsoft.com/office/powerpoint/2010/main" val="40467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E348895-CF5B-754A-BC48-DF30DA029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2121"/>
            <a:ext cx="3743893" cy="280792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D662AD9-C4D9-405B-8FAE-536464F9B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31" y="822121"/>
            <a:ext cx="3743893" cy="280792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7DC26E4-B2EC-8690-3B7F-13F54B9E95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61" y="822121"/>
            <a:ext cx="3743893" cy="2807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499463" y="271439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43, node 39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</p:spTree>
    <p:extLst>
      <p:ext uri="{BB962C8B-B14F-4D97-AF65-F5344CB8AC3E}">
        <p14:creationId xmlns:p14="http://schemas.microsoft.com/office/powerpoint/2010/main" val="192107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138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Zone of influence</vt:lpstr>
      <vt:lpstr>Zone up to 0.25 overlap (area most influenced by pumping)</vt:lpstr>
      <vt:lpstr>Zone up to 0.75 overlap  (includes areas less influence by pumping)</vt:lpstr>
      <vt:lpstr>PowerPoint Presentation</vt:lpstr>
      <vt:lpstr>PowerPoint Presentation</vt:lpstr>
      <vt:lpstr>Proportion of DSM2 grid</vt:lpstr>
      <vt:lpstr>Daily vs Hourly</vt:lpstr>
      <vt:lpstr>Mike</vt:lpstr>
      <vt:lpstr>Mike</vt:lpstr>
      <vt:lpstr>Mike</vt:lpstr>
      <vt:lpstr>Mike</vt:lpstr>
      <vt:lpstr>Cat</vt:lpstr>
      <vt:lpstr>Cat</vt:lpstr>
      <vt:lpstr>Cat</vt:lpstr>
      <vt:lpstr>Cat</vt:lpstr>
      <vt:lpstr>Cat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Zone of influence</dc:title>
  <dc:creator>Pien, Catarina L</dc:creator>
  <cp:lastModifiedBy>Pien, Catarina L</cp:lastModifiedBy>
  <cp:revision>1</cp:revision>
  <dcterms:created xsi:type="dcterms:W3CDTF">2023-07-14T21:50:06Z</dcterms:created>
  <dcterms:modified xsi:type="dcterms:W3CDTF">2023-07-18T22:03:37Z</dcterms:modified>
</cp:coreProperties>
</file>