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FF688F30-8267-4759-92EF-AC87E68B1938}"/>
    <pc:docChg chg="addSld modSld">
      <pc:chgData name="Pien, Catarina L" userId="055f424c-5a88-4e6e-9e88-d4462ff2eeee" providerId="ADAL" clId="{FF688F30-8267-4759-92EF-AC87E68B1938}" dt="2023-07-17T23:07:21.271" v="13" actId="20577"/>
      <pc:docMkLst>
        <pc:docMk/>
      </pc:docMkLst>
      <pc:sldChg chg="modSp new mod">
        <pc:chgData name="Pien, Catarina L" userId="055f424c-5a88-4e6e-9e88-d4462ff2eeee" providerId="ADAL" clId="{FF688F30-8267-4759-92EF-AC87E68B1938}" dt="2023-07-17T23:07:21.271" v="13" actId="20577"/>
        <pc:sldMkLst>
          <pc:docMk/>
          <pc:sldMk cId="2806809707" sldId="264"/>
        </pc:sldMkLst>
        <pc:spChg chg="mod">
          <ac:chgData name="Pien, Catarina L" userId="055f424c-5a88-4e6e-9e88-d4462ff2eeee" providerId="ADAL" clId="{FF688F30-8267-4759-92EF-AC87E68B1938}" dt="2023-07-17T23:07:21.271" v="13" actId="20577"/>
          <ac:spMkLst>
            <pc:docMk/>
            <pc:sldMk cId="2806809707" sldId="264"/>
            <ac:spMk id="2" creationId="{45411D96-91BE-C68C-8793-151ECA24D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8790-2E7E-E79A-7FE0-EB7A0864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188-45A3-D7A3-0EFA-3A1D6B3B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625-7039-58FD-9989-07D2437E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70FB-F612-F7B7-E8A3-7E26C9B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1B15-5CBA-FF15-5448-2EB3476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7935-105A-F72B-0AD4-9E151F2B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6DF2-6F7E-CB76-428C-9CF8201A5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432-20A4-8C91-8E22-D60EC649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8735-CC6D-3289-0EFA-3960AC0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DED-AAF3-1194-04C5-0CCD964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3B6B-726A-2EE7-EFA8-5F11A0A3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BFDFA-F9C2-1229-DFD5-C01889B5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675D-16C1-023B-C68E-CBC4377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0D4E-AEF4-2E1B-C3A1-0CF88E7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9F8-FE88-C94E-5A8A-320FB59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0E9B-C923-8DE1-42F5-0EDC84B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AA87-4BAC-52DE-C866-FE88DF77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65F5-E085-B0F4-E75E-4270C5A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AD9E-DBE0-0A10-B15C-4F2DF4F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A51-4849-0CE8-28C2-8AF4461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E065-49E4-0C97-BD77-25EFD22C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5305-C5FA-74C1-A85C-C595272B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7761-F794-75F4-1BFE-935A332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E53D-BA89-3B00-46B7-D7672A4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DA3E-15C8-4F60-80C5-C5AFD43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AE79-CDAA-AD26-2EB8-A1F4F9EB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9813-3BC5-6E83-E249-A1194740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5C54-50CD-6317-4048-EA641D5A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3037-0BA1-2CD3-9F79-DF42499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5DB94-A0A3-FE8E-53D2-472646E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346C-46DE-EA10-B3A9-894D4A6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0C1E-DF1C-30E5-45C6-EC4D09DE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1F60-019A-0620-B0FC-B090356C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2F56-3B47-A7AE-A106-9AFF2C776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24ADE-AD72-DE3F-902B-287593093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C30EE-73BB-A946-DB1F-6AB53FDEA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546D-D522-2C2B-9F9E-C8BF342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B88E-91E6-E706-6B70-154A920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B7D4-7C03-1F5B-7582-C319A9E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47D-E7D3-B609-4C0A-24AE4F0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1B3A-2BC0-CD94-C1A7-A9613A2F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74044-8798-D50A-C7AB-206CD6A3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0273-9D1F-6519-99FA-945663F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9670E-A9CD-EEB1-B7FC-60E51012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8D7DE-A23B-0795-0E58-621CB26D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FAE3-B953-ACF3-05F3-91C89ED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ED9-ACC0-1434-9213-15B26ACF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012-8EEC-C022-93AC-706F7122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0667-F7D5-4DC2-DBAE-4CD154BD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E4605-34C1-87A8-A202-277C46BB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AA4C-BA69-2562-DE07-43C85253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1699-9D45-232C-2ACD-261A4A38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2FB0-DAB1-83E9-0A29-7BE5099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50403-9100-6729-F5B1-C2705DF1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AFF6-81D5-285A-7CC7-0FF715E4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98C0-F513-7DE1-8008-C329151B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BFFF-5702-015B-C7D3-FC809709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A32A-C470-45F6-0FDB-8B8862F4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58D7-0F37-C3E4-1A1C-9BA72802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63BC-ED96-586B-81E1-D08AA7E3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1274-4306-A439-8772-AF6173ED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5B26-09DD-47E1-82EF-72E4F0C40FE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0BE2-ADF7-2DB7-F87D-4E01852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25CA-6FB2-04DC-992E-74684A76E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2A7-428A-F7A3-211B-60E5E5B6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Zone of influence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AEAC-E201-8B8E-4B9A-770F0F8DE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064" y="3953308"/>
            <a:ext cx="3708003" cy="2516619"/>
          </a:xfrm>
        </p:spPr>
        <p:txBody>
          <a:bodyPr>
            <a:noAutofit/>
          </a:bodyPr>
          <a:lstStyle/>
          <a:p>
            <a:r>
              <a:rPr lang="en-US" sz="2800" dirty="0"/>
              <a:t>Zone up to 0.25 overlap (area most influenced by pumping)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9A7064F-F136-12E7-A85F-8B2B9D81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464"/>
            <a:ext cx="7832436" cy="6713517"/>
          </a:xfrm>
        </p:spPr>
      </p:pic>
      <p:pic>
        <p:nvPicPr>
          <p:cNvPr id="8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BFC83BD-5E69-7F3E-9A52-A595C066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89" y="1107109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916" y="4387273"/>
            <a:ext cx="3953164" cy="2048164"/>
          </a:xfrm>
        </p:spPr>
        <p:txBody>
          <a:bodyPr>
            <a:noAutofit/>
          </a:bodyPr>
          <a:lstStyle/>
          <a:p>
            <a:r>
              <a:rPr lang="en-US" sz="2800" dirty="0"/>
              <a:t>Zone up to 0.75 overlap </a:t>
            </a:r>
            <a:br>
              <a:rPr lang="en-US" sz="2800" dirty="0"/>
            </a:br>
            <a:r>
              <a:rPr lang="en-US" sz="2800" dirty="0"/>
              <a:t>(includes areas less influence by pumping)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5C6004-9B40-F7C5-BB4A-4111E430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492"/>
            <a:ext cx="7796257" cy="6682508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2573B3-27C5-B7DF-C0B0-97D028412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29" y="858283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E31E-1260-6530-5BBB-8F6AC14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, timeline&#10;&#10;Description automatically generated">
            <a:extLst>
              <a:ext uri="{FF2B5EF4-FFF2-40B4-BE49-F238E27FC236}">
                <a16:creationId xmlns:a16="http://schemas.microsoft.com/office/drawing/2014/main" id="{1A89F9FD-5321-3E43-9F6F-38D7E2A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4946"/>
          <a:stretch/>
        </p:blipFill>
        <p:spPr>
          <a:xfrm>
            <a:off x="39981" y="94672"/>
            <a:ext cx="11313819" cy="6668655"/>
          </a:xfrm>
        </p:spPr>
      </p:pic>
    </p:spTree>
    <p:extLst>
      <p:ext uri="{BB962C8B-B14F-4D97-AF65-F5344CB8AC3E}">
        <p14:creationId xmlns:p14="http://schemas.microsoft.com/office/powerpoint/2010/main" val="4310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001-7982-44B1-9FC1-31C6326E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6C1AB12-AF7D-5470-F409-DE5C80DFD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5444"/>
          <a:stretch/>
        </p:blipFill>
        <p:spPr>
          <a:xfrm>
            <a:off x="0" y="104629"/>
            <a:ext cx="11229628" cy="66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868EFFC-5A4E-4D84-44A2-427EDFA2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42" y="113678"/>
            <a:ext cx="5157167" cy="6630643"/>
          </a:xfrm>
          <a:prstGeom prst="rect">
            <a:avLst/>
          </a:prstGeom>
        </p:spPr>
      </p:pic>
      <p:pic>
        <p:nvPicPr>
          <p:cNvPr id="1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D1C64E8-4243-B587-6327-4053ADFE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2022764"/>
            <a:ext cx="6109854" cy="436418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2ACA7C-B31D-8AF7-78A9-3DE6D51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4" y="394142"/>
            <a:ext cx="4467629" cy="7728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Proportion of DSM2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D2D0-CA36-813B-EF3F-48D528D50393}"/>
              </a:ext>
            </a:extLst>
          </p:cNvPr>
          <p:cNvSpPr txBox="1"/>
          <p:nvPr/>
        </p:nvSpPr>
        <p:spPr>
          <a:xfrm>
            <a:off x="9538873" y="298343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&lt;0.25 overlap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78164-5F34-1FD3-0504-9A3579AE31BE}"/>
              </a:ext>
            </a:extLst>
          </p:cNvPr>
          <p:cNvSpPr txBox="1"/>
          <p:nvPr/>
        </p:nvSpPr>
        <p:spPr>
          <a:xfrm>
            <a:off x="9139724" y="3428999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 – 0.75 overlap</a:t>
            </a:r>
          </a:p>
        </p:txBody>
      </p:sp>
    </p:spTree>
    <p:extLst>
      <p:ext uri="{BB962C8B-B14F-4D97-AF65-F5344CB8AC3E}">
        <p14:creationId xmlns:p14="http://schemas.microsoft.com/office/powerpoint/2010/main" val="16086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176-DA57-F275-78DF-D3EE84A5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99511F-0CCD-8220-BA67-00192E87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" y="92364"/>
            <a:ext cx="5149127" cy="6620308"/>
          </a:xfrm>
        </p:spPr>
      </p:pic>
    </p:spTree>
    <p:extLst>
      <p:ext uri="{BB962C8B-B14F-4D97-AF65-F5344CB8AC3E}">
        <p14:creationId xmlns:p14="http://schemas.microsoft.com/office/powerpoint/2010/main" val="362429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D96-91BE-C68C-8793-151ECA2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2230-B47C-53F5-6DFA-D4C323DA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42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Zone of influence</vt:lpstr>
      <vt:lpstr>Zone up to 0.25 overlap (area most influenced by pumping)</vt:lpstr>
      <vt:lpstr>Zone up to 0.75 overlap  (includes areas less influence by pumping)</vt:lpstr>
      <vt:lpstr>PowerPoint Presentation</vt:lpstr>
      <vt:lpstr>PowerPoint Presentation</vt:lpstr>
      <vt:lpstr>Proportion of DSM2 grid</vt:lpstr>
      <vt:lpstr>PowerPoint Presentation</vt:lpstr>
      <vt:lpstr>Other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Zone of influence</dc:title>
  <dc:creator>Pien, Catarina L</dc:creator>
  <cp:lastModifiedBy>Pien, Catarina L</cp:lastModifiedBy>
  <cp:revision>1</cp:revision>
  <dcterms:created xsi:type="dcterms:W3CDTF">2023-07-14T21:50:06Z</dcterms:created>
  <dcterms:modified xsi:type="dcterms:W3CDTF">2023-07-17T23:07:24Z</dcterms:modified>
</cp:coreProperties>
</file>