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041BE6-5F3D-4302-99D6-CF4F68E2DB7E}" v="17" dt="2023-10-26T23:54:42.6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osworth, David@DWR" userId="2b2e0704-faa3-42f7-b074-2df921de8f03" providerId="ADAL" clId="{5D041BE6-5F3D-4302-99D6-CF4F68E2DB7E}"/>
    <pc:docChg chg="undo custSel addSld modSld">
      <pc:chgData name="Bosworth, David@DWR" userId="2b2e0704-faa3-42f7-b074-2df921de8f03" providerId="ADAL" clId="{5D041BE6-5F3D-4302-99D6-CF4F68E2DB7E}" dt="2023-10-26T23:54:42.673" v="1840"/>
      <pc:docMkLst>
        <pc:docMk/>
      </pc:docMkLst>
      <pc:sldChg chg="addSp modSp new mod">
        <pc:chgData name="Bosworth, David@DWR" userId="2b2e0704-faa3-42f7-b074-2df921de8f03" providerId="ADAL" clId="{5D041BE6-5F3D-4302-99D6-CF4F68E2DB7E}" dt="2023-10-26T21:59:06.981" v="527" actId="13926"/>
        <pc:sldMkLst>
          <pc:docMk/>
          <pc:sldMk cId="4171989560" sldId="256"/>
        </pc:sldMkLst>
        <pc:spChg chg="mod">
          <ac:chgData name="Bosworth, David@DWR" userId="2b2e0704-faa3-42f7-b074-2df921de8f03" providerId="ADAL" clId="{5D041BE6-5F3D-4302-99D6-CF4F68E2DB7E}" dt="2023-10-26T21:59:06.981" v="527" actId="13926"/>
          <ac:spMkLst>
            <pc:docMk/>
            <pc:sldMk cId="4171989560" sldId="256"/>
            <ac:spMk id="2" creationId="{4CA8F117-8814-C2A1-9D1F-B54915F42770}"/>
          </ac:spMkLst>
        </pc:spChg>
        <pc:spChg chg="mod">
          <ac:chgData name="Bosworth, David@DWR" userId="2b2e0704-faa3-42f7-b074-2df921de8f03" providerId="ADAL" clId="{5D041BE6-5F3D-4302-99D6-CF4F68E2DB7E}" dt="2023-10-26T21:39:53.175" v="104" actId="1076"/>
          <ac:spMkLst>
            <pc:docMk/>
            <pc:sldMk cId="4171989560" sldId="256"/>
            <ac:spMk id="3" creationId="{EFA23E82-FBD6-D2BB-CE9C-071F8CED653D}"/>
          </ac:spMkLst>
        </pc:spChg>
        <pc:spChg chg="add mod">
          <ac:chgData name="Bosworth, David@DWR" userId="2b2e0704-faa3-42f7-b074-2df921de8f03" providerId="ADAL" clId="{5D041BE6-5F3D-4302-99D6-CF4F68E2DB7E}" dt="2023-10-26T21:41:18.280" v="113" actId="1076"/>
          <ac:spMkLst>
            <pc:docMk/>
            <pc:sldMk cId="4171989560" sldId="256"/>
            <ac:spMk id="5" creationId="{5165085E-5550-6814-52E7-21535E2C2D5C}"/>
          </ac:spMkLst>
        </pc:spChg>
        <pc:picChg chg="add mod">
          <ac:chgData name="Bosworth, David@DWR" userId="2b2e0704-faa3-42f7-b074-2df921de8f03" providerId="ADAL" clId="{5D041BE6-5F3D-4302-99D6-CF4F68E2DB7E}" dt="2023-10-26T21:40:04.221" v="106" actId="1076"/>
          <ac:picMkLst>
            <pc:docMk/>
            <pc:sldMk cId="4171989560" sldId="256"/>
            <ac:picMk id="4" creationId="{4DA84DDB-8079-920C-2CEB-387DE7F5329D}"/>
          </ac:picMkLst>
        </pc:picChg>
      </pc:sldChg>
      <pc:sldChg chg="modSp new mod">
        <pc:chgData name="Bosworth, David@DWR" userId="2b2e0704-faa3-42f7-b074-2df921de8f03" providerId="ADAL" clId="{5D041BE6-5F3D-4302-99D6-CF4F68E2DB7E}" dt="2023-10-26T21:59:21.780" v="528" actId="13926"/>
        <pc:sldMkLst>
          <pc:docMk/>
          <pc:sldMk cId="1561893266" sldId="257"/>
        </pc:sldMkLst>
        <pc:spChg chg="mod">
          <ac:chgData name="Bosworth, David@DWR" userId="2b2e0704-faa3-42f7-b074-2df921de8f03" providerId="ADAL" clId="{5D041BE6-5F3D-4302-99D6-CF4F68E2DB7E}" dt="2023-10-26T21:54:05.443" v="356" actId="20577"/>
          <ac:spMkLst>
            <pc:docMk/>
            <pc:sldMk cId="1561893266" sldId="257"/>
            <ac:spMk id="2" creationId="{8E04EBDD-C475-3BBD-1AC6-19455A7BE1A1}"/>
          </ac:spMkLst>
        </pc:spChg>
        <pc:spChg chg="mod">
          <ac:chgData name="Bosworth, David@DWR" userId="2b2e0704-faa3-42f7-b074-2df921de8f03" providerId="ADAL" clId="{5D041BE6-5F3D-4302-99D6-CF4F68E2DB7E}" dt="2023-10-26T21:59:21.780" v="528" actId="13926"/>
          <ac:spMkLst>
            <pc:docMk/>
            <pc:sldMk cId="1561893266" sldId="257"/>
            <ac:spMk id="3" creationId="{3B953846-CA54-1754-8988-86F62AA31BFE}"/>
          </ac:spMkLst>
        </pc:spChg>
      </pc:sldChg>
      <pc:sldChg chg="modSp add mod">
        <pc:chgData name="Bosworth, David@DWR" userId="2b2e0704-faa3-42f7-b074-2df921de8f03" providerId="ADAL" clId="{5D041BE6-5F3D-4302-99D6-CF4F68E2DB7E}" dt="2023-10-26T23:52:07.638" v="1825" actId="20577"/>
        <pc:sldMkLst>
          <pc:docMk/>
          <pc:sldMk cId="2313942128" sldId="258"/>
        </pc:sldMkLst>
        <pc:spChg chg="mod">
          <ac:chgData name="Bosworth, David@DWR" userId="2b2e0704-faa3-42f7-b074-2df921de8f03" providerId="ADAL" clId="{5D041BE6-5F3D-4302-99D6-CF4F68E2DB7E}" dt="2023-10-26T21:54:35.841" v="374" actId="20577"/>
          <ac:spMkLst>
            <pc:docMk/>
            <pc:sldMk cId="2313942128" sldId="258"/>
            <ac:spMk id="2" creationId="{8E04EBDD-C475-3BBD-1AC6-19455A7BE1A1}"/>
          </ac:spMkLst>
        </pc:spChg>
        <pc:spChg chg="mod">
          <ac:chgData name="Bosworth, David@DWR" userId="2b2e0704-faa3-42f7-b074-2df921de8f03" providerId="ADAL" clId="{5D041BE6-5F3D-4302-99D6-CF4F68E2DB7E}" dt="2023-10-26T23:52:07.638" v="1825" actId="20577"/>
          <ac:spMkLst>
            <pc:docMk/>
            <pc:sldMk cId="2313942128" sldId="258"/>
            <ac:spMk id="3" creationId="{3B953846-CA54-1754-8988-86F62AA31BFE}"/>
          </ac:spMkLst>
        </pc:spChg>
      </pc:sldChg>
      <pc:sldChg chg="modSp add mod">
        <pc:chgData name="Bosworth, David@DWR" userId="2b2e0704-faa3-42f7-b074-2df921de8f03" providerId="ADAL" clId="{5D041BE6-5F3D-4302-99D6-CF4F68E2DB7E}" dt="2023-10-26T22:03:24.002" v="811" actId="13926"/>
        <pc:sldMkLst>
          <pc:docMk/>
          <pc:sldMk cId="3378242918" sldId="259"/>
        </pc:sldMkLst>
        <pc:spChg chg="mod">
          <ac:chgData name="Bosworth, David@DWR" userId="2b2e0704-faa3-42f7-b074-2df921de8f03" providerId="ADAL" clId="{5D041BE6-5F3D-4302-99D6-CF4F68E2DB7E}" dt="2023-10-26T22:03:24.002" v="811" actId="13926"/>
          <ac:spMkLst>
            <pc:docMk/>
            <pc:sldMk cId="3378242918" sldId="259"/>
            <ac:spMk id="3" creationId="{3B953846-CA54-1754-8988-86F62AA31BFE}"/>
          </ac:spMkLst>
        </pc:spChg>
      </pc:sldChg>
      <pc:sldChg chg="addSp delSp modSp add mod modAnim">
        <pc:chgData name="Bosworth, David@DWR" userId="2b2e0704-faa3-42f7-b074-2df921de8f03" providerId="ADAL" clId="{5D041BE6-5F3D-4302-99D6-CF4F68E2DB7E}" dt="2023-10-26T22:14:22.705" v="1054"/>
        <pc:sldMkLst>
          <pc:docMk/>
          <pc:sldMk cId="3370523007" sldId="260"/>
        </pc:sldMkLst>
        <pc:spChg chg="mod">
          <ac:chgData name="Bosworth, David@DWR" userId="2b2e0704-faa3-42f7-b074-2df921de8f03" providerId="ADAL" clId="{5D041BE6-5F3D-4302-99D6-CF4F68E2DB7E}" dt="2023-10-26T22:04:03.392" v="827" actId="20577"/>
          <ac:spMkLst>
            <pc:docMk/>
            <pc:sldMk cId="3370523007" sldId="260"/>
            <ac:spMk id="2" creationId="{8E04EBDD-C475-3BBD-1AC6-19455A7BE1A1}"/>
          </ac:spMkLst>
        </pc:spChg>
        <pc:spChg chg="del mod">
          <ac:chgData name="Bosworth, David@DWR" userId="2b2e0704-faa3-42f7-b074-2df921de8f03" providerId="ADAL" clId="{5D041BE6-5F3D-4302-99D6-CF4F68E2DB7E}" dt="2023-10-26T22:05:05.830" v="829" actId="478"/>
          <ac:spMkLst>
            <pc:docMk/>
            <pc:sldMk cId="3370523007" sldId="260"/>
            <ac:spMk id="3" creationId="{3B953846-CA54-1754-8988-86F62AA31BFE}"/>
          </ac:spMkLst>
        </pc:spChg>
        <pc:spChg chg="add mod">
          <ac:chgData name="Bosworth, David@DWR" userId="2b2e0704-faa3-42f7-b074-2df921de8f03" providerId="ADAL" clId="{5D041BE6-5F3D-4302-99D6-CF4F68E2DB7E}" dt="2023-10-26T22:05:58.340" v="868" actId="1076"/>
          <ac:spMkLst>
            <pc:docMk/>
            <pc:sldMk cId="3370523007" sldId="260"/>
            <ac:spMk id="4" creationId="{EAC2DCFB-FB62-F76B-3E13-F02B2170ED74}"/>
          </ac:spMkLst>
        </pc:spChg>
        <pc:spChg chg="add mod">
          <ac:chgData name="Bosworth, David@DWR" userId="2b2e0704-faa3-42f7-b074-2df921de8f03" providerId="ADAL" clId="{5D041BE6-5F3D-4302-99D6-CF4F68E2DB7E}" dt="2023-10-26T22:08:41.657" v="924" actId="164"/>
          <ac:spMkLst>
            <pc:docMk/>
            <pc:sldMk cId="3370523007" sldId="260"/>
            <ac:spMk id="10" creationId="{F4DC8D29-6E4B-258F-C8F2-FCB3F0906310}"/>
          </ac:spMkLst>
        </pc:spChg>
        <pc:spChg chg="add mod">
          <ac:chgData name="Bosworth, David@DWR" userId="2b2e0704-faa3-42f7-b074-2df921de8f03" providerId="ADAL" clId="{5D041BE6-5F3D-4302-99D6-CF4F68E2DB7E}" dt="2023-10-26T22:11:44.284" v="973" actId="164"/>
          <ac:spMkLst>
            <pc:docMk/>
            <pc:sldMk cId="3370523007" sldId="260"/>
            <ac:spMk id="15" creationId="{EF813420-31F9-C1BA-5CCB-167F602EBB48}"/>
          </ac:spMkLst>
        </pc:spChg>
        <pc:spChg chg="add mod">
          <ac:chgData name="Bosworth, David@DWR" userId="2b2e0704-faa3-42f7-b074-2df921de8f03" providerId="ADAL" clId="{5D041BE6-5F3D-4302-99D6-CF4F68E2DB7E}" dt="2023-10-26T22:14:17.504" v="1053" actId="164"/>
          <ac:spMkLst>
            <pc:docMk/>
            <pc:sldMk cId="3370523007" sldId="260"/>
            <ac:spMk id="22" creationId="{691BE17A-BC4C-964E-B98C-62A17DC6CEA0}"/>
          </ac:spMkLst>
        </pc:spChg>
        <pc:grpChg chg="add mod">
          <ac:chgData name="Bosworth, David@DWR" userId="2b2e0704-faa3-42f7-b074-2df921de8f03" providerId="ADAL" clId="{5D041BE6-5F3D-4302-99D6-CF4F68E2DB7E}" dt="2023-10-26T22:08:41.657" v="924" actId="164"/>
          <ac:grpSpMkLst>
            <pc:docMk/>
            <pc:sldMk cId="3370523007" sldId="260"/>
            <ac:grpSpMk id="11" creationId="{E7EC8794-A0C3-0A2A-4E98-E1FFBB8BE948}"/>
          </ac:grpSpMkLst>
        </pc:grpChg>
        <pc:grpChg chg="add mod">
          <ac:chgData name="Bosworth, David@DWR" userId="2b2e0704-faa3-42f7-b074-2df921de8f03" providerId="ADAL" clId="{5D041BE6-5F3D-4302-99D6-CF4F68E2DB7E}" dt="2023-10-26T22:11:44.284" v="973" actId="164"/>
          <ac:grpSpMkLst>
            <pc:docMk/>
            <pc:sldMk cId="3370523007" sldId="260"/>
            <ac:grpSpMk id="16" creationId="{CB3E1CB6-2861-F2B1-7C3F-87CFEED645E7}"/>
          </ac:grpSpMkLst>
        </pc:grpChg>
        <pc:grpChg chg="add mod">
          <ac:chgData name="Bosworth, David@DWR" userId="2b2e0704-faa3-42f7-b074-2df921de8f03" providerId="ADAL" clId="{5D041BE6-5F3D-4302-99D6-CF4F68E2DB7E}" dt="2023-10-26T22:14:17.504" v="1053" actId="164"/>
          <ac:grpSpMkLst>
            <pc:docMk/>
            <pc:sldMk cId="3370523007" sldId="260"/>
            <ac:grpSpMk id="23" creationId="{B150A226-8969-6C53-869D-D750CE27098D}"/>
          </ac:grpSpMkLst>
        </pc:grpChg>
        <pc:cxnChg chg="add mod">
          <ac:chgData name="Bosworth, David@DWR" userId="2b2e0704-faa3-42f7-b074-2df921de8f03" providerId="ADAL" clId="{5D041BE6-5F3D-4302-99D6-CF4F68E2DB7E}" dt="2023-10-26T22:08:41.657" v="924" actId="164"/>
          <ac:cxnSpMkLst>
            <pc:docMk/>
            <pc:sldMk cId="3370523007" sldId="260"/>
            <ac:cxnSpMk id="6" creationId="{160130ED-CA1D-11A9-2D06-52E2BF68256C}"/>
          </ac:cxnSpMkLst>
        </pc:cxnChg>
        <pc:cxnChg chg="add mod">
          <ac:chgData name="Bosworth, David@DWR" userId="2b2e0704-faa3-42f7-b074-2df921de8f03" providerId="ADAL" clId="{5D041BE6-5F3D-4302-99D6-CF4F68E2DB7E}" dt="2023-10-26T22:11:44.284" v="973" actId="164"/>
          <ac:cxnSpMkLst>
            <pc:docMk/>
            <pc:sldMk cId="3370523007" sldId="260"/>
            <ac:cxnSpMk id="13" creationId="{D1B4F3B6-F28F-F5F0-5123-A772E4790650}"/>
          </ac:cxnSpMkLst>
        </pc:cxnChg>
        <pc:cxnChg chg="add mod">
          <ac:chgData name="Bosworth, David@DWR" userId="2b2e0704-faa3-42f7-b074-2df921de8f03" providerId="ADAL" clId="{5D041BE6-5F3D-4302-99D6-CF4F68E2DB7E}" dt="2023-10-26T22:14:17.504" v="1053" actId="164"/>
          <ac:cxnSpMkLst>
            <pc:docMk/>
            <pc:sldMk cId="3370523007" sldId="260"/>
            <ac:cxnSpMk id="18" creationId="{55E2A530-E1FD-28FF-8C8F-FC3D1FCB570F}"/>
          </ac:cxnSpMkLst>
        </pc:cxnChg>
      </pc:sldChg>
      <pc:sldChg chg="modSp add mod">
        <pc:chgData name="Bosworth, David@DWR" userId="2b2e0704-faa3-42f7-b074-2df921de8f03" providerId="ADAL" clId="{5D041BE6-5F3D-4302-99D6-CF4F68E2DB7E}" dt="2023-10-26T23:53:23.175" v="1837" actId="20577"/>
        <pc:sldMkLst>
          <pc:docMk/>
          <pc:sldMk cId="1154471269" sldId="261"/>
        </pc:sldMkLst>
        <pc:spChg chg="mod">
          <ac:chgData name="Bosworth, David@DWR" userId="2b2e0704-faa3-42f7-b074-2df921de8f03" providerId="ADAL" clId="{5D041BE6-5F3D-4302-99D6-CF4F68E2DB7E}" dt="2023-10-26T22:17:17.576" v="1092" actId="20577"/>
          <ac:spMkLst>
            <pc:docMk/>
            <pc:sldMk cId="1154471269" sldId="261"/>
            <ac:spMk id="2" creationId="{8E04EBDD-C475-3BBD-1AC6-19455A7BE1A1}"/>
          </ac:spMkLst>
        </pc:spChg>
        <pc:spChg chg="mod">
          <ac:chgData name="Bosworth, David@DWR" userId="2b2e0704-faa3-42f7-b074-2df921de8f03" providerId="ADAL" clId="{5D041BE6-5F3D-4302-99D6-CF4F68E2DB7E}" dt="2023-10-26T23:53:23.175" v="1837" actId="20577"/>
          <ac:spMkLst>
            <pc:docMk/>
            <pc:sldMk cId="1154471269" sldId="261"/>
            <ac:spMk id="3" creationId="{3B953846-CA54-1754-8988-86F62AA31BFE}"/>
          </ac:spMkLst>
        </pc:spChg>
      </pc:sldChg>
      <pc:sldChg chg="addSp delSp modSp add mod delAnim modAnim chgLayout">
        <pc:chgData name="Bosworth, David@DWR" userId="2b2e0704-faa3-42f7-b074-2df921de8f03" providerId="ADAL" clId="{5D041BE6-5F3D-4302-99D6-CF4F68E2DB7E}" dt="2023-10-26T23:54:42.673" v="1840"/>
        <pc:sldMkLst>
          <pc:docMk/>
          <pc:sldMk cId="2952183929" sldId="262"/>
        </pc:sldMkLst>
        <pc:spChg chg="mod ord">
          <ac:chgData name="Bosworth, David@DWR" userId="2b2e0704-faa3-42f7-b074-2df921de8f03" providerId="ADAL" clId="{5D041BE6-5F3D-4302-99D6-CF4F68E2DB7E}" dt="2023-10-26T22:43:55.852" v="1277" actId="700"/>
          <ac:spMkLst>
            <pc:docMk/>
            <pc:sldMk cId="2952183929" sldId="262"/>
            <ac:spMk id="2" creationId="{8E04EBDD-C475-3BBD-1AC6-19455A7BE1A1}"/>
          </ac:spMkLst>
        </pc:spChg>
        <pc:spChg chg="add mod ord">
          <ac:chgData name="Bosworth, David@DWR" userId="2b2e0704-faa3-42f7-b074-2df921de8f03" providerId="ADAL" clId="{5D041BE6-5F3D-4302-99D6-CF4F68E2DB7E}" dt="2023-10-26T23:05:00.783" v="1666" actId="20577"/>
          <ac:spMkLst>
            <pc:docMk/>
            <pc:sldMk cId="2952183929" sldId="262"/>
            <ac:spMk id="3" creationId="{0C994177-97C6-E42B-980C-91989B12724E}"/>
          </ac:spMkLst>
        </pc:spChg>
        <pc:spChg chg="del">
          <ac:chgData name="Bosworth, David@DWR" userId="2b2e0704-faa3-42f7-b074-2df921de8f03" providerId="ADAL" clId="{5D041BE6-5F3D-4302-99D6-CF4F68E2DB7E}" dt="2023-10-26T22:43:49.735" v="1276" actId="478"/>
          <ac:spMkLst>
            <pc:docMk/>
            <pc:sldMk cId="2952183929" sldId="262"/>
            <ac:spMk id="4" creationId="{EAC2DCFB-FB62-F76B-3E13-F02B2170ED74}"/>
          </ac:spMkLst>
        </pc:spChg>
        <pc:grpChg chg="del">
          <ac:chgData name="Bosworth, David@DWR" userId="2b2e0704-faa3-42f7-b074-2df921de8f03" providerId="ADAL" clId="{5D041BE6-5F3D-4302-99D6-CF4F68E2DB7E}" dt="2023-10-26T22:43:49.735" v="1276" actId="478"/>
          <ac:grpSpMkLst>
            <pc:docMk/>
            <pc:sldMk cId="2952183929" sldId="262"/>
            <ac:grpSpMk id="11" creationId="{E7EC8794-A0C3-0A2A-4E98-E1FFBB8BE948}"/>
          </ac:grpSpMkLst>
        </pc:grpChg>
        <pc:grpChg chg="del">
          <ac:chgData name="Bosworth, David@DWR" userId="2b2e0704-faa3-42f7-b074-2df921de8f03" providerId="ADAL" clId="{5D041BE6-5F3D-4302-99D6-CF4F68E2DB7E}" dt="2023-10-26T22:43:49.735" v="1276" actId="478"/>
          <ac:grpSpMkLst>
            <pc:docMk/>
            <pc:sldMk cId="2952183929" sldId="262"/>
            <ac:grpSpMk id="16" creationId="{CB3E1CB6-2861-F2B1-7C3F-87CFEED645E7}"/>
          </ac:grpSpMkLst>
        </pc:grpChg>
        <pc:grpChg chg="del">
          <ac:chgData name="Bosworth, David@DWR" userId="2b2e0704-faa3-42f7-b074-2df921de8f03" providerId="ADAL" clId="{5D041BE6-5F3D-4302-99D6-CF4F68E2DB7E}" dt="2023-10-26T22:43:49.735" v="1276" actId="478"/>
          <ac:grpSpMkLst>
            <pc:docMk/>
            <pc:sldMk cId="2952183929" sldId="262"/>
            <ac:grpSpMk id="23" creationId="{B150A226-8969-6C53-869D-D750CE27098D}"/>
          </ac:grpSpMkLst>
        </pc:grpChg>
      </pc:sldChg>
      <pc:sldChg chg="modSp new mod">
        <pc:chgData name="Bosworth, David@DWR" userId="2b2e0704-faa3-42f7-b074-2df921de8f03" providerId="ADAL" clId="{5D041BE6-5F3D-4302-99D6-CF4F68E2DB7E}" dt="2023-10-26T23:51:16.277" v="1824" actId="20577"/>
        <pc:sldMkLst>
          <pc:docMk/>
          <pc:sldMk cId="112620115" sldId="263"/>
        </pc:sldMkLst>
        <pc:spChg chg="mod">
          <ac:chgData name="Bosworth, David@DWR" userId="2b2e0704-faa3-42f7-b074-2df921de8f03" providerId="ADAL" clId="{5D041BE6-5F3D-4302-99D6-CF4F68E2DB7E}" dt="2023-10-26T23:48:16.072" v="1690" actId="20577"/>
          <ac:spMkLst>
            <pc:docMk/>
            <pc:sldMk cId="112620115" sldId="263"/>
            <ac:spMk id="2" creationId="{7EE81EA1-368F-21A8-9E67-079FCC9F8400}"/>
          </ac:spMkLst>
        </pc:spChg>
        <pc:spChg chg="mod">
          <ac:chgData name="Bosworth, David@DWR" userId="2b2e0704-faa3-42f7-b074-2df921de8f03" providerId="ADAL" clId="{5D041BE6-5F3D-4302-99D6-CF4F68E2DB7E}" dt="2023-10-26T23:51:16.277" v="1824" actId="20577"/>
          <ac:spMkLst>
            <pc:docMk/>
            <pc:sldMk cId="112620115" sldId="263"/>
            <ac:spMk id="3" creationId="{BB7916B3-5BE0-82E7-C094-92AD9A9681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5846-FF85-FF0E-0B75-8F87FA1D56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52A29B-45FB-EDBF-2EB5-39902B9D31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B59544-D11C-F942-B346-6611FF65A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DB6B3-8159-88ED-A115-02E52AFB7F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BF3D3-5B23-A8AC-DD11-10C11C16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295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56C81-D526-0355-A2D0-CFD345C6E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0E415-1B19-67C5-C42C-A3DE3AFF9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2FF25-41AE-5E2E-F1DE-CDA30647E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04009-2A78-D76D-F871-62ECFF5CB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58F386-9C0A-F251-4C9B-62AB11AA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65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17CF2-FA92-3894-2B01-565C99E8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47CD12-2B32-83ED-9C6E-3DDE1AA88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CCF4-49AB-6A5A-B8B1-6C4230002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B1BB-580A-1720-7750-F443D3960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3C41E-B883-8641-75A0-740F51C2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98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D60BA-8E6B-B471-7CB0-C6D72C3E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91B9C-A312-9438-A8F5-46668DD77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C564E-FC00-5B25-82D4-390175780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74977-C6BF-F1A5-9B94-9168A788C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CF9A3D-8BB9-5B00-9A6C-0DB972B5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783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C9FD7-B896-7B69-811C-D1D06477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4B83D-3228-C3DD-D232-31B22D050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1EF8B-A25C-BA99-3D16-AD3F6F04B0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985F1C-A545-FC42-9644-D4517641D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CADA0-5D05-C544-FF59-F8A3AC43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0435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856A-FDDD-87DE-A6C8-3805D6A1F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9B9EC-BFA1-20A7-4688-48EB24FD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9FB0FE-10F5-5E21-5BB9-689F6C081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3C936-04E5-AD45-6004-D2BDB106B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8B702-4349-3148-F8BE-93E26CDFA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3DCBD-55A8-9645-EB3A-45F80C0F8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71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4B63-577E-4B2D-346A-EE914A45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0EE12-0C82-E6D8-FD7A-3FAD9AE8EF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3260A1-9A97-DC2D-3F90-0BF8806607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51AAA-DFA8-6710-B326-0242F60FEC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3B550E-359E-F892-6CBD-86F7215A03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7C6F75-9742-446F-CFB5-4B78D374E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E5C162-3D43-0D6F-47FD-FA3FFBA8F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7B3CEB-87EF-FE74-ED38-C1763DC15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40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7BF4-53F6-C963-ED14-542357B1F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987967-EDA1-3020-96FC-160661E02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F4922-E073-A95A-EDAF-4E8992DA4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4F00D-DB3B-B3E1-5D07-D36A95DE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1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E35A7D-4E43-7F27-5A87-271155D23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09E176-21A0-BBEF-B018-EC0E62C9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7CDD2-5390-52C1-8A96-8C40C1301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663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0B0F-73AF-2F27-A0F9-ED148AF2B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14808-9069-9915-1501-077435FCF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7DAE63-6C34-58D2-75DC-FCAA507903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6A108-8CB8-1930-543E-A181FFE23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D44E2-83B2-00C2-ADDE-E01A41E96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5C52E-9E08-6205-5909-644F7C90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33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D4E94-FC72-B1A2-EFD9-9B9DD48C6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CEE93-3ED6-7E52-6C08-361BCF46D2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7AC803-BA21-0B4E-D39C-06D0CC7E1F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2AE6-377A-3287-4526-800E3EA06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0F55E-26C9-35DE-1A39-676F16F2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3CAFAC-5406-9B84-A2F3-560223AA1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89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6BC8C3-EE85-646B-DC99-1129C084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8C210-3C9A-B546-FFB6-C0C572D54C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F86E6-DECB-7C2D-A531-396E633442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FFF97F-61E4-4E69-8EBF-A84A61F01328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1870E2-0898-1B73-C652-E31D87B376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41AB0E-D787-3D12-7085-365CDBC41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EAC089-D5B9-4F81-9251-AB1FFDD9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7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urrr.tidyverse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r4ds.had.co.nz/iteration.html" TargetMode="External"/><Relationship Id="rId2" Type="http://schemas.openxmlformats.org/officeDocument/2006/relationships/hyperlink" Target="https://purrr.tidyverse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8F117-8814-C2A1-9D1F-B54915F427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Functional Programming using the </a:t>
            </a:r>
            <a:r>
              <a:rPr lang="en-US" sz="5400" dirty="0" err="1">
                <a:highlight>
                  <a:srgbClr val="C0C0C0"/>
                </a:highlight>
              </a:rPr>
              <a:t>purrr</a:t>
            </a:r>
            <a:r>
              <a:rPr lang="en-US" sz="5400" dirty="0"/>
              <a:t> package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A23E82-FBD6-D2BB-CE9C-071F8CED65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88469"/>
            <a:ext cx="9144000" cy="1655762"/>
          </a:xfrm>
        </p:spPr>
        <p:txBody>
          <a:bodyPr/>
          <a:lstStyle/>
          <a:p>
            <a:r>
              <a:rPr lang="en-US" dirty="0"/>
              <a:t>Dave Bosworth</a:t>
            </a:r>
          </a:p>
          <a:p>
            <a:r>
              <a:rPr lang="en-US" dirty="0"/>
              <a:t>CA Department of Water Resources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A84DDB-8079-920C-2CEB-387DE7F53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0" y="4782243"/>
            <a:ext cx="1143000" cy="1323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165085E-5550-6814-52E7-21535E2C2D5C}"/>
              </a:ext>
            </a:extLst>
          </p:cNvPr>
          <p:cNvSpPr txBox="1"/>
          <p:nvPr/>
        </p:nvSpPr>
        <p:spPr>
          <a:xfrm>
            <a:off x="8737722" y="6106218"/>
            <a:ext cx="27175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https://purrr.tidyverse.org/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1989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846-CA54-1754-8988-86F62AA3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functions to reduce duplication in code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</a:rPr>
              <a:t>fun_x</a:t>
            </a:r>
            <a:r>
              <a:rPr lang="en-US" dirty="0">
                <a:highlight>
                  <a:srgbClr val="C0C0C0"/>
                </a:highlight>
              </a:rPr>
              <a:t> &lt;- function(x)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    do some stuff to x and returns 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highlight>
                  <a:srgbClr val="C0C0C0"/>
                </a:highlight>
              </a:rPr>
              <a:t>}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3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846-CA54-1754-8988-86F62AA3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Reducing duplication in code by using functions and iteration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Applying the same function to multiple objects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</a:rPr>
              <a:t>fun_x</a:t>
            </a:r>
            <a:r>
              <a:rPr lang="en-US" dirty="0">
                <a:highlight>
                  <a:srgbClr val="C0C0C0"/>
                </a:highlight>
              </a:rPr>
              <a:t>(a)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</a:rPr>
              <a:t>fun_x</a:t>
            </a:r>
            <a:r>
              <a:rPr lang="en-US" dirty="0">
                <a:highlight>
                  <a:srgbClr val="C0C0C0"/>
                </a:highlight>
              </a:rPr>
              <a:t>(b)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 err="1">
                <a:highlight>
                  <a:srgbClr val="C0C0C0"/>
                </a:highlight>
              </a:rPr>
              <a:t>fun_x</a:t>
            </a:r>
            <a:r>
              <a:rPr lang="en-US" dirty="0">
                <a:highlight>
                  <a:srgbClr val="C0C0C0"/>
                </a:highlight>
              </a:rPr>
              <a:t>(c)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942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846-CA54-1754-8988-86F62AA3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More efficient to use </a:t>
            </a:r>
            <a:r>
              <a:rPr lang="en-US" dirty="0">
                <a:highlight>
                  <a:srgbClr val="C0C0C0"/>
                </a:highlight>
              </a:rPr>
              <a:t>for</a:t>
            </a:r>
            <a:r>
              <a:rPr lang="en-US" dirty="0"/>
              <a:t> or </a:t>
            </a:r>
            <a:r>
              <a:rPr lang="en-US" dirty="0">
                <a:highlight>
                  <a:srgbClr val="C0C0C0"/>
                </a:highlight>
              </a:rPr>
              <a:t>while</a:t>
            </a:r>
            <a:r>
              <a:rPr lang="en-US" dirty="0"/>
              <a:t> loops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Can be verbose and difficult to read</a:t>
            </a:r>
          </a:p>
          <a:p>
            <a:pPr marL="0" indent="0">
              <a:buNone/>
            </a:pPr>
            <a:r>
              <a:rPr lang="en-US" dirty="0"/>
              <a:t>Even better: use another function for iterating a function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apply()</a:t>
            </a:r>
            <a:r>
              <a:rPr lang="en-US" dirty="0"/>
              <a:t> functions from base R</a:t>
            </a:r>
          </a:p>
          <a:p>
            <a:pPr lvl="1"/>
            <a:r>
              <a:rPr lang="en-US" dirty="0">
                <a:highlight>
                  <a:srgbClr val="C0C0C0"/>
                </a:highlight>
              </a:rPr>
              <a:t>map()</a:t>
            </a:r>
            <a:r>
              <a:rPr lang="en-US" dirty="0"/>
              <a:t> functions from the </a:t>
            </a:r>
            <a:r>
              <a:rPr lang="en-US" dirty="0" err="1">
                <a:highlight>
                  <a:srgbClr val="C0C0C0"/>
                </a:highlight>
              </a:rPr>
              <a:t>purrr</a:t>
            </a:r>
            <a:r>
              <a:rPr lang="en-US" dirty="0"/>
              <a:t> package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2429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</a:t>
            </a:r>
            <a:r>
              <a:rPr lang="en-US" dirty="0" err="1">
                <a:highlight>
                  <a:srgbClr val="C0C0C0"/>
                </a:highlight>
              </a:rPr>
              <a:t>purrr</a:t>
            </a:r>
            <a:r>
              <a:rPr lang="en-US" dirty="0"/>
              <a:t>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3846-CA54-1754-8988-86F62AA31B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First argument is the data, so they work with pipes</a:t>
            </a:r>
          </a:p>
          <a:p>
            <a:pPr>
              <a:spcAft>
                <a:spcPts val="1200"/>
              </a:spcAft>
            </a:pPr>
            <a:r>
              <a:rPr lang="en-US" dirty="0"/>
              <a:t>Always return an expected output type</a:t>
            </a:r>
          </a:p>
          <a:p>
            <a:pPr>
              <a:spcAft>
                <a:spcPts val="1200"/>
              </a:spcAft>
            </a:pPr>
            <a:r>
              <a:rPr lang="en-US" dirty="0"/>
              <a:t>Accept functions, character vectors, or numeric vectors</a:t>
            </a:r>
          </a:p>
        </p:txBody>
      </p:sp>
    </p:spTree>
    <p:extLst>
      <p:ext uri="{BB962C8B-B14F-4D97-AF65-F5344CB8AC3E}">
        <p14:creationId xmlns:p14="http://schemas.microsoft.com/office/powerpoint/2010/main" val="1154471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::map()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C2DCFB-FB62-F76B-3E13-F02B2170ED74}"/>
              </a:ext>
            </a:extLst>
          </p:cNvPr>
          <p:cNvSpPr txBox="1"/>
          <p:nvPr/>
        </p:nvSpPr>
        <p:spPr>
          <a:xfrm>
            <a:off x="4009747" y="2921168"/>
            <a:ext cx="41725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map(.x, .f, …)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7EC8794-A0C3-0A2A-4E98-E1FFBB8BE948}"/>
              </a:ext>
            </a:extLst>
          </p:cNvPr>
          <p:cNvGrpSpPr/>
          <p:nvPr/>
        </p:nvGrpSpPr>
        <p:grpSpPr>
          <a:xfrm>
            <a:off x="3903214" y="2156559"/>
            <a:ext cx="2923713" cy="1030524"/>
            <a:chOff x="3903214" y="2156559"/>
            <a:chExt cx="2923713" cy="103052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60130ED-CA1D-11A9-2D06-52E2BF68256C}"/>
                </a:ext>
              </a:extLst>
            </p:cNvPr>
            <p:cNvCxnSpPr>
              <a:cxnSpLocks/>
            </p:cNvCxnSpPr>
            <p:nvPr/>
          </p:nvCxnSpPr>
          <p:spPr>
            <a:xfrm>
              <a:off x="5202315" y="2592280"/>
              <a:ext cx="772357" cy="594803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DC8D29-6E4B-258F-C8F2-FCB3F0906310}"/>
                </a:ext>
              </a:extLst>
            </p:cNvPr>
            <p:cNvSpPr txBox="1"/>
            <p:nvPr/>
          </p:nvSpPr>
          <p:spPr>
            <a:xfrm>
              <a:off x="3903214" y="2156559"/>
              <a:ext cx="292371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A vector or list of objects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B3E1CB6-2861-F2B1-7C3F-87CFEED645E7}"/>
              </a:ext>
            </a:extLst>
          </p:cNvPr>
          <p:cNvGrpSpPr/>
          <p:nvPr/>
        </p:nvGrpSpPr>
        <p:grpSpPr>
          <a:xfrm>
            <a:off x="7004482" y="1760106"/>
            <a:ext cx="2618911" cy="1276057"/>
            <a:chOff x="7004482" y="1760106"/>
            <a:chExt cx="2618911" cy="127605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1B4F3B6-F28F-F5F0-5123-A772E47906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04482" y="2467992"/>
              <a:ext cx="923277" cy="568171"/>
            </a:xfrm>
            <a:prstGeom prst="straightConnector1">
              <a:avLst/>
            </a:prstGeom>
            <a:ln w="381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813420-31F9-C1BA-5CCB-167F602EBB48}"/>
                </a:ext>
              </a:extLst>
            </p:cNvPr>
            <p:cNvSpPr txBox="1"/>
            <p:nvPr/>
          </p:nvSpPr>
          <p:spPr>
            <a:xfrm>
              <a:off x="7359588" y="1760106"/>
              <a:ext cx="22638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2">
                      <a:lumMod val="75000"/>
                    </a:schemeClr>
                  </a:solidFill>
                </a:rPr>
                <a:t>A function to apply to each object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150A226-8969-6C53-869D-D750CE27098D}"/>
              </a:ext>
            </a:extLst>
          </p:cNvPr>
          <p:cNvGrpSpPr/>
          <p:nvPr/>
        </p:nvGrpSpPr>
        <p:grpSpPr>
          <a:xfrm>
            <a:off x="5791199" y="3799643"/>
            <a:ext cx="2781672" cy="1435855"/>
            <a:chOff x="5791199" y="3799643"/>
            <a:chExt cx="2781672" cy="1435855"/>
          </a:xfrm>
        </p:grpSpPr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5E2A530-E1FD-28FF-8C8F-FC3D1FCB57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2035" y="3799643"/>
              <a:ext cx="363984" cy="727969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1BE17A-BC4C-964E-B98C-62A17DC6CEA0}"/>
                </a:ext>
              </a:extLst>
            </p:cNvPr>
            <p:cNvSpPr txBox="1"/>
            <p:nvPr/>
          </p:nvSpPr>
          <p:spPr>
            <a:xfrm>
              <a:off x="5791199" y="4527612"/>
              <a:ext cx="27816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accent6">
                      <a:lumMod val="75000"/>
                    </a:schemeClr>
                  </a:solidFill>
                </a:rPr>
                <a:t>Additional arguments for the function (optional)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0523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4EBDD-C475-3BBD-1AC6-19455A7BE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purrr</a:t>
            </a:r>
            <a:r>
              <a:rPr lang="en-US" dirty="0"/>
              <a:t>::map()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994177-97C6-E42B-980C-91989B12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map()</a:t>
            </a:r>
            <a:r>
              <a:rPr lang="en-US" dirty="0"/>
              <a:t> always returns a list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Can use other functions in the family to return other object types: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map_lgl</a:t>
            </a:r>
            <a:r>
              <a:rPr lang="en-US" dirty="0">
                <a:highlight>
                  <a:srgbClr val="C0C0C0"/>
                </a:highlight>
              </a:rPr>
              <a:t>()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map_int</a:t>
            </a:r>
            <a:r>
              <a:rPr lang="en-US" dirty="0">
                <a:highlight>
                  <a:srgbClr val="C0C0C0"/>
                </a:highlight>
              </a:rPr>
              <a:t>()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map_dbl</a:t>
            </a:r>
            <a:r>
              <a:rPr lang="en-US" dirty="0">
                <a:highlight>
                  <a:srgbClr val="C0C0C0"/>
                </a:highlight>
              </a:rPr>
              <a:t>()</a:t>
            </a:r>
            <a:r>
              <a:rPr lang="en-US" dirty="0"/>
              <a:t>, </a:t>
            </a:r>
            <a:r>
              <a:rPr lang="en-US" dirty="0" err="1">
                <a:highlight>
                  <a:srgbClr val="C0C0C0"/>
                </a:highlight>
              </a:rPr>
              <a:t>map_chr</a:t>
            </a:r>
            <a:r>
              <a:rPr lang="en-US" dirty="0">
                <a:highlight>
                  <a:srgbClr val="C0C0C0"/>
                </a:highlight>
              </a:rPr>
              <a:t>()</a:t>
            </a:r>
          </a:p>
          <a:p>
            <a:pPr marL="0" indent="0">
              <a:buNone/>
            </a:pPr>
            <a:endParaRPr lang="en-US" dirty="0">
              <a:highlight>
                <a:srgbClr val="C0C0C0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map2()</a:t>
            </a:r>
            <a:r>
              <a:rPr lang="en-US" dirty="0"/>
              <a:t> works with 2 inputs: map2(.x, .y, .f, …)</a:t>
            </a:r>
          </a:p>
          <a:p>
            <a:pPr marL="0" indent="0">
              <a:buNone/>
            </a:pPr>
            <a:r>
              <a:rPr lang="en-US" dirty="0" err="1">
                <a:highlight>
                  <a:srgbClr val="C0C0C0"/>
                </a:highlight>
              </a:rPr>
              <a:t>pmap</a:t>
            </a:r>
            <a:r>
              <a:rPr lang="en-US" dirty="0">
                <a:highlight>
                  <a:srgbClr val="C0C0C0"/>
                </a:highlight>
              </a:rPr>
              <a:t>()</a:t>
            </a:r>
            <a:r>
              <a:rPr lang="en-US" dirty="0"/>
              <a:t> works with &gt;2 inputs: </a:t>
            </a:r>
            <a:r>
              <a:rPr lang="en-US" dirty="0" err="1"/>
              <a:t>pmap</a:t>
            </a:r>
            <a:r>
              <a:rPr lang="en-US" dirty="0"/>
              <a:t>(.l, .f, …)</a:t>
            </a:r>
          </a:p>
          <a:p>
            <a:pPr marL="0" indent="0">
              <a:buNone/>
            </a:pPr>
            <a:r>
              <a:rPr lang="en-US" dirty="0">
                <a:highlight>
                  <a:srgbClr val="C0C0C0"/>
                </a:highlight>
              </a:rPr>
              <a:t>walk()</a:t>
            </a:r>
            <a:r>
              <a:rPr lang="en-US" dirty="0"/>
              <a:t> only returns the side effect such as saving a file or render output</a:t>
            </a:r>
          </a:p>
        </p:txBody>
      </p:sp>
    </p:spTree>
    <p:extLst>
      <p:ext uri="{BB962C8B-B14F-4D97-AF65-F5344CB8AC3E}">
        <p14:creationId xmlns:p14="http://schemas.microsoft.com/office/powerpoint/2010/main" val="2952183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1EA1-368F-21A8-9E67-079FCC9F8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916B3-5BE0-82E7-C094-92AD9A9681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purrr</a:t>
            </a:r>
            <a:r>
              <a:rPr lang="en-US" dirty="0"/>
              <a:t> package documentation:</a:t>
            </a:r>
            <a:br>
              <a:rPr lang="en-US" dirty="0"/>
            </a:br>
            <a:r>
              <a:rPr lang="en-US" dirty="0">
                <a:solidFill>
                  <a:srgbClr val="0563C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https://purrr.tidyverse.org/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Iteration chapter in R for Data Science:</a:t>
            </a:r>
            <a:br>
              <a:rPr lang="en-US" dirty="0"/>
            </a:br>
            <a:r>
              <a:rPr lang="en-US" dirty="0">
                <a:hlinkClick r:id="rId3"/>
              </a:rPr>
              <a:t>https://r4ds.had.co.nz/iteration.html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0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312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Functional Programming using the purrr package</vt:lpstr>
      <vt:lpstr>Functions</vt:lpstr>
      <vt:lpstr>Functional Programming</vt:lpstr>
      <vt:lpstr>Functional Programming</vt:lpstr>
      <vt:lpstr>Advantages of purrr functions</vt:lpstr>
      <vt:lpstr>purrr::map()</vt:lpstr>
      <vt:lpstr>purrr::map()</vt:lpstr>
      <vt:lpstr>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 using the purrr package</dc:title>
  <dc:creator>Bosworth, David@DWR</dc:creator>
  <cp:lastModifiedBy>Bosworth, David@DWR</cp:lastModifiedBy>
  <cp:revision>1</cp:revision>
  <dcterms:created xsi:type="dcterms:W3CDTF">2023-10-26T21:38:47Z</dcterms:created>
  <dcterms:modified xsi:type="dcterms:W3CDTF">2023-10-26T23:54:46Z</dcterms:modified>
</cp:coreProperties>
</file>