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BDF5B-DA63-DEBA-8FE6-4D08C5C58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9067A-00E1-4F29-281A-339F9ABA0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75DBC-6CBA-C9B8-F4EB-D9085B30D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8B474-1DDF-C5E0-13D5-563E8F25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35C87-3371-04FC-A0EA-59054D00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78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7DCD-E8D0-E94E-9C01-EE0667E8C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3CAE5-073C-C63B-E75F-798647E3F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0AC3-4AA2-4D71-7FBB-4650AEDE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91F-7BE6-F11D-398B-0DEBE63E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1A151-1335-A578-6BF3-EE4094AB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03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87D2E-F967-BB10-1144-CBCFB7FD3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B1BFB-392A-8B30-C429-E0E9C6C58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27F55-3CD7-93AF-2372-335E891C9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0517E-5110-BA0D-B398-7A3FCE290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057C5-D0EC-F60D-F8A9-1ED0A466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4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EE7D-3AFF-F40E-911F-B5F7425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23A25-4D1D-BF6C-7DA2-80D2B483F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BFA5A-F4A9-F467-4CAC-795B1F97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79D0-D167-5B10-5177-7477B207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09A46-F874-C49F-CC9A-01FACCF5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7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9CE9B-EDF1-D6A7-091D-E73BA56C5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3B4A8-DC08-80FF-46C5-3CCE3B1D7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69FA7-5095-5C71-B642-8F9B4C939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7966-DDB4-0D21-C458-B66DA5B1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28E5C-70C4-19ED-9E10-FD089BB2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02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EBB4F-CF3B-2AB0-75FE-5A652F84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5316F-403D-A891-42B1-8548F02F17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417BA-E76E-9886-645F-D24AB665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00954-7C4A-7C14-81C0-BF6C906AE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41317-D81C-30D3-3D2C-BB2E4347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39CB22-169D-CE28-9F4C-BE9E7CEC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1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5C88-D9D3-6D17-2177-1F72EE597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A9C47-E10C-B9D6-6B38-31E7A82AE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64B12F-FDFD-77AA-51F6-CC5E18736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BB4F85-330A-861D-2AE9-B381517A7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C658F-6091-5559-CEB3-CF601800F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26019-B38C-6654-22D7-F65A520C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DA4A3E-E861-20A5-52E8-1C066FDA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04EE-429F-DEF0-D972-78F0EA1B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35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1021-4F05-7ADA-F06B-71DE43192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0ADA9-C588-A4AE-03CF-61848B15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1835AD-5E85-ECC3-6A3E-157B90FB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119B1-6B98-DB17-EDE5-C7373930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C30D9E-6D1D-0973-7FE6-DE9F2439F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181CF6-F9B9-783E-3BDA-7CC0F1CB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E9754-32FE-D11A-0E7D-526BD9EF8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F887-3C9F-2A84-3B57-F18C77C4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F3138-A132-D2D7-62F3-F98F2AAF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0FF7A1-E03F-C5F3-5C0B-52A234CB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CAE8-EBB5-C920-60D5-F1C0F8B9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63AA1-4EBB-3021-849A-31A0D4EA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A6021-6B63-11E4-D7D9-F73D223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2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0261-9EFF-4D24-2231-BD0B00D6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CF24F9-A27F-9CFA-388F-71ACC5533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2DFA7-AA55-22E1-B4FC-B6D3FE18B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C1771-309B-0FE2-B08E-07E822309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E12D7-152C-EC91-E358-0BE30493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3761A-E1F2-92F3-90AA-0CF7D9A5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6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F646E1-6C35-9BED-17B4-6A7CB44A9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2E50-03A5-FDE4-676F-AF2452C79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91E3D8-6FD4-2662-7B8D-47F9280BB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A0555-1465-44A3-BBB1-AFFB5421D7A7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CAE79-0ECA-9BE1-A2A3-0AB364FEA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1AE42-2411-9271-0595-D522C1F12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17A9A-F118-4FAA-826A-6008B48A11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data-transform" TargetMode="External"/><Relationship Id="rId7" Type="http://schemas.openxmlformats.org/officeDocument/2006/relationships/hyperlink" Target="https://exercism.org/tracks/r" TargetMode="External"/><Relationship Id="rId2" Type="http://schemas.openxmlformats.org/officeDocument/2006/relationships/hyperlink" Target="https://dplyr.tidyverse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github.com/rfordatascience/tidytuesday" TargetMode="External"/><Relationship Id="rId5" Type="http://schemas.openxmlformats.org/officeDocument/2006/relationships/hyperlink" Target="https://r4ds.hadley.nz/data-visualize" TargetMode="External"/><Relationship Id="rId4" Type="http://schemas.openxmlformats.org/officeDocument/2006/relationships/hyperlink" Target="https://ggplot2.tidyvers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28D50-99BC-CBC2-6A3F-EDEAE6F51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88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"Get Your Data in Shape: </a:t>
            </a:r>
            <a:r>
              <a:rPr lang="en-US" b="1" dirty="0" err="1"/>
              <a:t>Tidyverse</a:t>
            </a:r>
            <a:r>
              <a:rPr lang="en-US" b="1" dirty="0"/>
              <a:t>—The Gym for Your Data!"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5172E-F3A7-2143-1C39-D51674B842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97DB2-B17A-CC33-A38B-54AA752225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0" r="-1247" b="-3498"/>
          <a:stretch/>
        </p:blipFill>
        <p:spPr>
          <a:xfrm>
            <a:off x="2490651" y="3109005"/>
            <a:ext cx="6383383" cy="374625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676202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4F2A-E6BF-F368-1453-85DFA03E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</a:t>
            </a:r>
            <a:r>
              <a:rPr lang="en-US" b="1" dirty="0" err="1"/>
              <a:t>tidyverse</a:t>
            </a:r>
            <a:r>
              <a:rPr lang="en-US" b="1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FC22-D0B4-04D1-1F6B-40FCE727E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9720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Collection of R packages that share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High-level design philosophy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Low-level grammar and data 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Learning one package makes it easier to learn the next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Encompassas</a:t>
            </a:r>
            <a:r>
              <a:rPr lang="en-US" dirty="0"/>
              <a:t> repeated tasks with data in 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import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tidying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manipulation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visualization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Data programming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F6A801-243C-E12B-459D-9A89C4B4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549" y="1353618"/>
            <a:ext cx="5286375" cy="2981325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3E7AD24-EC71-24BB-E528-ED9EB3E17A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704" y="4651631"/>
            <a:ext cx="1658262" cy="19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ABE85AA-8057-9D10-CD6F-68D4D7A01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555" y="4651631"/>
            <a:ext cx="1664490" cy="192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03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42D14-51AD-DCAD-949F-2DC231A4D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Tidyverse</a:t>
            </a:r>
            <a:r>
              <a:rPr lang="en-US" b="1" dirty="0"/>
              <a:t> vs. Base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57693-5F1F-E278-300F-295643D9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and intuitive syntax</a:t>
            </a:r>
          </a:p>
          <a:p>
            <a:pPr lvl="1"/>
            <a:r>
              <a:rPr lang="en-US" dirty="0"/>
              <a:t>Unified syntax across packages</a:t>
            </a:r>
          </a:p>
          <a:p>
            <a:r>
              <a:rPr lang="en-US" dirty="0"/>
              <a:t>Pipeline Operator (%&gt;%) or (|&gt;)</a:t>
            </a:r>
          </a:p>
          <a:p>
            <a:pPr lvl="1"/>
            <a:r>
              <a:rPr lang="en-US" dirty="0"/>
              <a:t>Allow for clean readable workflows</a:t>
            </a:r>
          </a:p>
          <a:p>
            <a:r>
              <a:rPr lang="en-US" dirty="0"/>
              <a:t>Powerful Data Manipulation</a:t>
            </a:r>
          </a:p>
          <a:p>
            <a:pPr lvl="1"/>
            <a:r>
              <a:rPr lang="en-US" dirty="0"/>
              <a:t>Optimized functions that are faster and more intuitive than Base R functions</a:t>
            </a:r>
          </a:p>
          <a:p>
            <a:pPr lvl="1"/>
            <a:r>
              <a:rPr lang="en-US" dirty="0"/>
              <a:t>Especially with grouped operations</a:t>
            </a:r>
          </a:p>
          <a:p>
            <a:r>
              <a:rPr lang="en-US" dirty="0"/>
              <a:t>Easier Data Visualization</a:t>
            </a:r>
          </a:p>
          <a:p>
            <a:pPr lvl="1"/>
            <a:r>
              <a:rPr lang="en-US" dirty="0"/>
              <a:t>Ggplot2 has a flexible, layer-based approach to data viz</a:t>
            </a:r>
          </a:p>
          <a:p>
            <a:pPr lvl="1"/>
            <a:r>
              <a:rPr lang="en-US" dirty="0"/>
              <a:t>Produces more polished visuals by default</a:t>
            </a:r>
          </a:p>
        </p:txBody>
      </p:sp>
    </p:spTree>
    <p:extLst>
      <p:ext uri="{BB962C8B-B14F-4D97-AF65-F5344CB8AC3E}">
        <p14:creationId xmlns:p14="http://schemas.microsoft.com/office/powerpoint/2010/main" val="4256971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1428-1AC9-F78D-6A8E-2BF9E6BAB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0314"/>
            <a:ext cx="9144000" cy="2387600"/>
          </a:xfrm>
        </p:spPr>
        <p:txBody>
          <a:bodyPr/>
          <a:lstStyle/>
          <a:p>
            <a:r>
              <a:rPr lang="en-US" b="1" dirty="0"/>
              <a:t>Some Example DPLYR and </a:t>
            </a:r>
            <a:r>
              <a:rPr lang="en-US" b="1" dirty="0" err="1"/>
              <a:t>ggplot</a:t>
            </a:r>
            <a:r>
              <a:rPr lang="en-US" b="1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2945808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1528-3DD9-937A-32E8-C068DC0D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Your own problem data summary problem?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3FF31-F15E-1C50-C7E1-2E282356C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</a:t>
            </a:r>
            <a:r>
              <a:rPr lang="en-US" dirty="0" err="1"/>
              <a:t>tibble</a:t>
            </a:r>
            <a:r>
              <a:rPr lang="en-US" dirty="0"/>
              <a:t> with mean fork length for ad-clipped and non clipped females</a:t>
            </a:r>
          </a:p>
          <a:p>
            <a:r>
              <a:rPr lang="en-US" dirty="0"/>
              <a:t>Create a bar graph in </a:t>
            </a:r>
            <a:r>
              <a:rPr lang="en-US" dirty="0" err="1"/>
              <a:t>ggplot</a:t>
            </a:r>
            <a:r>
              <a:rPr lang="en-US" dirty="0"/>
              <a:t> comparing the fork lengths of each.</a:t>
            </a:r>
          </a:p>
        </p:txBody>
      </p:sp>
    </p:spTree>
    <p:extLst>
      <p:ext uri="{BB962C8B-B14F-4D97-AF65-F5344CB8AC3E}">
        <p14:creationId xmlns:p14="http://schemas.microsoft.com/office/powerpoint/2010/main" val="13026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7FE42-0CCD-7A2D-9B7A-15EE8214B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1F802-E1EF-F03D-1784-56F5BFF5F9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Helpful links to the two packages and cheat sheets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Dplyr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Vignette: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https://dplyr.tidyverse.org/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chapter: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https://r4ds.hadley.nz/data-transform</a:t>
            </a:r>
            <a:endParaRPr lang="en-US" sz="1800" u="sng" kern="100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u="sng" kern="100" dirty="0">
              <a:solidFill>
                <a:srgbClr val="0563C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ggplot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Vignette: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https://ggplot2.tidyverse.org/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chapter: </a:t>
            </a:r>
            <a:r>
              <a:rPr lang="en-US" sz="1800" u="sng" kern="100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https://r4ds.hadley.nz/data-visualize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D2551-B166-FA1E-2715-58207373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0474" y="1825625"/>
            <a:ext cx="375557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i="1" dirty="0"/>
              <a:t>Practice Projects and Challenges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b="1" dirty="0"/>
              <a:t>Tidy Tuesday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Weekly data project in R</a:t>
            </a:r>
          </a:p>
          <a:p>
            <a:pPr marL="0" indent="0">
              <a:buNone/>
            </a:pPr>
            <a:r>
              <a:rPr lang="en-US" sz="2000" dirty="0">
                <a:hlinkClick r:id="rId6"/>
              </a:rPr>
              <a:t>https://github.com/rfordatascience/tidytuesday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Exercism.io</a:t>
            </a:r>
            <a:r>
              <a:rPr lang="en-US" sz="2000" b="1" dirty="0"/>
              <a:t>:</a:t>
            </a:r>
          </a:p>
          <a:p>
            <a:pPr marL="0" indent="0">
              <a:buNone/>
            </a:pPr>
            <a:r>
              <a:rPr lang="en-US" sz="2000" dirty="0"/>
              <a:t>Free R trainings</a:t>
            </a:r>
          </a:p>
          <a:p>
            <a:pPr marL="0" indent="0">
              <a:buNone/>
            </a:pPr>
            <a:r>
              <a:rPr lang="en-US" sz="2000" dirty="0">
                <a:hlinkClick r:id="rId7"/>
              </a:rPr>
              <a:t>https://exercism.org/tracks/r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3BA69B-6951-AFE5-89DB-22E40625428E}"/>
              </a:ext>
            </a:extLst>
          </p:cNvPr>
          <p:cNvCxnSpPr/>
          <p:nvPr/>
        </p:nvCxnSpPr>
        <p:spPr>
          <a:xfrm>
            <a:off x="6382139" y="1268963"/>
            <a:ext cx="0" cy="490800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89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255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Symbol</vt:lpstr>
      <vt:lpstr>Wingdings</vt:lpstr>
      <vt:lpstr>Office Theme</vt:lpstr>
      <vt:lpstr>"Get Your Data in Shape: Tidyverse—The Gym for Your Data!"</vt:lpstr>
      <vt:lpstr>What is tidyverse?</vt:lpstr>
      <vt:lpstr>Tidyverse vs. Base R</vt:lpstr>
      <vt:lpstr>Some Example DPLYR and ggplot Code</vt:lpstr>
      <vt:lpstr>Your own problem data summary problem?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"Get Your Data in Shape: Tidyverse—The Gym for Your Data!"</dc:title>
  <dc:creator>Ehlo, Chase A</dc:creator>
  <cp:lastModifiedBy>Ehlo, Chase A</cp:lastModifiedBy>
  <cp:revision>1</cp:revision>
  <dcterms:created xsi:type="dcterms:W3CDTF">2024-10-31T20:52:45Z</dcterms:created>
  <dcterms:modified xsi:type="dcterms:W3CDTF">2024-10-31T21:31:25Z</dcterms:modified>
</cp:coreProperties>
</file>