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0"/>
  </p:notesMasterIdLst>
  <p:sldIdLst>
    <p:sldId id="256" r:id="rId2"/>
    <p:sldId id="271" r:id="rId3"/>
    <p:sldId id="278" r:id="rId4"/>
    <p:sldId id="269" r:id="rId5"/>
    <p:sldId id="257" r:id="rId6"/>
    <p:sldId id="274" r:id="rId7"/>
    <p:sldId id="273" r:id="rId8"/>
    <p:sldId id="261" r:id="rId9"/>
    <p:sldId id="267" r:id="rId10"/>
    <p:sldId id="275" r:id="rId11"/>
    <p:sldId id="264" r:id="rId12"/>
    <p:sldId id="263" r:id="rId13"/>
    <p:sldId id="266" r:id="rId14"/>
    <p:sldId id="268" r:id="rId15"/>
    <p:sldId id="272" r:id="rId16"/>
    <p:sldId id="279" r:id="rId17"/>
    <p:sldId id="27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E82048AB-D5A0-4234-8747-CCB7F93DD359}"/>
    <pc:docChg chg="undo redo custSel addSld delSld modSld sldOrd">
      <pc:chgData name="Pien, Catarina L" userId="055f424c-5a88-4e6e-9e88-d4462ff2eeee" providerId="ADAL" clId="{E82048AB-D5A0-4234-8747-CCB7F93DD359}" dt="2025-02-06T21:34:26.342" v="4178" actId="20577"/>
      <pc:docMkLst>
        <pc:docMk/>
      </pc:docMkLst>
      <pc:sldChg chg="addSp modSp mod ord">
        <pc:chgData name="Pien, Catarina L" userId="055f424c-5a88-4e6e-9e88-d4462ff2eeee" providerId="ADAL" clId="{E82048AB-D5A0-4234-8747-CCB7F93DD359}" dt="2025-02-06T21:32:21.574" v="4126" actId="20577"/>
        <pc:sldMkLst>
          <pc:docMk/>
          <pc:sldMk cId="2745742810" sldId="257"/>
        </pc:sldMkLst>
        <pc:spChg chg="mod">
          <ac:chgData name="Pien, Catarina L" userId="055f424c-5a88-4e6e-9e88-d4462ff2eeee" providerId="ADAL" clId="{E82048AB-D5A0-4234-8747-CCB7F93DD359}" dt="2025-02-06T21:32:21.574" v="4126" actId="20577"/>
          <ac:spMkLst>
            <pc:docMk/>
            <pc:sldMk cId="2745742810" sldId="257"/>
            <ac:spMk id="3" creationId="{9C4BC62C-3BB8-B873-E9C9-0756E36D8EAF}"/>
          </ac:spMkLst>
        </pc:spChg>
        <pc:spChg chg="add mod">
          <ac:chgData name="Pien, Catarina L" userId="055f424c-5a88-4e6e-9e88-d4462ff2eeee" providerId="ADAL" clId="{E82048AB-D5A0-4234-8747-CCB7F93DD359}" dt="2025-02-06T21:10:39.959" v="2708" actId="1582"/>
          <ac:spMkLst>
            <pc:docMk/>
            <pc:sldMk cId="2745742810" sldId="257"/>
            <ac:spMk id="6" creationId="{699A5C1A-8278-E118-775B-8D9A793FE8A1}"/>
          </ac:spMkLst>
        </pc:spChg>
        <pc:picChg chg="add mod">
          <ac:chgData name="Pien, Catarina L" userId="055f424c-5a88-4e6e-9e88-d4462ff2eeee" providerId="ADAL" clId="{E82048AB-D5A0-4234-8747-CCB7F93DD359}" dt="2025-02-06T21:09:28.087" v="2700" actId="1076"/>
          <ac:picMkLst>
            <pc:docMk/>
            <pc:sldMk cId="2745742810" sldId="257"/>
            <ac:picMk id="5" creationId="{4DA619A3-2A04-CA1F-397A-A41B7997C950}"/>
          </ac:picMkLst>
        </pc:picChg>
        <pc:cxnChg chg="add mod">
          <ac:chgData name="Pien, Catarina L" userId="055f424c-5a88-4e6e-9e88-d4462ff2eeee" providerId="ADAL" clId="{E82048AB-D5A0-4234-8747-CCB7F93DD359}" dt="2025-02-06T21:12:27.628" v="2979" actId="14100"/>
          <ac:cxnSpMkLst>
            <pc:docMk/>
            <pc:sldMk cId="2745742810" sldId="257"/>
            <ac:cxnSpMk id="8" creationId="{DFADC195-1214-EDCE-27B4-8005062EB799}"/>
          </ac:cxnSpMkLst>
        </pc:cxnChg>
      </pc:sldChg>
      <pc:sldChg chg="modSp mod">
        <pc:chgData name="Pien, Catarina L" userId="055f424c-5a88-4e6e-9e88-d4462ff2eeee" providerId="ADAL" clId="{E82048AB-D5A0-4234-8747-CCB7F93DD359}" dt="2025-02-06T21:14:52.694" v="3073" actId="20577"/>
        <pc:sldMkLst>
          <pc:docMk/>
          <pc:sldMk cId="741744540" sldId="261"/>
        </pc:sldMkLst>
        <pc:spChg chg="mod">
          <ac:chgData name="Pien, Catarina L" userId="055f424c-5a88-4e6e-9e88-d4462ff2eeee" providerId="ADAL" clId="{E82048AB-D5A0-4234-8747-CCB7F93DD359}" dt="2025-02-06T21:14:52.694" v="3073" actId="20577"/>
          <ac:spMkLst>
            <pc:docMk/>
            <pc:sldMk cId="741744540" sldId="261"/>
            <ac:spMk id="3" creationId="{91C7D7A3-E841-3368-7D75-F2B83A1BC6DF}"/>
          </ac:spMkLst>
        </pc:spChg>
      </pc:sldChg>
      <pc:sldChg chg="addSp delSp modSp mod">
        <pc:chgData name="Pien, Catarina L" userId="055f424c-5a88-4e6e-9e88-d4462ff2eeee" providerId="ADAL" clId="{E82048AB-D5A0-4234-8747-CCB7F93DD359}" dt="2025-02-06T21:22:34.369" v="3278" actId="207"/>
        <pc:sldMkLst>
          <pc:docMk/>
          <pc:sldMk cId="1467467805" sldId="263"/>
        </pc:sldMkLst>
        <pc:spChg chg="mod">
          <ac:chgData name="Pien, Catarina L" userId="055f424c-5a88-4e6e-9e88-d4462ff2eeee" providerId="ADAL" clId="{E82048AB-D5A0-4234-8747-CCB7F93DD359}" dt="2025-02-06T21:22:34.369" v="3278" actId="207"/>
          <ac:spMkLst>
            <pc:docMk/>
            <pc:sldMk cId="1467467805" sldId="263"/>
            <ac:spMk id="3" creationId="{320F6579-86E7-1583-3CF0-B2365773E99F}"/>
          </ac:spMkLst>
        </pc:spChg>
        <pc:spChg chg="add mod">
          <ac:chgData name="Pien, Catarina L" userId="055f424c-5a88-4e6e-9e88-d4462ff2eeee" providerId="ADAL" clId="{E82048AB-D5A0-4234-8747-CCB7F93DD359}" dt="2025-02-06T21:21:59.543" v="3263" actId="1582"/>
          <ac:spMkLst>
            <pc:docMk/>
            <pc:sldMk cId="1467467805" sldId="263"/>
            <ac:spMk id="7" creationId="{05D0F8D5-0A42-B0AE-5B4C-2C37AD397307}"/>
          </ac:spMkLst>
        </pc:spChg>
        <pc:picChg chg="add mod">
          <ac:chgData name="Pien, Catarina L" userId="055f424c-5a88-4e6e-9e88-d4462ff2eeee" providerId="ADAL" clId="{E82048AB-D5A0-4234-8747-CCB7F93DD359}" dt="2025-02-06T21:21:16.546" v="3257" actId="1076"/>
          <ac:picMkLst>
            <pc:docMk/>
            <pc:sldMk cId="1467467805" sldId="263"/>
            <ac:picMk id="5" creationId="{7519D3D7-5D08-0D53-0D05-ADDDE92A5C64}"/>
          </ac:picMkLst>
        </pc:picChg>
        <pc:cxnChg chg="add mod">
          <ac:chgData name="Pien, Catarina L" userId="055f424c-5a88-4e6e-9e88-d4462ff2eeee" providerId="ADAL" clId="{E82048AB-D5A0-4234-8747-CCB7F93DD359}" dt="2025-02-06T21:22:11.317" v="3266" actId="1582"/>
          <ac:cxnSpMkLst>
            <pc:docMk/>
            <pc:sldMk cId="1467467805" sldId="263"/>
            <ac:cxnSpMk id="9" creationId="{ED6A4C2C-B0A4-50E2-15ED-FD44B250EBEB}"/>
          </ac:cxnSpMkLst>
        </pc:cxnChg>
      </pc:sldChg>
      <pc:sldChg chg="modSp mod">
        <pc:chgData name="Pien, Catarina L" userId="055f424c-5a88-4e6e-9e88-d4462ff2eeee" providerId="ADAL" clId="{E82048AB-D5A0-4234-8747-CCB7F93DD359}" dt="2025-02-06T21:23:20.266" v="3284" actId="20577"/>
        <pc:sldMkLst>
          <pc:docMk/>
          <pc:sldMk cId="3251245353" sldId="264"/>
        </pc:sldMkLst>
        <pc:spChg chg="mod">
          <ac:chgData name="Pien, Catarina L" userId="055f424c-5a88-4e6e-9e88-d4462ff2eeee" providerId="ADAL" clId="{E82048AB-D5A0-4234-8747-CCB7F93DD359}" dt="2025-02-06T21:23:20.266" v="3284" actId="20577"/>
          <ac:spMkLst>
            <pc:docMk/>
            <pc:sldMk cId="3251245353" sldId="264"/>
            <ac:spMk id="3" creationId="{90E94B3C-89C9-EE20-6B59-653C600EF1C3}"/>
          </ac:spMkLst>
        </pc:spChg>
      </pc:sldChg>
      <pc:sldChg chg="modSp del mod">
        <pc:chgData name="Pien, Catarina L" userId="055f424c-5a88-4e6e-9e88-d4462ff2eeee" providerId="ADAL" clId="{E82048AB-D5A0-4234-8747-CCB7F93DD359}" dt="2025-02-06T16:35:54.652" v="986" actId="47"/>
        <pc:sldMkLst>
          <pc:docMk/>
          <pc:sldMk cId="2779820459" sldId="265"/>
        </pc:sldMkLst>
      </pc:sldChg>
      <pc:sldChg chg="modSp mod">
        <pc:chgData name="Pien, Catarina L" userId="055f424c-5a88-4e6e-9e88-d4462ff2eeee" providerId="ADAL" clId="{E82048AB-D5A0-4234-8747-CCB7F93DD359}" dt="2025-02-06T21:24:39.391" v="3346" actId="20577"/>
        <pc:sldMkLst>
          <pc:docMk/>
          <pc:sldMk cId="3915937312" sldId="266"/>
        </pc:sldMkLst>
        <pc:spChg chg="mod">
          <ac:chgData name="Pien, Catarina L" userId="055f424c-5a88-4e6e-9e88-d4462ff2eeee" providerId="ADAL" clId="{E82048AB-D5A0-4234-8747-CCB7F93DD359}" dt="2025-02-06T21:24:39.391" v="3346" actId="20577"/>
          <ac:spMkLst>
            <pc:docMk/>
            <pc:sldMk cId="3915937312" sldId="266"/>
            <ac:spMk id="3" creationId="{31276B87-54C3-9E6A-927F-930A9BF85DC2}"/>
          </ac:spMkLst>
        </pc:spChg>
      </pc:sldChg>
      <pc:sldChg chg="modSp mod">
        <pc:chgData name="Pien, Catarina L" userId="055f424c-5a88-4e6e-9e88-d4462ff2eeee" providerId="ADAL" clId="{E82048AB-D5A0-4234-8747-CCB7F93DD359}" dt="2025-02-06T21:31:35.200" v="4096"/>
        <pc:sldMkLst>
          <pc:docMk/>
          <pc:sldMk cId="1803670861" sldId="269"/>
        </pc:sldMkLst>
        <pc:spChg chg="mod">
          <ac:chgData name="Pien, Catarina L" userId="055f424c-5a88-4e6e-9e88-d4462ff2eeee" providerId="ADAL" clId="{E82048AB-D5A0-4234-8747-CCB7F93DD359}" dt="2025-02-06T21:31:35.200" v="4096"/>
          <ac:spMkLst>
            <pc:docMk/>
            <pc:sldMk cId="1803670861" sldId="269"/>
            <ac:spMk id="3" creationId="{6E085BBB-16B6-22A2-7ECA-89B918D12F00}"/>
          </ac:spMkLst>
        </pc:spChg>
      </pc:sldChg>
      <pc:sldChg chg="addSp modSp mod">
        <pc:chgData name="Pien, Catarina L" userId="055f424c-5a88-4e6e-9e88-d4462ff2eeee" providerId="ADAL" clId="{E82048AB-D5A0-4234-8747-CCB7F93DD359}" dt="2025-02-06T21:29:35.908" v="3994" actId="1076"/>
        <pc:sldMkLst>
          <pc:docMk/>
          <pc:sldMk cId="1931113386" sldId="270"/>
        </pc:sldMkLst>
        <pc:spChg chg="mod">
          <ac:chgData name="Pien, Catarina L" userId="055f424c-5a88-4e6e-9e88-d4462ff2eeee" providerId="ADAL" clId="{E82048AB-D5A0-4234-8747-CCB7F93DD359}" dt="2025-02-06T21:29:35.908" v="3994" actId="1076"/>
          <ac:spMkLst>
            <pc:docMk/>
            <pc:sldMk cId="1931113386" sldId="270"/>
            <ac:spMk id="2" creationId="{79841153-B913-D2D8-F151-FA24F607944E}"/>
          </ac:spMkLst>
        </pc:spChg>
        <pc:spChg chg="mod">
          <ac:chgData name="Pien, Catarina L" userId="055f424c-5a88-4e6e-9e88-d4462ff2eeee" providerId="ADAL" clId="{E82048AB-D5A0-4234-8747-CCB7F93DD359}" dt="2025-02-06T21:29:29.225" v="3993" actId="27636"/>
          <ac:spMkLst>
            <pc:docMk/>
            <pc:sldMk cId="1931113386" sldId="270"/>
            <ac:spMk id="3" creationId="{2DE0815D-F699-B384-8D97-3D565C3BD690}"/>
          </ac:spMkLst>
        </pc:spChg>
        <pc:spChg chg="add mod">
          <ac:chgData name="Pien, Catarina L" userId="055f424c-5a88-4e6e-9e88-d4462ff2eeee" providerId="ADAL" clId="{E82048AB-D5A0-4234-8747-CCB7F93DD359}" dt="2025-02-06T21:27:02.550" v="3414" actId="14100"/>
          <ac:spMkLst>
            <pc:docMk/>
            <pc:sldMk cId="1931113386" sldId="270"/>
            <ac:spMk id="6" creationId="{91F0E778-8778-59E6-66F1-A6BEF39DF59F}"/>
          </ac:spMkLst>
        </pc:spChg>
        <pc:picChg chg="add mod">
          <ac:chgData name="Pien, Catarina L" userId="055f424c-5a88-4e6e-9e88-d4462ff2eeee" providerId="ADAL" clId="{E82048AB-D5A0-4234-8747-CCB7F93DD359}" dt="2025-02-06T21:26:19.210" v="3384" actId="14100"/>
          <ac:picMkLst>
            <pc:docMk/>
            <pc:sldMk cId="1931113386" sldId="270"/>
            <ac:picMk id="5" creationId="{6C6BCA40-0937-3F13-5620-9A0AD1B50240}"/>
          </ac:picMkLst>
        </pc:picChg>
        <pc:cxnChg chg="add mod">
          <ac:chgData name="Pien, Catarina L" userId="055f424c-5a88-4e6e-9e88-d4462ff2eeee" providerId="ADAL" clId="{E82048AB-D5A0-4234-8747-CCB7F93DD359}" dt="2025-02-06T21:27:18.905" v="3417" actId="14100"/>
          <ac:cxnSpMkLst>
            <pc:docMk/>
            <pc:sldMk cId="1931113386" sldId="270"/>
            <ac:cxnSpMk id="7" creationId="{BF2893C0-4044-7D4F-D140-FD53C4FC64E8}"/>
          </ac:cxnSpMkLst>
        </pc:cxnChg>
      </pc:sldChg>
      <pc:sldChg chg="addSp modSp mod">
        <pc:chgData name="Pien, Catarina L" userId="055f424c-5a88-4e6e-9e88-d4462ff2eeee" providerId="ADAL" clId="{E82048AB-D5A0-4234-8747-CCB7F93DD359}" dt="2025-02-06T21:24:59.136" v="3376" actId="20577"/>
        <pc:sldMkLst>
          <pc:docMk/>
          <pc:sldMk cId="1832299375" sldId="272"/>
        </pc:sldMkLst>
        <pc:spChg chg="mod">
          <ac:chgData name="Pien, Catarina L" userId="055f424c-5a88-4e6e-9e88-d4462ff2eeee" providerId="ADAL" clId="{E82048AB-D5A0-4234-8747-CCB7F93DD359}" dt="2025-02-06T16:50:41.846" v="1821" actId="14100"/>
          <ac:spMkLst>
            <pc:docMk/>
            <pc:sldMk cId="1832299375" sldId="272"/>
            <ac:spMk id="2" creationId="{9E54DB66-F57F-D13E-A890-BA9169071969}"/>
          </ac:spMkLst>
        </pc:spChg>
        <pc:spChg chg="mod">
          <ac:chgData name="Pien, Catarina L" userId="055f424c-5a88-4e6e-9e88-d4462ff2eeee" providerId="ADAL" clId="{E82048AB-D5A0-4234-8747-CCB7F93DD359}" dt="2025-02-06T21:24:59.136" v="3376" actId="20577"/>
          <ac:spMkLst>
            <pc:docMk/>
            <pc:sldMk cId="1832299375" sldId="272"/>
            <ac:spMk id="3" creationId="{F9519420-30D5-DE0E-CCA3-E1AE3135E2A2}"/>
          </ac:spMkLst>
        </pc:spChg>
        <pc:spChg chg="add mod">
          <ac:chgData name="Pien, Catarina L" userId="055f424c-5a88-4e6e-9e88-d4462ff2eeee" providerId="ADAL" clId="{E82048AB-D5A0-4234-8747-CCB7F93DD359}" dt="2025-02-06T16:51:27.067" v="1832" actId="2711"/>
          <ac:spMkLst>
            <pc:docMk/>
            <pc:sldMk cId="1832299375" sldId="272"/>
            <ac:spMk id="5" creationId="{AD48C6BC-91DF-A6AA-8FFD-529086414E32}"/>
          </ac:spMkLst>
        </pc:spChg>
      </pc:sldChg>
      <pc:sldChg chg="addSp delSp modSp mod">
        <pc:chgData name="Pien, Catarina L" userId="055f424c-5a88-4e6e-9e88-d4462ff2eeee" providerId="ADAL" clId="{E82048AB-D5A0-4234-8747-CCB7F93DD359}" dt="2025-02-06T21:14:33.739" v="3033" actId="1076"/>
        <pc:sldMkLst>
          <pc:docMk/>
          <pc:sldMk cId="1302369842" sldId="273"/>
        </pc:sldMkLst>
        <pc:picChg chg="add mod">
          <ac:chgData name="Pien, Catarina L" userId="055f424c-5a88-4e6e-9e88-d4462ff2eeee" providerId="ADAL" clId="{E82048AB-D5A0-4234-8747-CCB7F93DD359}" dt="2025-02-06T21:14:33.739" v="3033" actId="1076"/>
          <ac:picMkLst>
            <pc:docMk/>
            <pc:sldMk cId="1302369842" sldId="273"/>
            <ac:picMk id="7" creationId="{948A5477-09BB-B9B0-EF96-3EDFA57F7201}"/>
          </ac:picMkLst>
        </pc:picChg>
      </pc:sldChg>
      <pc:sldChg chg="addSp modSp mod ord">
        <pc:chgData name="Pien, Catarina L" userId="055f424c-5a88-4e6e-9e88-d4462ff2eeee" providerId="ADAL" clId="{E82048AB-D5A0-4234-8747-CCB7F93DD359}" dt="2025-02-06T21:34:26.342" v="4178" actId="20577"/>
        <pc:sldMkLst>
          <pc:docMk/>
          <pc:sldMk cId="3007478219" sldId="274"/>
        </pc:sldMkLst>
        <pc:spChg chg="mod">
          <ac:chgData name="Pien, Catarina L" userId="055f424c-5a88-4e6e-9e88-d4462ff2eeee" providerId="ADAL" clId="{E82048AB-D5A0-4234-8747-CCB7F93DD359}" dt="2025-02-06T21:32:30.032" v="4127" actId="1076"/>
          <ac:spMkLst>
            <pc:docMk/>
            <pc:sldMk cId="3007478219" sldId="274"/>
            <ac:spMk id="2" creationId="{7A053407-CDF0-B093-06DD-99432F9842E1}"/>
          </ac:spMkLst>
        </pc:spChg>
        <pc:spChg chg="mod">
          <ac:chgData name="Pien, Catarina L" userId="055f424c-5a88-4e6e-9e88-d4462ff2eeee" providerId="ADAL" clId="{E82048AB-D5A0-4234-8747-CCB7F93DD359}" dt="2025-02-06T21:34:26.342" v="4178" actId="20577"/>
          <ac:spMkLst>
            <pc:docMk/>
            <pc:sldMk cId="3007478219" sldId="274"/>
            <ac:spMk id="3" creationId="{73066FAE-4D55-7E58-782A-4A98F694D101}"/>
          </ac:spMkLst>
        </pc:spChg>
        <pc:spChg chg="add mod">
          <ac:chgData name="Pien, Catarina L" userId="055f424c-5a88-4e6e-9e88-d4462ff2eeee" providerId="ADAL" clId="{E82048AB-D5A0-4234-8747-CCB7F93DD359}" dt="2025-02-06T19:24:38.317" v="2377" actId="20577"/>
          <ac:spMkLst>
            <pc:docMk/>
            <pc:sldMk cId="3007478219" sldId="274"/>
            <ac:spMk id="4" creationId="{1B4519D8-AA3B-F7B1-BD94-4EF93AA0AE4C}"/>
          </ac:spMkLst>
        </pc:spChg>
        <pc:spChg chg="add mod">
          <ac:chgData name="Pien, Catarina L" userId="055f424c-5a88-4e6e-9e88-d4462ff2eeee" providerId="ADAL" clId="{E82048AB-D5A0-4234-8747-CCB7F93DD359}" dt="2025-02-06T16:35:06.771" v="959" actId="1076"/>
          <ac:spMkLst>
            <pc:docMk/>
            <pc:sldMk cId="3007478219" sldId="274"/>
            <ac:spMk id="6" creationId="{63013078-742F-8C69-7EEB-6CE6A14EEE3C}"/>
          </ac:spMkLst>
        </pc:spChg>
        <pc:picChg chg="add mod">
          <ac:chgData name="Pien, Catarina L" userId="055f424c-5a88-4e6e-9e88-d4462ff2eeee" providerId="ADAL" clId="{E82048AB-D5A0-4234-8747-CCB7F93DD359}" dt="2025-02-06T16:43:41.951" v="1111" actId="1076"/>
          <ac:picMkLst>
            <pc:docMk/>
            <pc:sldMk cId="3007478219" sldId="274"/>
            <ac:picMk id="8" creationId="{AEE92058-BE84-786F-64C2-F1D766227E32}"/>
          </ac:picMkLst>
        </pc:picChg>
      </pc:sldChg>
      <pc:sldChg chg="addSp modSp mod">
        <pc:chgData name="Pien, Catarina L" userId="055f424c-5a88-4e6e-9e88-d4462ff2eeee" providerId="ADAL" clId="{E82048AB-D5A0-4234-8747-CCB7F93DD359}" dt="2025-02-06T21:16:40.435" v="3084" actId="207"/>
        <pc:sldMkLst>
          <pc:docMk/>
          <pc:sldMk cId="797430869" sldId="275"/>
        </pc:sldMkLst>
        <pc:picChg chg="add mod">
          <ac:chgData name="Pien, Catarina L" userId="055f424c-5a88-4e6e-9e88-d4462ff2eeee" providerId="ADAL" clId="{E82048AB-D5A0-4234-8747-CCB7F93DD359}" dt="2025-02-06T21:16:31.538" v="3083" actId="207"/>
          <ac:picMkLst>
            <pc:docMk/>
            <pc:sldMk cId="797430869" sldId="275"/>
            <ac:picMk id="5" creationId="{F7EB6B35-5178-40C6-AF43-567C504F1B91}"/>
          </ac:picMkLst>
        </pc:picChg>
        <pc:picChg chg="add mod">
          <ac:chgData name="Pien, Catarina L" userId="055f424c-5a88-4e6e-9e88-d4462ff2eeee" providerId="ADAL" clId="{E82048AB-D5A0-4234-8747-CCB7F93DD359}" dt="2025-02-06T21:16:40.435" v="3084" actId="207"/>
          <ac:picMkLst>
            <pc:docMk/>
            <pc:sldMk cId="797430869" sldId="275"/>
            <ac:picMk id="7" creationId="{87E39604-0F5D-BD50-E740-D588F5192440}"/>
          </ac:picMkLst>
        </pc:picChg>
        <pc:picChg chg="add mod">
          <ac:chgData name="Pien, Catarina L" userId="055f424c-5a88-4e6e-9e88-d4462ff2eeee" providerId="ADAL" clId="{E82048AB-D5A0-4234-8747-CCB7F93DD359}" dt="2025-02-06T21:16:40.435" v="3084" actId="207"/>
          <ac:picMkLst>
            <pc:docMk/>
            <pc:sldMk cId="797430869" sldId="275"/>
            <ac:picMk id="8" creationId="{6443203A-7A47-2CEB-EB2C-7260A3F9E350}"/>
          </ac:picMkLst>
        </pc:picChg>
        <pc:picChg chg="add mod">
          <ac:chgData name="Pien, Catarina L" userId="055f424c-5a88-4e6e-9e88-d4462ff2eeee" providerId="ADAL" clId="{E82048AB-D5A0-4234-8747-CCB7F93DD359}" dt="2025-02-06T21:16:40.435" v="3084" actId="207"/>
          <ac:picMkLst>
            <pc:docMk/>
            <pc:sldMk cId="797430869" sldId="275"/>
            <ac:picMk id="9" creationId="{D45DCE71-29E6-3847-16CD-F6650ED8ACF5}"/>
          </ac:picMkLst>
        </pc:picChg>
      </pc:sldChg>
      <pc:sldChg chg="addSp delSp modSp new mod">
        <pc:chgData name="Pien, Catarina L" userId="055f424c-5a88-4e6e-9e88-d4462ff2eeee" providerId="ADAL" clId="{E82048AB-D5A0-4234-8747-CCB7F93DD359}" dt="2025-02-06T16:52:34.806" v="1841" actId="732"/>
        <pc:sldMkLst>
          <pc:docMk/>
          <pc:sldMk cId="1140867898" sldId="276"/>
        </pc:sldMkLst>
        <pc:picChg chg="add mod modCrop">
          <ac:chgData name="Pien, Catarina L" userId="055f424c-5a88-4e6e-9e88-d4462ff2eeee" providerId="ADAL" clId="{E82048AB-D5A0-4234-8747-CCB7F93DD359}" dt="2025-02-06T16:52:34.806" v="1841" actId="732"/>
          <ac:picMkLst>
            <pc:docMk/>
            <pc:sldMk cId="1140867898" sldId="276"/>
            <ac:picMk id="5" creationId="{C584D33F-78E3-4504-1243-F793E2D515AD}"/>
          </ac:picMkLst>
        </pc:picChg>
      </pc:sldChg>
      <pc:sldChg chg="modSp new del mod">
        <pc:chgData name="Pien, Catarina L" userId="055f424c-5a88-4e6e-9e88-d4462ff2eeee" providerId="ADAL" clId="{E82048AB-D5A0-4234-8747-CCB7F93DD359}" dt="2025-02-06T21:07:39.442" v="2558" actId="47"/>
        <pc:sldMkLst>
          <pc:docMk/>
          <pc:sldMk cId="3760050061" sldId="277"/>
        </pc:sldMkLst>
      </pc:sldChg>
      <pc:sldChg chg="new del">
        <pc:chgData name="Pien, Catarina L" userId="055f424c-5a88-4e6e-9e88-d4462ff2eeee" providerId="ADAL" clId="{E82048AB-D5A0-4234-8747-CCB7F93DD359}" dt="2025-02-06T20:18:50.334" v="2407" actId="680"/>
        <pc:sldMkLst>
          <pc:docMk/>
          <pc:sldMk cId="1191678152" sldId="278"/>
        </pc:sldMkLst>
      </pc:sldChg>
      <pc:sldChg chg="modSp add mod">
        <pc:chgData name="Pien, Catarina L" userId="055f424c-5a88-4e6e-9e88-d4462ff2eeee" providerId="ADAL" clId="{E82048AB-D5A0-4234-8747-CCB7F93DD359}" dt="2025-02-06T21:30:31.409" v="4063" actId="2711"/>
        <pc:sldMkLst>
          <pc:docMk/>
          <pc:sldMk cId="2572053775" sldId="278"/>
        </pc:sldMkLst>
        <pc:spChg chg="mod">
          <ac:chgData name="Pien, Catarina L" userId="055f424c-5a88-4e6e-9e88-d4462ff2eeee" providerId="ADAL" clId="{E82048AB-D5A0-4234-8747-CCB7F93DD359}" dt="2025-02-06T20:18:58.353" v="2428" actId="20577"/>
          <ac:spMkLst>
            <pc:docMk/>
            <pc:sldMk cId="2572053775" sldId="278"/>
            <ac:spMk id="2" creationId="{615A50C0-FA6D-83B0-3C41-1DF0EC48433B}"/>
          </ac:spMkLst>
        </pc:spChg>
        <pc:spChg chg="mod">
          <ac:chgData name="Pien, Catarina L" userId="055f424c-5a88-4e6e-9e88-d4462ff2eeee" providerId="ADAL" clId="{E82048AB-D5A0-4234-8747-CCB7F93DD359}" dt="2025-02-06T21:30:31.409" v="4063" actId="2711"/>
          <ac:spMkLst>
            <pc:docMk/>
            <pc:sldMk cId="2572053775" sldId="278"/>
            <ac:spMk id="3" creationId="{F8E294DE-028C-A8E5-A57E-1F710375FB7E}"/>
          </ac:spMkLst>
        </pc:spChg>
      </pc:sldChg>
    </pc:docChg>
  </pc:docChgLst>
  <pc:docChgLst>
    <pc:chgData name="Pien, Catarina L" userId="055f424c-5a88-4e6e-9e88-d4462ff2eeee" providerId="ADAL" clId="{6368884D-AE08-450D-B38A-BAD1F8006717}"/>
    <pc:docChg chg="custSel addSld modSld">
      <pc:chgData name="Pien, Catarina L" userId="055f424c-5a88-4e6e-9e88-d4462ff2eeee" providerId="ADAL" clId="{6368884D-AE08-450D-B38A-BAD1F8006717}" dt="2025-03-14T16:20:08.242" v="25" actId="478"/>
      <pc:docMkLst>
        <pc:docMk/>
      </pc:docMkLst>
      <pc:sldChg chg="modSp mod">
        <pc:chgData name="Pien, Catarina L" userId="055f424c-5a88-4e6e-9e88-d4462ff2eeee" providerId="ADAL" clId="{6368884D-AE08-450D-B38A-BAD1F8006717}" dt="2025-03-14T16:19:06.196" v="19" actId="14100"/>
        <pc:sldMkLst>
          <pc:docMk/>
          <pc:sldMk cId="1140867898" sldId="276"/>
        </pc:sldMkLst>
        <pc:picChg chg="mod">
          <ac:chgData name="Pien, Catarina L" userId="055f424c-5a88-4e6e-9e88-d4462ff2eeee" providerId="ADAL" clId="{6368884D-AE08-450D-B38A-BAD1F8006717}" dt="2025-03-14T16:19:06.196" v="19" actId="14100"/>
          <ac:picMkLst>
            <pc:docMk/>
            <pc:sldMk cId="1140867898" sldId="276"/>
            <ac:picMk id="5" creationId="{C584D33F-78E3-4504-1243-F793E2D515AD}"/>
          </ac:picMkLst>
        </pc:picChg>
      </pc:sldChg>
      <pc:sldChg chg="addSp delSp modSp new mod">
        <pc:chgData name="Pien, Catarina L" userId="055f424c-5a88-4e6e-9e88-d4462ff2eeee" providerId="ADAL" clId="{6368884D-AE08-450D-B38A-BAD1F8006717}" dt="2025-03-14T16:20:08.242" v="25" actId="478"/>
        <pc:sldMkLst>
          <pc:docMk/>
          <pc:sldMk cId="1593882400" sldId="279"/>
        </pc:sldMkLst>
        <pc:spChg chg="del">
          <ac:chgData name="Pien, Catarina L" userId="055f424c-5a88-4e6e-9e88-d4462ff2eeee" providerId="ADAL" clId="{6368884D-AE08-450D-B38A-BAD1F8006717}" dt="2025-03-14T16:20:08.242" v="25" actId="478"/>
          <ac:spMkLst>
            <pc:docMk/>
            <pc:sldMk cId="1593882400" sldId="279"/>
            <ac:spMk id="2" creationId="{FC2454E3-C080-2A9D-4142-AD18AC87FBB9}"/>
          </ac:spMkLst>
        </pc:spChg>
        <pc:spChg chg="add del mod">
          <ac:chgData name="Pien, Catarina L" userId="055f424c-5a88-4e6e-9e88-d4462ff2eeee" providerId="ADAL" clId="{6368884D-AE08-450D-B38A-BAD1F8006717}" dt="2025-03-14T16:20:00.334" v="20" actId="478"/>
          <ac:spMkLst>
            <pc:docMk/>
            <pc:sldMk cId="1593882400" sldId="279"/>
            <ac:spMk id="8" creationId="{0F76E095-2C9B-14E2-F3A8-71276FF62E01}"/>
          </ac:spMkLst>
        </pc:spChg>
        <pc:picChg chg="add del mod">
          <ac:chgData name="Pien, Catarina L" userId="055f424c-5a88-4e6e-9e88-d4462ff2eeee" providerId="ADAL" clId="{6368884D-AE08-450D-B38A-BAD1F8006717}" dt="2025-03-14T16:17:58.940" v="3" actId="478"/>
          <ac:picMkLst>
            <pc:docMk/>
            <pc:sldMk cId="1593882400" sldId="279"/>
            <ac:picMk id="5" creationId="{DA7596EF-D305-2CC7-E424-502BA6273468}"/>
          </ac:picMkLst>
        </pc:picChg>
        <pc:picChg chg="add del mod">
          <ac:chgData name="Pien, Catarina L" userId="055f424c-5a88-4e6e-9e88-d4462ff2eeee" providerId="ADAL" clId="{6368884D-AE08-450D-B38A-BAD1F8006717}" dt="2025-03-14T16:20:01.121" v="21" actId="478"/>
          <ac:picMkLst>
            <pc:docMk/>
            <pc:sldMk cId="1593882400" sldId="279"/>
            <ac:picMk id="7" creationId="{6AF2910F-13B5-3AFD-597B-523922961757}"/>
          </ac:picMkLst>
        </pc:picChg>
        <pc:picChg chg="add mod">
          <ac:chgData name="Pien, Catarina L" userId="055f424c-5a88-4e6e-9e88-d4462ff2eeee" providerId="ADAL" clId="{6368884D-AE08-450D-B38A-BAD1F8006717}" dt="2025-03-14T16:20:06.604" v="24" actId="1076"/>
          <ac:picMkLst>
            <pc:docMk/>
            <pc:sldMk cId="1593882400" sldId="279"/>
            <ac:picMk id="10" creationId="{7A52EAB6-7C92-6FE7-F4D8-F4F4F7375F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DDC399-40E9-4664-9071-AD918941D8A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D1D60-21D8-4013-B96C-91315D1CD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01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989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71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1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9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1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5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0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0604AA2-5DDE-400C-9292-02636E844051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E334ABF-359D-41F0-9B41-08D8F94A9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it-tower.com/learn/git/faq/undo-last-comm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0537223/what-is-the-intended-use-case-for-git-stash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do-science.github.io/wr-cohort-report/" TargetMode="External"/><Relationship Id="rId2" Type="http://schemas.openxmlformats.org/officeDocument/2006/relationships/hyperlink" Target="https://emp-dwr.github.io/emp-website/qmd-files/website/00_index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ithub.com/en/pages/getting-started-with-github-pages/creating-a-github-pages-site#creating-your-site" TargetMode="External"/><Relationship Id="rId4" Type="http://schemas.openxmlformats.org/officeDocument/2006/relationships/hyperlink" Target="https://interagencyecologicalprogram.github.io/iep-data-workshop-2024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talent.ibc.doi.gov/enrol/index.php?id=15058" TargetMode="External"/><Relationship Id="rId2" Type="http://schemas.openxmlformats.org/officeDocument/2006/relationships/hyperlink" Target="https://doitalent.ibc.doi.gov/enrol/index.php?id=2014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cc02.safelinks.protection.outlook.com/?url=https%3A%2F%2Fapps.gov.powerapps.us%2Fplay%2Fe%2Fdefault-0693b5ba-4b18-4d7b-9341-f32f400a5494%2Fa%2F36a8a424-404e-45e6-8577-0c886171a2ce%3FtenantId%3D0693b5ba-4b18-4d7b-9341-f32f400a5494&amp;data=05%7C02%7Ccpien%40usbr.gov%7C14e4537bc2164a16856508dd46ed0fe7%7C0693b5ba4b184d7b9341f32f400a5494%7C0%7C0%7C638744706163294116%7CUnknown%7CTWFpbGZsb3d8eyJFbXB0eU1hcGkiOnRydWUsIlYiOiIwLjAuMDAwMCIsIlAiOiJXaW4zMiIsIkFOIjoiTWFpbCIsIldUIjoyfQ%3D%3D%7C0%7C%7C%7C&amp;sdata=uRYwz2%2B%2F%2BWaykrn6vqOnMTBflh5I70UYROaI9Zx3N94%3D&amp;reserved=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learning.nceas.ucsb.edu/2021-09-delta/session-3-version-control-with-git-and-github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rforecology.com/post/organizing-your-r-studio-project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C9CA-9FA1-5DC0-C695-A38A6ABD6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709" y="3589743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GitHub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B43CB-0565-6357-31FA-E36F34AB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507" y="4599898"/>
            <a:ext cx="3408555" cy="873612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 group</a:t>
            </a:r>
          </a:p>
          <a:p>
            <a:pPr algn="l"/>
            <a:r>
              <a:rPr lang="en-US" sz="20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12/6/2024</a:t>
            </a:r>
          </a:p>
        </p:txBody>
      </p:sp>
      <p:pic>
        <p:nvPicPr>
          <p:cNvPr id="1030" name="Picture 6" descr="Github Logo Vector Art, Icons, and Graphics for Free Download">
            <a:extLst>
              <a:ext uri="{FF2B5EF4-FFF2-40B4-BE49-F238E27FC236}">
                <a16:creationId xmlns:a16="http://schemas.microsoft.com/office/drawing/2014/main" id="{CC63EFA4-BEBA-A14B-ED3E-04351001E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4253" y="580955"/>
            <a:ext cx="4380022" cy="21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2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A11A-1A8A-8C48-054C-996817B8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857499"/>
          </a:xfrm>
        </p:spPr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70AC5-2BBF-1542-7FAB-313691AFF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Graphic 4" descr="Lost with solid fill">
            <a:extLst>
              <a:ext uri="{FF2B5EF4-FFF2-40B4-BE49-F238E27FC236}">
                <a16:creationId xmlns:a16="http://schemas.microsoft.com/office/drawing/2014/main" id="{F7EB6B35-5178-40C6-AF43-567C504F1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2775" y="3121800"/>
            <a:ext cx="1691640" cy="1691640"/>
          </a:xfrm>
          <a:prstGeom prst="rect">
            <a:avLst/>
          </a:prstGeom>
        </p:spPr>
      </p:pic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87E39604-0F5D-BD50-E740-D588F51924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7925" y="673875"/>
            <a:ext cx="914400" cy="914400"/>
          </a:xfrm>
          <a:prstGeom prst="rect">
            <a:avLst/>
          </a:prstGeom>
        </p:spPr>
      </p:pic>
      <p:pic>
        <p:nvPicPr>
          <p:cNvPr id="8" name="Graphic 7" descr="Question mark with solid fill">
            <a:extLst>
              <a:ext uri="{FF2B5EF4-FFF2-40B4-BE49-F238E27FC236}">
                <a16:creationId xmlns:a16="http://schemas.microsoft.com/office/drawing/2014/main" id="{6443203A-7A47-2CEB-EB2C-7260A3F9E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4725" y="1230501"/>
            <a:ext cx="914400" cy="914400"/>
          </a:xfrm>
          <a:prstGeom prst="rect">
            <a:avLst/>
          </a:prstGeom>
        </p:spPr>
      </p:pic>
      <p:pic>
        <p:nvPicPr>
          <p:cNvPr id="9" name="Graphic 8" descr="Question mark with solid fill">
            <a:extLst>
              <a:ext uri="{FF2B5EF4-FFF2-40B4-BE49-F238E27FC236}">
                <a16:creationId xmlns:a16="http://schemas.microsoft.com/office/drawing/2014/main" id="{D45DCE71-29E6-3847-16CD-F6650ED8A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27000" y="2057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AABEA-BD47-3A43-95D7-330DC578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57118"/>
            <a:ext cx="9692640" cy="1073741"/>
          </a:xfrm>
        </p:spPr>
        <p:txBody>
          <a:bodyPr/>
          <a:lstStyle/>
          <a:p>
            <a:r>
              <a:rPr lang="en-US" dirty="0"/>
              <a:t>When you have a lot of files to add: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94B3C-89C9-EE20-6B59-653C600EF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can be slow to manually click a bunch of files to add for commit, and sometimes there is a lag after you click</a:t>
            </a:r>
          </a:p>
          <a:p>
            <a:r>
              <a:rPr lang="en-US" dirty="0"/>
              <a:t>Navigate to the “Terminal” tab of the console window:</a:t>
            </a:r>
          </a:p>
          <a:p>
            <a:pPr lvl="1"/>
            <a:r>
              <a:rPr lang="en-US" dirty="0"/>
              <a:t>Check things are set up right</a:t>
            </a:r>
          </a:p>
          <a:p>
            <a:pPr lvl="2"/>
            <a:r>
              <a:rPr lang="en-US" dirty="0"/>
              <a:t>git config --global user.name</a:t>
            </a:r>
          </a:p>
          <a:p>
            <a:pPr lvl="2"/>
            <a:r>
              <a:rPr lang="en-US" dirty="0"/>
              <a:t>git config --global </a:t>
            </a:r>
            <a:r>
              <a:rPr lang="en-US" dirty="0" err="1"/>
              <a:t>user.email</a:t>
            </a:r>
            <a:endParaRPr lang="en-US" dirty="0"/>
          </a:p>
          <a:p>
            <a:pPr lvl="2"/>
            <a:r>
              <a:rPr lang="en-US" dirty="0" err="1"/>
              <a:t>pwd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print working directory</a:t>
            </a:r>
            <a:endParaRPr lang="en-US" dirty="0"/>
          </a:p>
          <a:p>
            <a:r>
              <a:rPr lang="en-US" dirty="0"/>
              <a:t>Add all files to commit</a:t>
            </a:r>
          </a:p>
          <a:p>
            <a:pPr lvl="1"/>
            <a:r>
              <a:rPr lang="en-US" dirty="0"/>
              <a:t>git add -A</a:t>
            </a:r>
          </a:p>
          <a:p>
            <a:pPr lvl="1"/>
            <a:r>
              <a:rPr lang="en-US" dirty="0"/>
              <a:t>git commit -m “write your commit message”</a:t>
            </a:r>
          </a:p>
          <a:p>
            <a:pPr lvl="1"/>
            <a:r>
              <a:rPr lang="en-US" dirty="0"/>
              <a:t>git status </a:t>
            </a:r>
            <a:r>
              <a:rPr lang="en-US" dirty="0">
                <a:solidFill>
                  <a:srgbClr val="FF0000"/>
                </a:solidFill>
              </a:rPr>
              <a:t>check the files that have been added, untracked, etc.</a:t>
            </a:r>
          </a:p>
          <a:p>
            <a:pPr lvl="1"/>
            <a:r>
              <a:rPr lang="en-US" dirty="0"/>
              <a:t>git remote -v </a:t>
            </a:r>
            <a:r>
              <a:rPr lang="en-US" dirty="0">
                <a:solidFill>
                  <a:srgbClr val="FF0000"/>
                </a:solidFill>
              </a:rPr>
              <a:t>check which repo you are pushing to. Should already be set up if you are already linked to a repo.</a:t>
            </a:r>
          </a:p>
          <a:p>
            <a:pPr lvl="1"/>
            <a:r>
              <a:rPr lang="en-US" dirty="0"/>
              <a:t>git pull</a:t>
            </a:r>
          </a:p>
          <a:p>
            <a:pPr lvl="1"/>
            <a:r>
              <a:rPr lang="en-US" dirty="0"/>
              <a:t>git push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45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8CEC-9A81-A91D-3A80-1D362D061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65760"/>
            <a:ext cx="10230612" cy="1325562"/>
          </a:xfrm>
        </p:spPr>
        <p:txBody>
          <a:bodyPr/>
          <a:lstStyle/>
          <a:p>
            <a:r>
              <a:rPr lang="en-US" dirty="0"/>
              <a:t>OH NO – I did not want to commit that!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F6579-86E7-1583-3CF0-B2365773E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7" y="1960657"/>
            <a:ext cx="8595360" cy="484001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How can I undo the last commit? | Learn Version Control with Git</a:t>
            </a:r>
            <a:endParaRPr lang="en-US" dirty="0"/>
          </a:p>
          <a:p>
            <a:r>
              <a:rPr lang="en-US" i="1" dirty="0"/>
              <a:t>amend</a:t>
            </a:r>
            <a:r>
              <a:rPr lang="en-US" dirty="0"/>
              <a:t>: add to the last commit/change commit message</a:t>
            </a:r>
          </a:p>
          <a:p>
            <a:r>
              <a:rPr lang="en-US" dirty="0"/>
              <a:t>Work in the terminal</a:t>
            </a:r>
          </a:p>
          <a:p>
            <a:pPr lvl="1"/>
            <a:r>
              <a:rPr lang="en-US" dirty="0"/>
              <a:t>git reset --soft HEAD~1</a:t>
            </a:r>
          </a:p>
          <a:p>
            <a:pPr lvl="2"/>
            <a:r>
              <a:rPr lang="en-US" dirty="0"/>
              <a:t>Rewind by 1</a:t>
            </a:r>
          </a:p>
          <a:p>
            <a:pPr lvl="2"/>
            <a:r>
              <a:rPr lang="en-US" dirty="0"/>
              <a:t>Soft reset will keep the changes uncommitted</a:t>
            </a:r>
          </a:p>
          <a:p>
            <a:pPr lvl="1"/>
            <a:r>
              <a:rPr lang="en-US" dirty="0"/>
              <a:t>git reset --hard HEAD~1</a:t>
            </a:r>
          </a:p>
          <a:p>
            <a:pPr lvl="2"/>
            <a:r>
              <a:rPr lang="en-US" dirty="0"/>
              <a:t>Hard reset will remove any changes you made since the previous commit</a:t>
            </a:r>
          </a:p>
          <a:p>
            <a:pPr lvl="1"/>
            <a:r>
              <a:rPr lang="en-US" dirty="0"/>
              <a:t>git reset --hard </a:t>
            </a:r>
            <a:r>
              <a:rPr lang="en-US" i="1" dirty="0">
                <a:solidFill>
                  <a:srgbClr val="00B050"/>
                </a:solidFill>
              </a:rPr>
              <a:t>SHA(e.g. 91aec3ca)</a:t>
            </a:r>
          </a:p>
          <a:p>
            <a:pPr lvl="2"/>
            <a:r>
              <a:rPr lang="en-US" dirty="0"/>
              <a:t>Go to an older version of the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9D3D7-5D08-0D53-0D05-ADDDE92A5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550" y="4739819"/>
            <a:ext cx="6774180" cy="17524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5D0F8D5-0A42-B0AE-5B4C-2C37AD397307}"/>
              </a:ext>
            </a:extLst>
          </p:cNvPr>
          <p:cNvSpPr/>
          <p:nvPr/>
        </p:nvSpPr>
        <p:spPr>
          <a:xfrm>
            <a:off x="10182225" y="5153025"/>
            <a:ext cx="772287" cy="12382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6A4C2C-B0A4-50E2-15ED-FD44B250EBEB}"/>
              </a:ext>
            </a:extLst>
          </p:cNvPr>
          <p:cNvCxnSpPr/>
          <p:nvPr/>
        </p:nvCxnSpPr>
        <p:spPr>
          <a:xfrm flipH="1" flipV="1">
            <a:off x="3712779" y="4844594"/>
            <a:ext cx="6469446" cy="78369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467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7A71-7404-7A98-29FA-B0E7EF9C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to an older version of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76B87-54C3-9E6A-927F-930A9BF8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new branch</a:t>
            </a:r>
          </a:p>
          <a:p>
            <a:pPr lvl="1"/>
            <a:r>
              <a:rPr lang="en-US" dirty="0"/>
              <a:t>git checkout -b </a:t>
            </a:r>
            <a:r>
              <a:rPr lang="en-US" dirty="0">
                <a:solidFill>
                  <a:srgbClr val="00B050"/>
                </a:solidFill>
              </a:rPr>
              <a:t>“</a:t>
            </a:r>
            <a:r>
              <a:rPr lang="en-US" i="1" dirty="0">
                <a:solidFill>
                  <a:srgbClr val="00B050"/>
                </a:solidFill>
              </a:rPr>
              <a:t>new-branch-name</a:t>
            </a:r>
            <a:r>
              <a:rPr lang="en-US" dirty="0">
                <a:solidFill>
                  <a:srgbClr val="00B050"/>
                </a:solidFill>
              </a:rPr>
              <a:t>”</a:t>
            </a:r>
          </a:p>
          <a:p>
            <a:r>
              <a:rPr lang="en-US" dirty="0"/>
              <a:t>Restore older files</a:t>
            </a:r>
          </a:p>
          <a:p>
            <a:pPr lvl="1"/>
            <a:r>
              <a:rPr lang="en-US" dirty="0"/>
              <a:t>git restore -source = </a:t>
            </a:r>
            <a:r>
              <a:rPr lang="en-US" i="1" dirty="0">
                <a:solidFill>
                  <a:srgbClr val="00B050"/>
                </a:solidFill>
              </a:rPr>
              <a:t>file SHA</a:t>
            </a:r>
            <a:endParaRPr lang="en-US" dirty="0">
              <a:solidFill>
                <a:srgbClr val="00B050"/>
              </a:solidFill>
            </a:endParaRPr>
          </a:p>
          <a:p>
            <a:pPr lvl="2"/>
            <a:r>
              <a:rPr lang="en-US" dirty="0"/>
              <a:t>Get hash by clicking on the clock and find SHA (see example on previous slide)</a:t>
            </a:r>
          </a:p>
          <a:p>
            <a:r>
              <a:rPr lang="en-US" dirty="0"/>
              <a:t>Commit and push files</a:t>
            </a:r>
          </a:p>
          <a:p>
            <a:pPr lvl="1"/>
            <a:r>
              <a:rPr lang="en-US" dirty="0"/>
              <a:t>git add path/file</a:t>
            </a:r>
          </a:p>
          <a:p>
            <a:pPr lvl="1"/>
            <a:r>
              <a:rPr lang="en-US" dirty="0"/>
              <a:t>git commit -m </a:t>
            </a:r>
            <a:r>
              <a:rPr lang="en-US" i="1" dirty="0">
                <a:solidFill>
                  <a:srgbClr val="00B050"/>
                </a:solidFill>
              </a:rPr>
              <a:t>“fixing things”</a:t>
            </a:r>
          </a:p>
          <a:p>
            <a:pPr lvl="1"/>
            <a:r>
              <a:rPr lang="en-US" dirty="0"/>
              <a:t>git push</a:t>
            </a:r>
          </a:p>
          <a:p>
            <a:r>
              <a:rPr lang="en-US" dirty="0"/>
              <a:t>Merge updated  branch files back into the main branch</a:t>
            </a:r>
          </a:p>
          <a:p>
            <a:pPr lvl="1"/>
            <a:r>
              <a:rPr lang="en-US" dirty="0"/>
              <a:t>git checkout main </a:t>
            </a:r>
            <a:r>
              <a:rPr lang="en-US" dirty="0">
                <a:solidFill>
                  <a:srgbClr val="FF0000"/>
                </a:solidFill>
              </a:rPr>
              <a:t>or whatever the branch name is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i="1" dirty="0">
                <a:solidFill>
                  <a:srgbClr val="00B050"/>
                </a:solidFill>
              </a:rPr>
              <a:t>new-branch-name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3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C694-301B-AC93-DE35-B36E458C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21" y="202797"/>
            <a:ext cx="9692640" cy="1325562"/>
          </a:xfrm>
        </p:spPr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4A27-17FE-F1CE-D936-728C01797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746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What is the intended use-case for git stash? - Stack Overflow</a:t>
            </a:r>
            <a:endParaRPr lang="en-US" dirty="0"/>
          </a:p>
          <a:p>
            <a:r>
              <a:rPr lang="en-US" dirty="0"/>
              <a:t>Save un-committed changes (record current wd, but want to go back to clean wd)</a:t>
            </a:r>
          </a:p>
          <a:p>
            <a:r>
              <a:rPr lang="en-US" dirty="0"/>
              <a:t>Work in the terminal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Save uncommitted changes</a:t>
            </a:r>
          </a:p>
          <a:p>
            <a:r>
              <a:rPr lang="en-US" dirty="0"/>
              <a:t>git stash list</a:t>
            </a:r>
          </a:p>
          <a:p>
            <a:pPr lvl="1"/>
            <a:r>
              <a:rPr lang="en-US" dirty="0"/>
              <a:t>List your stashes</a:t>
            </a:r>
          </a:p>
          <a:p>
            <a:r>
              <a:rPr lang="en-US" dirty="0"/>
              <a:t>git stash apply stash@{x}</a:t>
            </a:r>
          </a:p>
          <a:p>
            <a:pPr lvl="1"/>
            <a:r>
              <a:rPr lang="en-US" dirty="0"/>
              <a:t>apply the uncommitted changes (x = stash number)</a:t>
            </a:r>
          </a:p>
          <a:p>
            <a:r>
              <a:rPr lang="en-US" dirty="0"/>
              <a:t>git stash pop stash@{x}</a:t>
            </a:r>
          </a:p>
          <a:p>
            <a:pPr lvl="1"/>
            <a:r>
              <a:rPr lang="en-US" dirty="0"/>
              <a:t>Apply stash, remove from stash list</a:t>
            </a:r>
          </a:p>
          <a:p>
            <a:r>
              <a:rPr lang="en-US" dirty="0"/>
              <a:t>git stash apply stash@{x}</a:t>
            </a:r>
          </a:p>
          <a:p>
            <a:pPr lvl="1"/>
            <a:r>
              <a:rPr lang="en-US" dirty="0"/>
              <a:t>Apply stash, keep on stash list</a:t>
            </a:r>
          </a:p>
        </p:txBody>
      </p:sp>
    </p:spTree>
    <p:extLst>
      <p:ext uri="{BB962C8B-B14F-4D97-AF65-F5344CB8AC3E}">
        <p14:creationId xmlns:p14="http://schemas.microsoft.com/office/powerpoint/2010/main" val="122629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DB66-F57F-D13E-A890-BA916907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005840"/>
          </a:xfrm>
        </p:spPr>
        <p:txBody>
          <a:bodyPr/>
          <a:lstStyle/>
          <a:p>
            <a:r>
              <a:rPr lang="en-US" dirty="0"/>
              <a:t>GitHub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19420-30D5-DE0E-CCA3-E1AE3135E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796" y="1639614"/>
            <a:ext cx="8595360" cy="4351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Shareable website for an organization or a project</a:t>
            </a:r>
          </a:p>
          <a:p>
            <a:pPr lvl="1"/>
            <a:r>
              <a:rPr lang="en-US" dirty="0">
                <a:hlinkClick r:id="rId2"/>
              </a:rPr>
              <a:t>Environmental Monitoring Program</a:t>
            </a:r>
            <a:r>
              <a:rPr lang="en-US" dirty="0"/>
              <a:t> (organization website)</a:t>
            </a:r>
          </a:p>
          <a:p>
            <a:pPr lvl="1"/>
            <a:r>
              <a:rPr lang="en-US" dirty="0">
                <a:hlinkClick r:id="rId3"/>
              </a:rPr>
              <a:t>Brood Year 2021 Winter-Run Chinook Salmon Report</a:t>
            </a:r>
            <a:r>
              <a:rPr lang="en-US" dirty="0"/>
              <a:t> (</a:t>
            </a:r>
            <a:r>
              <a:rPr lang="en-US" dirty="0" err="1"/>
              <a:t>bookdown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4"/>
              </a:rPr>
              <a:t>General Resources | 2024 IEP Data Management, Visualization, and Access Workshop</a:t>
            </a:r>
            <a:endParaRPr lang="en-US" dirty="0"/>
          </a:p>
          <a:p>
            <a:r>
              <a:rPr lang="en-US" dirty="0"/>
              <a:t>Create a folder to hold materials for your page in your repository (e.g. docs/)</a:t>
            </a:r>
          </a:p>
          <a:p>
            <a:pPr lvl="1"/>
            <a:r>
              <a:rPr lang="en-US" dirty="0"/>
              <a:t>Add files you want to include on the site</a:t>
            </a:r>
          </a:p>
          <a:p>
            <a:pPr lvl="1"/>
            <a:r>
              <a:rPr lang="en-US" dirty="0"/>
              <a:t>Use index.md, index.html, or README.md for the entry site page, must be in the top level of your docs folder</a:t>
            </a:r>
          </a:p>
          <a:p>
            <a:r>
              <a:rPr lang="en-US" dirty="0"/>
              <a:t>Configure page</a:t>
            </a:r>
          </a:p>
          <a:p>
            <a:pPr lvl="1"/>
            <a:r>
              <a:rPr lang="en-US" dirty="0"/>
              <a:t>Under repository, go to “Settings”</a:t>
            </a:r>
          </a:p>
          <a:p>
            <a:pPr lvl="1"/>
            <a:r>
              <a:rPr lang="en-US" dirty="0"/>
              <a:t>In “Code and automation”, go to “Pages”</a:t>
            </a:r>
          </a:p>
          <a:p>
            <a:pPr lvl="1"/>
            <a:r>
              <a:rPr lang="en-US" dirty="0"/>
              <a:t>Under “Build and deployment” click “Deploy from a branch”</a:t>
            </a:r>
          </a:p>
          <a:p>
            <a:pPr lvl="2"/>
            <a:r>
              <a:rPr lang="en-US" dirty="0"/>
              <a:t>Select the folder you are deploying from</a:t>
            </a:r>
          </a:p>
          <a:p>
            <a:pPr lvl="1"/>
            <a:r>
              <a:rPr lang="en-US" dirty="0"/>
              <a:t>You will see your webpage link after a bit at the top and can click “Visit site” (see following slide example)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8C6BC-91DF-A6AA-8FFD-529086414E32}"/>
              </a:ext>
            </a:extLst>
          </p:cNvPr>
          <p:cNvSpPr txBox="1"/>
          <p:nvPr/>
        </p:nvSpPr>
        <p:spPr>
          <a:xfrm>
            <a:off x="5409543" y="6258965"/>
            <a:ext cx="610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Creating a GitHub Pages site - GitHub Docs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279D-01FD-521A-4F92-C2854A61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52EAB6-7C92-6FE7-F4D8-F4F4F7375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39" y="0"/>
            <a:ext cx="98577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82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84D33F-78E3-4504-1243-F793E2D5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04"/>
          <a:stretch/>
        </p:blipFill>
        <p:spPr>
          <a:xfrm>
            <a:off x="0" y="950705"/>
            <a:ext cx="11312769" cy="484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867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1153-B913-D2D8-F151-FA24F607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47" y="180654"/>
            <a:ext cx="9692640" cy="610242"/>
          </a:xfrm>
        </p:spPr>
        <p:txBody>
          <a:bodyPr>
            <a:normAutofit fontScale="90000"/>
          </a:bodyPr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0815D-F699-B384-8D97-3D565C3B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057276"/>
            <a:ext cx="5753100" cy="557212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Collaboration technique</a:t>
            </a:r>
          </a:p>
          <a:p>
            <a:r>
              <a:rPr lang="en-US" dirty="0"/>
              <a:t>Submit requests for changing the code in a collaborative project</a:t>
            </a:r>
          </a:p>
          <a:p>
            <a:pPr lvl="1"/>
            <a:r>
              <a:rPr lang="en-US" dirty="0"/>
              <a:t>E.g. as a level of review when you are updating code</a:t>
            </a:r>
          </a:p>
          <a:p>
            <a:pPr lvl="1"/>
            <a:r>
              <a:rPr lang="en-US" dirty="0"/>
              <a:t>E.g. to suggest update to a package when you notice an error</a:t>
            </a:r>
          </a:p>
          <a:p>
            <a:r>
              <a:rPr lang="en-US" dirty="0"/>
              <a:t>Create a branch. Make changes in a branch, commit and push to repo.</a:t>
            </a:r>
          </a:p>
          <a:p>
            <a:r>
              <a:rPr lang="en-US" dirty="0"/>
              <a:t>On </a:t>
            </a:r>
            <a:r>
              <a:rPr lang="en-US" dirty="0" err="1"/>
              <a:t>github</a:t>
            </a:r>
            <a:r>
              <a:rPr lang="en-US" dirty="0"/>
              <a:t>, “Create pull request”</a:t>
            </a:r>
          </a:p>
          <a:p>
            <a:pPr lvl="1"/>
            <a:r>
              <a:rPr lang="en-US" dirty="0"/>
              <a:t>Compare main and branch</a:t>
            </a:r>
          </a:p>
          <a:p>
            <a:pPr lvl="1"/>
            <a:r>
              <a:rPr lang="en-US" dirty="0"/>
              <a:t>Click “Create pull request”</a:t>
            </a:r>
          </a:p>
          <a:p>
            <a:pPr lvl="1"/>
            <a:r>
              <a:rPr lang="en-US" dirty="0"/>
              <a:t>Add the people you want to review your request, and add any comments to describe the request</a:t>
            </a:r>
          </a:p>
          <a:p>
            <a:r>
              <a:rPr lang="en-US" dirty="0"/>
              <a:t>The reviewers will get a notification in their email about the request. </a:t>
            </a:r>
          </a:p>
          <a:p>
            <a:pPr lvl="1"/>
            <a:r>
              <a:rPr lang="en-US" dirty="0"/>
              <a:t>They can then go into the pull request, make suggested changes, or approve and merge the request. </a:t>
            </a:r>
          </a:p>
          <a:p>
            <a:r>
              <a:rPr lang="en-US" dirty="0"/>
              <a:t>Once merged, your updated code will be in the main branch of the repository. </a:t>
            </a:r>
          </a:p>
          <a:p>
            <a:r>
              <a:rPr lang="en-US" dirty="0"/>
              <a:t>You can now delete your branch.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6BCA40-0937-3F13-5620-9A0AD1B5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76002"/>
            <a:ext cx="5225539" cy="5396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F0E778-8778-59E6-66F1-A6BEF39DF59F}"/>
              </a:ext>
            </a:extLst>
          </p:cNvPr>
          <p:cNvSpPr/>
          <p:nvPr/>
        </p:nvSpPr>
        <p:spPr>
          <a:xfrm>
            <a:off x="6200775" y="2600325"/>
            <a:ext cx="2419350" cy="7239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2893C0-4044-7D4F-D140-FD53C4FC64E8}"/>
              </a:ext>
            </a:extLst>
          </p:cNvPr>
          <p:cNvCxnSpPr>
            <a:cxnSpLocks/>
          </p:cNvCxnSpPr>
          <p:nvPr/>
        </p:nvCxnSpPr>
        <p:spPr>
          <a:xfrm flipH="1">
            <a:off x="3476625" y="2943225"/>
            <a:ext cx="4314825" cy="20764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1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0F09-BC41-E1CB-E756-D2D069F3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n-US" dirty="0"/>
              <a:t>General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8890-6586-3D6E-8405-45D2298A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4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297A-3635-EF52-3747-BEA6DBA37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50C0-FA6D-83B0-3C41-1DF0EC48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 Talent Trainings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94DE-028C-A8E5-A57E-1F710375F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DGEC Introductory Training Write Role (GitHub) </a:t>
            </a:r>
            <a:r>
              <a:rPr lang="en-US" sz="1800" u="sng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 tooltip="https://doitalent.ibc.doi.gov/enrol/index.php?id=20144"/>
              </a:rPr>
              <a:t>https://doitalent.ibc.doi.gov/enrol/index.php?id=20144</a:t>
            </a:r>
            <a:endParaRPr lang="en-US" u="sng" dirty="0">
              <a:solidFill>
                <a:srgbClr val="242424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/>
              <a:t>Git &amp; GitHub: Working with Git Repositories (optional)</a:t>
            </a:r>
            <a:br>
              <a:rPr lang="en-US" dirty="0"/>
            </a:br>
            <a:r>
              <a:rPr lang="en-US" dirty="0">
                <a:hlinkClick r:id="rId3"/>
              </a:rPr>
              <a:t>https://doitalent.ibc.doi.gov/enrol/index.php?id=15058</a:t>
            </a:r>
            <a:r>
              <a:rPr lang="en-US" dirty="0"/>
              <a:t> </a:t>
            </a:r>
          </a:p>
          <a:p>
            <a:r>
              <a:rPr lang="en-US" dirty="0"/>
              <a:t>Once the first training is complete, you can request a license: </a:t>
            </a:r>
          </a:p>
          <a:p>
            <a:pPr lvl="1"/>
            <a:r>
              <a:rPr lang="en-US" dirty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Request a license here: </a:t>
            </a:r>
            <a:r>
              <a:rPr lang="en-US" u="sng" dirty="0">
                <a:solidFill>
                  <a:srgbClr val="242424"/>
                </a:solidFill>
                <a:effectLst/>
                <a:ea typeface="Times New Roman" panose="02020603050405020304" pitchFamily="18" charset="0"/>
                <a:hlinkClick r:id="rId4" tooltip="Original URL: https://apps.gov.powerapps.us/play/e/default-0693b5ba-4b18-4d7b-9341-f32f400a5494/a/36a8a424-404e-45e6-8577-0c886171a2ce?tenantId=0693b5ba-4b18-4d7b-9341-f32f400a5494. Click or tap if you trust this link."/>
              </a:rPr>
              <a:t>https://apps.gov.powerapps.us/play/e/default-0693b5ba-4b18-4d7b-9341-f32f400a5494/a/36a8a424-404e-45e6-8577-0c886171a2ce?tenantId=0693b5ba-4b18-4d7b-9341-f32f400a5494</a:t>
            </a:r>
            <a:r>
              <a:rPr lang="en-US" dirty="0">
                <a:solidFill>
                  <a:srgbClr val="242424"/>
                </a:solidFill>
                <a:effectLst/>
                <a:ea typeface="Times New Roman" panose="02020603050405020304" pitchFamily="18" charset="0"/>
              </a:rPr>
              <a:t> Please leave the license type as unknown.</a:t>
            </a:r>
            <a:endParaRPr lang="en-US" dirty="0">
              <a:solidFill>
                <a:srgbClr val="242424"/>
              </a:solidFill>
              <a:effectLst/>
              <a:ea typeface="Aptos" panose="020B00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05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CEE8-A2EA-3B5F-6A2F-51B0FA5B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85BBB-16B6-22A2-7ECA-89B918D12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3 Session 3: Version Control with git and GitHub | Open Science Synthesis for the Delta Science Program: Week 1</a:t>
            </a:r>
            <a:endParaRPr lang="en-US" dirty="0"/>
          </a:p>
          <a:p>
            <a:r>
              <a:rPr lang="en-US" dirty="0"/>
              <a:t>Useful basic tutorial above, benefits of version control</a:t>
            </a:r>
          </a:p>
          <a:p>
            <a:r>
              <a:rPr lang="en-US" dirty="0"/>
              <a:t>Software</a:t>
            </a:r>
          </a:p>
          <a:p>
            <a:pPr lvl="1"/>
            <a:r>
              <a:rPr lang="en-US" dirty="0"/>
              <a:t>Git – version control software </a:t>
            </a:r>
            <a:r>
              <a:rPr lang="en-US" dirty="0">
                <a:hlinkClick r:id="rId3"/>
              </a:rPr>
              <a:t>Git - Downloads</a:t>
            </a:r>
            <a:endParaRPr lang="en-US" dirty="0"/>
          </a:p>
          <a:p>
            <a:pPr lvl="1"/>
            <a:r>
              <a:rPr lang="en-US" dirty="0"/>
              <a:t>GitHub – online sharing </a:t>
            </a:r>
          </a:p>
          <a:p>
            <a:pPr lvl="2"/>
            <a:r>
              <a:rPr lang="en-US" dirty="0"/>
              <a:t>Create a username on GitHub </a:t>
            </a:r>
            <a:r>
              <a:rPr lang="en-US" dirty="0" err="1">
                <a:hlinkClick r:id="rId4"/>
              </a:rPr>
              <a:t>GitHub</a:t>
            </a:r>
            <a:endParaRPr lang="en-US" dirty="0"/>
          </a:p>
          <a:p>
            <a:pPr lvl="1"/>
            <a:r>
              <a:rPr lang="en-US" dirty="0"/>
              <a:t>R Studio – you can link Git to R and operate mainly through the R interface</a:t>
            </a:r>
          </a:p>
        </p:txBody>
      </p:sp>
    </p:spTree>
    <p:extLst>
      <p:ext uri="{BB962C8B-B14F-4D97-AF65-F5344CB8AC3E}">
        <p14:creationId xmlns:p14="http://schemas.microsoft.com/office/powerpoint/2010/main" val="1803670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D3FC-F5C4-9BD1-77A7-587D775B5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910779"/>
          </a:xfrm>
        </p:spPr>
        <p:txBody>
          <a:bodyPr/>
          <a:lstStyle/>
          <a:p>
            <a:r>
              <a:rPr lang="en-US" dirty="0"/>
              <a:t>General Order of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BC62C-3BB8-B873-E9C9-0756E36D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47" y="1434662"/>
            <a:ext cx="8595360" cy="514744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repository in GitHub (add readme, </a:t>
            </a:r>
            <a:r>
              <a:rPr lang="en-US" dirty="0" err="1"/>
              <a:t>gitignore</a:t>
            </a:r>
            <a:r>
              <a:rPr lang="en-US" dirty="0"/>
              <a:t> files)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readme: include descriptions of files, how to use the repository, other useful info for external users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gitignore</a:t>
            </a:r>
            <a:r>
              <a:rPr lang="en-US" dirty="0"/>
              <a:t> file: list of files Git will not track (e.g. large files, sensitive info, items you are testing)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Clone repository to R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new R project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Select version control, Git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Copy link from GitHub URL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Navigate to directory you’d like to store</a:t>
            </a:r>
          </a:p>
          <a:p>
            <a:pPr marL="891540" lvl="2" indent="-342900">
              <a:buFont typeface="+mj-lt"/>
              <a:buAutoNum type="arabicPeriod"/>
            </a:pPr>
            <a:r>
              <a:rPr lang="en-US" dirty="0"/>
              <a:t>Can be useful to have one folder for all your GitHub repositories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Make edits to your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Save edits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Before you commit files, look at the file size. Try not to commit anything &gt;15MB.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For large files, try saving as .</a:t>
            </a:r>
            <a:r>
              <a:rPr lang="en-US" dirty="0" err="1"/>
              <a:t>Rds</a:t>
            </a:r>
            <a:r>
              <a:rPr lang="en-US" dirty="0"/>
              <a:t> and compressing the file first (compress = “</a:t>
            </a:r>
            <a:r>
              <a:rPr lang="en-US" dirty="0" err="1"/>
              <a:t>xz</a:t>
            </a:r>
            <a:r>
              <a:rPr lang="en-US" dirty="0"/>
              <a:t>”)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Add to .</a:t>
            </a:r>
            <a:r>
              <a:rPr lang="en-US" dirty="0" err="1"/>
              <a:t>gitignore</a:t>
            </a:r>
            <a:r>
              <a:rPr lang="en-US" dirty="0"/>
              <a:t> if you think you may accidentally try to commit the file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Pull – Commit – Push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Pulling will bring in edits from collaborators. Resolve any conflicts after you pull if necessary.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Write a useful commit message describing what you did as you may come back to this version in the future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Pushing will put your edits onto GitHub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619A3-2A04-CA1F-397A-A41B7997C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7411"/>
            <a:ext cx="5121836" cy="18698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9A5C1A-8278-E118-775B-8D9A793FE8A1}"/>
              </a:ext>
            </a:extLst>
          </p:cNvPr>
          <p:cNvSpPr/>
          <p:nvPr/>
        </p:nvSpPr>
        <p:spPr>
          <a:xfrm>
            <a:off x="9010650" y="3810000"/>
            <a:ext cx="2114550" cy="5143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FADC195-1214-EDCE-27B4-8005062EB799}"/>
              </a:ext>
            </a:extLst>
          </p:cNvPr>
          <p:cNvCxnSpPr>
            <a:cxnSpLocks/>
          </p:cNvCxnSpPr>
          <p:nvPr/>
        </p:nvCxnSpPr>
        <p:spPr>
          <a:xfrm flipH="1" flipV="1">
            <a:off x="3181351" y="3048000"/>
            <a:ext cx="5829299" cy="1208690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4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53407-CDF0-B093-06DD-99432F984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83" y="153140"/>
            <a:ext cx="9692640" cy="1325562"/>
          </a:xfrm>
        </p:spPr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6FAE-4D55-7E58-782A-4A98F694D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83" y="2004848"/>
            <a:ext cx="3653710" cy="28772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Organization</a:t>
            </a:r>
          </a:p>
          <a:p>
            <a:r>
              <a:rPr lang="en-US" dirty="0" err="1"/>
              <a:t>Project_folder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data/</a:t>
            </a:r>
          </a:p>
          <a:p>
            <a:pPr lvl="2"/>
            <a:r>
              <a:rPr lang="en-US" dirty="0" err="1"/>
              <a:t>data_raw</a:t>
            </a:r>
            <a:r>
              <a:rPr lang="en-US" dirty="0"/>
              <a:t>/ (original data)</a:t>
            </a:r>
          </a:p>
          <a:p>
            <a:pPr lvl="2"/>
            <a:r>
              <a:rPr lang="en-US" dirty="0" err="1"/>
              <a:t>data_processed</a:t>
            </a:r>
            <a:r>
              <a:rPr lang="en-US" dirty="0"/>
              <a:t> (cleaned up data)</a:t>
            </a:r>
          </a:p>
          <a:p>
            <a:pPr lvl="1"/>
            <a:r>
              <a:rPr lang="en-US" dirty="0"/>
              <a:t>docs/ (documentation</a:t>
            </a:r>
            <a:r>
              <a:rPr lang="en-US"/>
              <a:t>, protocols, notes)</a:t>
            </a:r>
            <a:endParaRPr lang="en-US" dirty="0"/>
          </a:p>
          <a:p>
            <a:pPr lvl="1"/>
            <a:r>
              <a:rPr lang="en-US" dirty="0"/>
              <a:t>scripts/ </a:t>
            </a:r>
          </a:p>
          <a:p>
            <a:pPr lvl="1"/>
            <a:r>
              <a:rPr lang="en-US" dirty="0"/>
              <a:t>output/</a:t>
            </a:r>
          </a:p>
          <a:p>
            <a:pPr lvl="2"/>
            <a:r>
              <a:rPr lang="en-US" dirty="0"/>
              <a:t>figures/ or plots/</a:t>
            </a:r>
          </a:p>
          <a:p>
            <a:pPr lvl="2"/>
            <a:r>
              <a:rPr lang="en-US" dirty="0"/>
              <a:t>tables/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4519D8-AA3B-F7B1-BD94-4EF93AA0AE4C}"/>
              </a:ext>
            </a:extLst>
          </p:cNvPr>
          <p:cNvSpPr txBox="1">
            <a:spLocks/>
          </p:cNvSpPr>
          <p:nvPr/>
        </p:nvSpPr>
        <p:spPr>
          <a:xfrm>
            <a:off x="3980793" y="2279431"/>
            <a:ext cx="3555124" cy="2877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pPr lvl="1"/>
            <a:r>
              <a:rPr lang="en-US" dirty="0"/>
              <a:t>Readme file (.md)</a:t>
            </a:r>
          </a:p>
          <a:p>
            <a:pPr lvl="2"/>
            <a:r>
              <a:rPr lang="en-US" dirty="0"/>
              <a:t>This is usually created in GitHub repository and will be displayed on the main page of your repository.</a:t>
            </a:r>
          </a:p>
          <a:p>
            <a:pPr lvl="2"/>
            <a:r>
              <a:rPr lang="en-US" dirty="0"/>
              <a:t>You can also create a readme in a .txt file</a:t>
            </a:r>
          </a:p>
          <a:p>
            <a:pPr lvl="1"/>
            <a:r>
              <a:rPr lang="en-US" dirty="0"/>
              <a:t>Scripts</a:t>
            </a:r>
          </a:p>
          <a:p>
            <a:pPr lvl="2"/>
            <a:r>
              <a:rPr lang="en-US" dirty="0"/>
              <a:t>Include a description at the top of each script detailing the goal of the script</a:t>
            </a:r>
          </a:p>
          <a:p>
            <a:pPr lvl="2"/>
            <a:r>
              <a:rPr lang="en-US" dirty="0"/>
              <a:t>Include author name and contact info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13078-742F-8C69-7EEB-6CE6A14EEE3C}"/>
              </a:ext>
            </a:extLst>
          </p:cNvPr>
          <p:cNvSpPr txBox="1"/>
          <p:nvPr/>
        </p:nvSpPr>
        <p:spPr>
          <a:xfrm>
            <a:off x="561646" y="5845909"/>
            <a:ext cx="61051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How to organize your analyses with R Studio Projects | R (for ecology)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E92058-BE84-786F-64C2-F1D76622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787" y="2003534"/>
            <a:ext cx="437613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47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95DC-31DA-9B84-EDCF-E0D44E74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691640"/>
          </a:xfrm>
        </p:spPr>
        <p:txBody>
          <a:bodyPr/>
          <a:lstStyle/>
          <a:p>
            <a:r>
              <a:rPr lang="en-US" dirty="0"/>
              <a:t>Collaboration</a:t>
            </a:r>
          </a:p>
        </p:txBody>
      </p:sp>
      <p:pic>
        <p:nvPicPr>
          <p:cNvPr id="7" name="Graphic 6" descr="Group success with solid fill">
            <a:extLst>
              <a:ext uri="{FF2B5EF4-FFF2-40B4-BE49-F238E27FC236}">
                <a16:creationId xmlns:a16="http://schemas.microsoft.com/office/drawing/2014/main" id="{948A5477-09BB-B9B0-EF96-3EDFA57F7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032" y="2290725"/>
            <a:ext cx="2421750" cy="24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69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A67-212C-CC7C-193B-345CC2571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collaborate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D7A3-E841-3368-7D75-F2B83A1BC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792586"/>
          </a:xfrm>
        </p:spPr>
        <p:txBody>
          <a:bodyPr/>
          <a:lstStyle/>
          <a:p>
            <a:r>
              <a:rPr lang="en-US" dirty="0"/>
              <a:t>If multiple people are working on the same files, issues may arise. </a:t>
            </a:r>
          </a:p>
          <a:p>
            <a:r>
              <a:rPr lang="en-US" dirty="0"/>
              <a:t>A few ways to reduce issues:</a:t>
            </a:r>
          </a:p>
          <a:p>
            <a:pPr lvl="1"/>
            <a:r>
              <a:rPr lang="en-US" dirty="0"/>
              <a:t>Stay in constant communication when multiple people are making edits to the same file</a:t>
            </a:r>
          </a:p>
          <a:p>
            <a:pPr lvl="1"/>
            <a:r>
              <a:rPr lang="en-US" dirty="0"/>
              <a:t>Use branches to work on different versions of the file</a:t>
            </a:r>
          </a:p>
          <a:p>
            <a:pPr lvl="1"/>
            <a:r>
              <a:rPr lang="en-US" dirty="0"/>
              <a:t>Use pull requests </a:t>
            </a:r>
          </a:p>
        </p:txBody>
      </p:sp>
    </p:spTree>
    <p:extLst>
      <p:ext uri="{BB962C8B-B14F-4D97-AF65-F5344CB8AC3E}">
        <p14:creationId xmlns:p14="http://schemas.microsoft.com/office/powerpoint/2010/main" val="74174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0A8E-A790-FF76-0F5C-525C8FCA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78C3-878E-B9F1-DCF2-567C1E96E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the terminal</a:t>
            </a:r>
          </a:p>
          <a:p>
            <a:r>
              <a:rPr lang="en-US" dirty="0"/>
              <a:t>Create a branch</a:t>
            </a:r>
          </a:p>
          <a:p>
            <a:pPr lvl="1"/>
            <a:r>
              <a:rPr lang="en-US" dirty="0"/>
              <a:t>git branch &lt;branch name&gt; OR</a:t>
            </a:r>
          </a:p>
          <a:p>
            <a:pPr lvl="1"/>
            <a:r>
              <a:rPr lang="en-US" dirty="0"/>
              <a:t>git checkout –b “</a:t>
            </a:r>
            <a:r>
              <a:rPr lang="en-US" i="1" dirty="0"/>
              <a:t>new-branch-name</a:t>
            </a:r>
            <a:r>
              <a:rPr lang="en-US" dirty="0"/>
              <a:t>” OR</a:t>
            </a:r>
          </a:p>
          <a:p>
            <a:pPr lvl="1"/>
            <a:r>
              <a:rPr lang="en-US" dirty="0"/>
              <a:t>Add a branch in the repository on GitHub, then pull changes</a:t>
            </a:r>
          </a:p>
          <a:p>
            <a:r>
              <a:rPr lang="en-US" dirty="0"/>
              <a:t>Merging branches</a:t>
            </a:r>
          </a:p>
          <a:p>
            <a:pPr lvl="1"/>
            <a:r>
              <a:rPr lang="en-US" dirty="0"/>
              <a:t>git checkout main </a:t>
            </a:r>
            <a:r>
              <a:rPr lang="en-US" dirty="0" err="1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rgbClr val="FF0000"/>
                </a:solidFill>
              </a:rPr>
              <a:t> is default branch, this directs you to the main branch</a:t>
            </a:r>
            <a:endParaRPr lang="en-US" dirty="0"/>
          </a:p>
          <a:p>
            <a:pPr lvl="1"/>
            <a:r>
              <a:rPr lang="en-US" dirty="0"/>
              <a:t>git merge </a:t>
            </a:r>
            <a:r>
              <a:rPr lang="en-US" i="1" dirty="0"/>
              <a:t>branch-name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503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610</TotalTime>
  <Words>1351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Century Schoolbook</vt:lpstr>
      <vt:lpstr>Segoe UI</vt:lpstr>
      <vt:lpstr>Times New Roman</vt:lpstr>
      <vt:lpstr>Wingdings 2</vt:lpstr>
      <vt:lpstr>View</vt:lpstr>
      <vt:lpstr>GitHub Overview</vt:lpstr>
      <vt:lpstr>General Information</vt:lpstr>
      <vt:lpstr>DOI Talent Trainings</vt:lpstr>
      <vt:lpstr>Version Control Introduction</vt:lpstr>
      <vt:lpstr>General Order of Operations</vt:lpstr>
      <vt:lpstr>Project Organization</vt:lpstr>
      <vt:lpstr>Collaboration</vt:lpstr>
      <vt:lpstr>Ways to collaborate</vt:lpstr>
      <vt:lpstr>Branching and merging</vt:lpstr>
      <vt:lpstr>Other issues</vt:lpstr>
      <vt:lpstr>When you have a lot of files to add:</vt:lpstr>
      <vt:lpstr>OH NO – I did not want to commit that! </vt:lpstr>
      <vt:lpstr>Go back to an older version of a file</vt:lpstr>
      <vt:lpstr>Stashing</vt:lpstr>
      <vt:lpstr>GitHub pages</vt:lpstr>
      <vt:lpstr>PowerPoint Presentation</vt:lpstr>
      <vt:lpstr>PowerPoint Presentation</vt:lpstr>
      <vt:lpstr>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Pien, Catarina L</dc:creator>
  <cp:lastModifiedBy>Pien, Catarina L</cp:lastModifiedBy>
  <cp:revision>2</cp:revision>
  <dcterms:created xsi:type="dcterms:W3CDTF">2024-12-04T00:57:26Z</dcterms:created>
  <dcterms:modified xsi:type="dcterms:W3CDTF">2025-03-14T16:20:09Z</dcterms:modified>
</cp:coreProperties>
</file>