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94"/>
  </p:normalViewPr>
  <p:slideViewPr>
    <p:cSldViewPr snapToGrid="0" snapToObjects="1">
      <p:cViewPr>
        <p:scale>
          <a:sx n="196" d="100"/>
          <a:sy n="196" d="100"/>
        </p:scale>
        <p:origin x="-4616" y="-789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137421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133215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216507"/>
            <a:ext cx="6588000" cy="578934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528327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b="1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559271" y="192638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973539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" y="25461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3" name="Shape 35"/>
          <p:cNvSpPr/>
          <p:nvPr/>
        </p:nvSpPr>
        <p:spPr>
          <a:xfrm>
            <a:off x="520861" y="4437839"/>
            <a:ext cx="6216624" cy="545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data_corpus_inaugural$Party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x$serial_number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 # alternative</a:t>
            </a:r>
            <a:endParaRPr lang="en-US" sz="1300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"sentences")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sp>
        <p:nvSpPr>
          <p:cNvPr id="302" name="Shape 38"/>
          <p:cNvSpPr/>
          <p:nvPr/>
        </p:nvSpPr>
        <p:spPr>
          <a:xfrm>
            <a:off x="229924" y="3914220"/>
            <a:ext cx="6658889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191914" y="6170222"/>
            <a:ext cx="6743492" cy="47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tokens object</a:t>
            </a: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pattern = "recommend*"), selection = "keep")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, </a:t>
            </a:r>
            <a:r>
              <a:rPr lang="en-IE" sz="1400" dirty="0">
                <a:latin typeface="Monaco" pitchFamily="2" charset="77"/>
              </a:rPr>
              <a:t>scheme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 = "prop")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groups = President)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sz="130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>
              <a:spcBef>
                <a:spcPts val="800"/>
              </a:spcBef>
            </a:pP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498019"/>
            <a:ext cx="3053316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.[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textstats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textmodels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/ </a:t>
            </a: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textplots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]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text analysis packages</a:t>
            </a:r>
          </a:p>
        </p:txBody>
      </p:sp>
      <p:sp>
        <p:nvSpPr>
          <p:cNvPr id="50" name="Shape 38"/>
          <p:cNvSpPr/>
          <p:nvPr/>
        </p:nvSpPr>
        <p:spPr>
          <a:xfrm>
            <a:off x="3831787" y="973539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7572702" y="6101659"/>
            <a:ext cx="3044708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71181" y="5815804"/>
            <a:ext cx="6847291" cy="4898605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029657" y="5621819"/>
            <a:ext cx="6927461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DE48-2AFC-928E-955E-0A7094858BFE}"/>
              </a:ext>
            </a:extLst>
          </p:cNvPr>
          <p:cNvSpPr/>
          <p:nvPr/>
        </p:nvSpPr>
        <p:spPr>
          <a:xfrm>
            <a:off x="7061621" y="195698"/>
            <a:ext cx="6856852" cy="536935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Shape 35">
            <a:extLst>
              <a:ext uri="{FF2B5EF4-FFF2-40B4-BE49-F238E27FC236}">
                <a16:creationId xmlns:a16="http://schemas.microsoft.com/office/drawing/2014/main" id="{BC6E6026-4FD3-A82F-2425-5648CA53D928}"/>
              </a:ext>
            </a:extLst>
          </p:cNvPr>
          <p:cNvSpPr/>
          <p:nvPr/>
        </p:nvSpPr>
        <p:spPr>
          <a:xfrm>
            <a:off x="7195322" y="542966"/>
            <a:ext cx="6588000" cy="513986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3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/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4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Monac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de-DE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_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Shape 38">
            <a:extLst>
              <a:ext uri="{FF2B5EF4-FFF2-40B4-BE49-F238E27FC236}">
                <a16:creationId xmlns:a16="http://schemas.microsoft.com/office/drawing/2014/main" id="{5F5FD3EC-0760-1BDB-1508-E0670B738A4C}"/>
              </a:ext>
            </a:extLst>
          </p:cNvPr>
          <p:cNvSpPr/>
          <p:nvPr/>
        </p:nvSpPr>
        <p:spPr>
          <a:xfrm>
            <a:off x="7029657" y="33957"/>
            <a:ext cx="690574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8" name="Shape 39">
            <a:extLst>
              <a:ext uri="{FF2B5EF4-FFF2-40B4-BE49-F238E27FC236}">
                <a16:creationId xmlns:a16="http://schemas.microsoft.com/office/drawing/2014/main" id="{ABFBF46B-59EE-B9C4-442B-445A8E62C46E}"/>
              </a:ext>
            </a:extLst>
          </p:cNvPr>
          <p:cNvSpPr/>
          <p:nvPr/>
        </p:nvSpPr>
        <p:spPr>
          <a:xfrm>
            <a:off x="9007" y="10091485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12/2023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5225" y="4392072"/>
            <a:ext cx="6362365" cy="489328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278530"/>
            <a:ext cx="7178303" cy="40025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723357"/>
            <a:ext cx="7178303" cy="475704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036640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321031"/>
            <a:ext cx="6948911" cy="4124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|&gt;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|&gt;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 |&gt;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tokens_remove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(pattern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"))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|&gt;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 |&gt;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|&gt;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|&gt;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 |&gt;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 |&gt;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(groups = President) |&gt;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|&gt;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GB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</p:txBody>
      </p:sp>
      <p:sp>
        <p:nvSpPr>
          <p:cNvPr id="28" name="Shape 35"/>
          <p:cNvSpPr/>
          <p:nvPr/>
        </p:nvSpPr>
        <p:spPr>
          <a:xfrm>
            <a:off x="242843" y="5033206"/>
            <a:ext cx="6265777" cy="409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c("Flesch", "FOG"))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71162" y="458306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33632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22454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2062728" y="5254396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49" y="645045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902" y="7707032"/>
            <a:ext cx="1685924" cy="1205826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43805" y="9700899"/>
            <a:ext cx="6822465" cy="87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12/2023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22096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136876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00745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  <p:sp>
        <p:nvSpPr>
          <p:cNvPr id="2" name="Shape 38">
            <a:extLst>
              <a:ext uri="{FF2B5EF4-FFF2-40B4-BE49-F238E27FC236}">
                <a16:creationId xmlns:a16="http://schemas.microsoft.com/office/drawing/2014/main" id="{4F3CDCED-30F2-B801-E4D5-14D941BB0BC5}"/>
              </a:ext>
            </a:extLst>
          </p:cNvPr>
          <p:cNvSpPr/>
          <p:nvPr/>
        </p:nvSpPr>
        <p:spPr>
          <a:xfrm>
            <a:off x="83949" y="4100701"/>
            <a:ext cx="64367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quanteda.textstats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3" name="Shape 38">
            <a:extLst>
              <a:ext uri="{FF2B5EF4-FFF2-40B4-BE49-F238E27FC236}">
                <a16:creationId xmlns:a16="http://schemas.microsoft.com/office/drawing/2014/main" id="{63B6AA58-61BB-F732-2DCB-19B44A2B2ACA}"/>
              </a:ext>
            </a:extLst>
          </p:cNvPr>
          <p:cNvSpPr/>
          <p:nvPr/>
        </p:nvSpPr>
        <p:spPr>
          <a:xfrm>
            <a:off x="6640004" y="4434126"/>
            <a:ext cx="7253998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quanteda.textplots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5BA43-47C3-D615-332A-E4B98A847E61}"/>
              </a:ext>
            </a:extLst>
          </p:cNvPr>
          <p:cNvSpPr/>
          <p:nvPr/>
        </p:nvSpPr>
        <p:spPr>
          <a:xfrm>
            <a:off x="121027" y="242614"/>
            <a:ext cx="6362365" cy="369056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9246775-5BBE-4722-FF3F-6C19A6361183}"/>
              </a:ext>
            </a:extLst>
          </p:cNvPr>
          <p:cNvSpPr/>
          <p:nvPr/>
        </p:nvSpPr>
        <p:spPr>
          <a:xfrm>
            <a:off x="201217" y="637590"/>
            <a:ext cx="648324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(tokens(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Keyword-in-context with 499 matches.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[1789-Washington, 1069] hands of the 	|  American   | people. Besides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[1789-Washington, 1472] to favor the	|  American   | people with opportunities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[1793-Washington, 63] people of united 	|   America   | . Previous to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## [1797-Adams, 16] middle course for 	|   America   | remained between unlimited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as.character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ntoken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tokens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Shape 38">
            <a:extLst>
              <a:ext uri="{FF2B5EF4-FFF2-40B4-BE49-F238E27FC236}">
                <a16:creationId xmlns:a16="http://schemas.microsoft.com/office/drawing/2014/main" id="{D179AC76-15A2-DCFB-916F-68B9E1FC730C}"/>
              </a:ext>
            </a:extLst>
          </p:cNvPr>
          <p:cNvSpPr/>
          <p:nvPr/>
        </p:nvSpPr>
        <p:spPr>
          <a:xfrm>
            <a:off x="84655" y="70855"/>
            <a:ext cx="6436799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1530</Words>
  <Application>Microsoft Macintosh PowerPoint</Application>
  <PresentationFormat>Custom</PresentationFormat>
  <Paragraphs>157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Muller</cp:lastModifiedBy>
  <cp:revision>1178</cp:revision>
  <cp:lastPrinted>2020-05-15T11:03:07Z</cp:lastPrinted>
  <dcterms:modified xsi:type="dcterms:W3CDTF">2023-12-05T20:21:05Z</dcterms:modified>
</cp:coreProperties>
</file>