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</p:sldIdLst>
  <p:sldSz cx="21590000" cy="27940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0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0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0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0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0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0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0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0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0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6800">
        <a:latin typeface="Avenir Roman"/>
        <a:ea typeface="Avenir Roman"/>
        <a:cs typeface="Avenir Roman"/>
        <a:sym typeface="Avenir Roman"/>
      </a:defRPr>
    </a:lvl1pPr>
    <a:lvl2pPr indent="228600" defTabSz="457200" latinLnBrk="0">
      <a:lnSpc>
        <a:spcPct val="125000"/>
      </a:lnSpc>
      <a:defRPr sz="6800">
        <a:latin typeface="Avenir Roman"/>
        <a:ea typeface="Avenir Roman"/>
        <a:cs typeface="Avenir Roman"/>
        <a:sym typeface="Avenir Roman"/>
      </a:defRPr>
    </a:lvl2pPr>
    <a:lvl3pPr indent="457200" defTabSz="457200" latinLnBrk="0">
      <a:lnSpc>
        <a:spcPct val="125000"/>
      </a:lnSpc>
      <a:defRPr sz="6800">
        <a:latin typeface="Avenir Roman"/>
        <a:ea typeface="Avenir Roman"/>
        <a:cs typeface="Avenir Roman"/>
        <a:sym typeface="Avenir Roman"/>
      </a:defRPr>
    </a:lvl3pPr>
    <a:lvl4pPr indent="685800" defTabSz="457200" latinLnBrk="0">
      <a:lnSpc>
        <a:spcPct val="125000"/>
      </a:lnSpc>
      <a:defRPr sz="6800">
        <a:latin typeface="Avenir Roman"/>
        <a:ea typeface="Avenir Roman"/>
        <a:cs typeface="Avenir Roman"/>
        <a:sym typeface="Avenir Roman"/>
      </a:defRPr>
    </a:lvl4pPr>
    <a:lvl5pPr indent="914400" defTabSz="457200" latinLnBrk="0">
      <a:lnSpc>
        <a:spcPct val="125000"/>
      </a:lnSpc>
      <a:defRPr sz="6800">
        <a:latin typeface="Avenir Roman"/>
        <a:ea typeface="Avenir Roman"/>
        <a:cs typeface="Avenir Roman"/>
        <a:sym typeface="Avenir Roman"/>
      </a:defRPr>
    </a:lvl5pPr>
    <a:lvl6pPr indent="1143000" defTabSz="457200" latinLnBrk="0">
      <a:lnSpc>
        <a:spcPct val="125000"/>
      </a:lnSpc>
      <a:defRPr sz="6800">
        <a:latin typeface="Avenir Roman"/>
        <a:ea typeface="Avenir Roman"/>
        <a:cs typeface="Avenir Roman"/>
        <a:sym typeface="Avenir Roman"/>
      </a:defRPr>
    </a:lvl6pPr>
    <a:lvl7pPr indent="1371600" defTabSz="457200" latinLnBrk="0">
      <a:lnSpc>
        <a:spcPct val="125000"/>
      </a:lnSpc>
      <a:defRPr sz="6800">
        <a:latin typeface="Avenir Roman"/>
        <a:ea typeface="Avenir Roman"/>
        <a:cs typeface="Avenir Roman"/>
        <a:sym typeface="Avenir Roman"/>
      </a:defRPr>
    </a:lvl7pPr>
    <a:lvl8pPr indent="1600200" defTabSz="457200" latinLnBrk="0">
      <a:lnSpc>
        <a:spcPct val="125000"/>
      </a:lnSpc>
      <a:defRPr sz="6800">
        <a:latin typeface="Avenir Roman"/>
        <a:ea typeface="Avenir Roman"/>
        <a:cs typeface="Avenir Roman"/>
        <a:sym typeface="Avenir Roman"/>
      </a:defRPr>
    </a:lvl8pPr>
    <a:lvl9pPr indent="1828800" defTabSz="457200" latinLnBrk="0">
      <a:lnSpc>
        <a:spcPct val="125000"/>
      </a:lnSpc>
      <a:defRPr sz="68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/>
          <p:nvPr>
            <p:ph type="body" sz="quarter" idx="13"/>
          </p:nvPr>
        </p:nvSpPr>
        <p:spPr>
          <a:xfrm>
            <a:off x="2108398" y="16436826"/>
            <a:ext cx="17373204" cy="1210073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6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/>
          <p:nvPr>
            <p:ph type="body" sz="quarter" idx="14"/>
          </p:nvPr>
        </p:nvSpPr>
        <p:spPr>
          <a:xfrm>
            <a:off x="2108398" y="12617400"/>
            <a:ext cx="17373204" cy="1819673"/>
          </a:xfrm>
          <a:prstGeom prst="rect">
            <a:avLst/>
          </a:prstGeom>
        </p:spPr>
        <p:txBody>
          <a:bodyPr anchor="ctr">
            <a:spAutoFit/>
          </a:bodyPr>
          <a:lstStyle>
            <a:lvl1pPr>
              <a:defRPr sz="10800"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5873750"/>
            <a:ext cx="21581065" cy="161925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sz="half" idx="13"/>
          </p:nvPr>
        </p:nvSpPr>
        <p:spPr>
          <a:xfrm>
            <a:off x="2667124" y="6927949"/>
            <a:ext cx="16234668" cy="9825137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2108398" y="17027177"/>
            <a:ext cx="17373204" cy="2361407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2108398" y="19472919"/>
            <a:ext cx="17373204" cy="1876476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xfrm>
            <a:off x="10340712" y="21222890"/>
            <a:ext cx="887492" cy="930673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2108398" y="11229082"/>
            <a:ext cx="17373204" cy="5481836"/>
          </a:xfrm>
          <a:prstGeom prst="rect">
            <a:avLst/>
          </a:prstGeom>
        </p:spPr>
        <p:txBody>
          <a:bodyPr anchor="ctr"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11153427" y="6927949"/>
            <a:ext cx="8855275" cy="1366242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1581298" y="6927949"/>
            <a:ext cx="8855275" cy="6620372"/>
          </a:xfrm>
          <a:prstGeom prst="rect">
            <a:avLst/>
          </a:prstGeom>
        </p:spPr>
        <p:txBody>
          <a:bodyPr/>
          <a:lstStyle>
            <a:lvl1pPr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1581298" y="13780244"/>
            <a:ext cx="8855275" cy="6810128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xfrm>
            <a:off x="1581298" y="6611689"/>
            <a:ext cx="18427404" cy="3584278"/>
          </a:xfrm>
          <a:prstGeom prst="rect">
            <a:avLst/>
          </a:prstGeom>
        </p:spPr>
        <p:txBody>
          <a:bodyPr anchor="ctr"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xfrm>
            <a:off x="1581298" y="6611689"/>
            <a:ext cx="18427404" cy="3584278"/>
          </a:xfrm>
          <a:prstGeom prst="rect">
            <a:avLst/>
          </a:prstGeom>
        </p:spPr>
        <p:txBody>
          <a:bodyPr anchor="ctr"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sz="half" idx="1"/>
          </p:nvPr>
        </p:nvSpPr>
        <p:spPr>
          <a:xfrm>
            <a:off x="1581298" y="10195966"/>
            <a:ext cx="18427404" cy="10436574"/>
          </a:xfrm>
          <a:prstGeom prst="rect">
            <a:avLst/>
          </a:prstGeom>
        </p:spPr>
        <p:txBody>
          <a:bodyPr anchor="ctr"/>
          <a:lstStyle>
            <a:lvl1pPr marL="1259416" indent="-1259416" algn="l">
              <a:spcBef>
                <a:spcPts val="4200"/>
              </a:spcBef>
              <a:buSzPct val="75000"/>
              <a:buChar char="•"/>
              <a:defRPr sz="10200"/>
            </a:lvl1pPr>
            <a:lvl2pPr marL="1703916" indent="-1259416" algn="l">
              <a:spcBef>
                <a:spcPts val="4200"/>
              </a:spcBef>
              <a:buSzPct val="75000"/>
              <a:buChar char="•"/>
              <a:defRPr sz="10200"/>
            </a:lvl2pPr>
            <a:lvl3pPr marL="2148416" indent="-1259416" algn="l">
              <a:spcBef>
                <a:spcPts val="4200"/>
              </a:spcBef>
              <a:buSzPct val="75000"/>
              <a:buChar char="•"/>
              <a:defRPr sz="10200"/>
            </a:lvl3pPr>
            <a:lvl4pPr marL="2592916" indent="-1259416" algn="l">
              <a:spcBef>
                <a:spcPts val="4200"/>
              </a:spcBef>
              <a:buSzPct val="75000"/>
              <a:buChar char="•"/>
              <a:defRPr sz="10200"/>
            </a:lvl4pPr>
            <a:lvl5pPr marL="3037416" indent="-1259416" algn="l">
              <a:spcBef>
                <a:spcPts val="4200"/>
              </a:spcBef>
              <a:buSzPct val="75000"/>
              <a:buChar char="•"/>
              <a:defRPr sz="10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quarter" idx="13"/>
          </p:nvPr>
        </p:nvSpPr>
        <p:spPr>
          <a:xfrm>
            <a:off x="11153427" y="10195966"/>
            <a:ext cx="8855275" cy="1043657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xfrm>
            <a:off x="1581298" y="6611689"/>
            <a:ext cx="18427404" cy="3584278"/>
          </a:xfrm>
          <a:prstGeom prst="rect">
            <a:avLst/>
          </a:prstGeom>
        </p:spPr>
        <p:txBody>
          <a:bodyPr anchor="ctr"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quarter" idx="1"/>
          </p:nvPr>
        </p:nvSpPr>
        <p:spPr>
          <a:xfrm>
            <a:off x="1581298" y="10195966"/>
            <a:ext cx="8855275" cy="10436574"/>
          </a:xfrm>
          <a:prstGeom prst="rect">
            <a:avLst/>
          </a:prstGeom>
        </p:spPr>
        <p:txBody>
          <a:bodyPr anchor="ctr"/>
          <a:lstStyle>
            <a:lvl1pPr marL="979714" indent="-979714" algn="l">
              <a:spcBef>
                <a:spcPts val="3200"/>
              </a:spcBef>
              <a:buSzPct val="75000"/>
              <a:buChar char="•"/>
              <a:defRPr sz="8000"/>
            </a:lvl1pPr>
            <a:lvl2pPr marL="1322614" indent="-979714" algn="l">
              <a:spcBef>
                <a:spcPts val="3200"/>
              </a:spcBef>
              <a:buSzPct val="75000"/>
              <a:buChar char="•"/>
              <a:defRPr sz="8000"/>
            </a:lvl2pPr>
            <a:lvl3pPr marL="1665514" indent="-979714" algn="l">
              <a:spcBef>
                <a:spcPts val="3200"/>
              </a:spcBef>
              <a:buSzPct val="75000"/>
              <a:buChar char="•"/>
              <a:defRPr sz="8000"/>
            </a:lvl3pPr>
            <a:lvl4pPr marL="2008414" indent="-979714" algn="l">
              <a:spcBef>
                <a:spcPts val="3200"/>
              </a:spcBef>
              <a:buSzPct val="75000"/>
              <a:buChar char="•"/>
              <a:defRPr sz="8000"/>
            </a:lvl4pPr>
            <a:lvl5pPr marL="2351314" indent="-979714" algn="l">
              <a:spcBef>
                <a:spcPts val="3200"/>
              </a:spcBef>
              <a:buSzPct val="75000"/>
              <a:buChar char="•"/>
              <a:defRPr sz="8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sz="half" idx="1"/>
          </p:nvPr>
        </p:nvSpPr>
        <p:spPr>
          <a:xfrm>
            <a:off x="1581298" y="7982148"/>
            <a:ext cx="18427404" cy="11975704"/>
          </a:xfrm>
          <a:prstGeom prst="rect">
            <a:avLst/>
          </a:prstGeom>
        </p:spPr>
        <p:txBody>
          <a:bodyPr anchor="ctr"/>
          <a:lstStyle>
            <a:lvl1pPr marL="1259416" indent="-1259416" algn="l">
              <a:spcBef>
                <a:spcPts val="4200"/>
              </a:spcBef>
              <a:buSzPct val="75000"/>
              <a:buChar char="•"/>
              <a:defRPr sz="10200"/>
            </a:lvl1pPr>
            <a:lvl2pPr marL="1703916" indent="-1259416" algn="l">
              <a:spcBef>
                <a:spcPts val="4200"/>
              </a:spcBef>
              <a:buSzPct val="75000"/>
              <a:buChar char="•"/>
              <a:defRPr sz="10200"/>
            </a:lvl2pPr>
            <a:lvl3pPr marL="2148416" indent="-1259416" algn="l">
              <a:spcBef>
                <a:spcPts val="4200"/>
              </a:spcBef>
              <a:buSzPct val="75000"/>
              <a:buChar char="•"/>
              <a:defRPr sz="10200"/>
            </a:lvl3pPr>
            <a:lvl4pPr marL="2592916" indent="-1259416" algn="l">
              <a:spcBef>
                <a:spcPts val="4200"/>
              </a:spcBef>
              <a:buSzPct val="75000"/>
              <a:buChar char="•"/>
              <a:defRPr sz="10200"/>
            </a:lvl4pPr>
            <a:lvl5pPr marL="3037416" indent="-1259416" algn="l">
              <a:spcBef>
                <a:spcPts val="4200"/>
              </a:spcBef>
              <a:buSzPct val="75000"/>
              <a:buChar char="•"/>
              <a:defRPr sz="10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1581298" y="7349628"/>
            <a:ext cx="8855275" cy="1324074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11153427" y="14328428"/>
            <a:ext cx="8855275" cy="626194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quarter" idx="15"/>
          </p:nvPr>
        </p:nvSpPr>
        <p:spPr>
          <a:xfrm>
            <a:off x="11163750" y="7349629"/>
            <a:ext cx="8855275" cy="626194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2108398" y="8593583"/>
            <a:ext cx="17373204" cy="5481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84335" tIns="84335" rIns="84335" bIns="84335" anchor="b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2108398" y="14223007"/>
            <a:ext cx="17373204" cy="1876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84335" tIns="84335" rIns="84335" bIns="84335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0340712" y="21233432"/>
            <a:ext cx="887492" cy="930673"/>
          </a:xfrm>
          <a:prstGeom prst="rect">
            <a:avLst/>
          </a:prstGeom>
          <a:ln w="12700">
            <a:miter lim="400000"/>
          </a:ln>
        </p:spPr>
        <p:txBody>
          <a:bodyPr wrap="none" lIns="84335" tIns="84335" rIns="84335" bIns="84335">
            <a:spAutoFit/>
          </a:bodyPr>
          <a:lstStyle>
            <a:lvl1pPr>
              <a:defRPr sz="50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hyperlink" Target="http://rmarkdown.rstudio.com" TargetMode="External"/><Relationship Id="rId7" Type="http://schemas.openxmlformats.org/officeDocument/2006/relationships/hyperlink" Target="http://shiny.rstudio.com/articles" TargetMode="External"/><Relationship Id="rId8" Type="http://schemas.openxmlformats.org/officeDocument/2006/relationships/hyperlink" Target="https://creativecommons.org/licenses/by/4.0/" TargetMode="Externa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hyperlink" Target="http://yihui.name/knitr/options" TargetMode="External"/><Relationship Id="rId7" Type="http://schemas.openxmlformats.org/officeDocument/2006/relationships/hyperlink" Target="http://rmarkdown.rstudio.com" TargetMode="External"/><Relationship Id="rId8" Type="http://schemas.openxmlformats.org/officeDocument/2006/relationships/hyperlink" Target="http://shiny.rstudio.com/articles" TargetMode="External"/><Relationship Id="rId9" Type="http://schemas.openxmlformats.org/officeDocument/2006/relationships/image" Target="../media/image2.png"/><Relationship Id="rId10" Type="http://schemas.openxmlformats.org/officeDocument/2006/relationships/hyperlink" Target="https://creativecommons.org/licenses/by/4.0/" TargetMode="Externa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hyperlink" Target="http://rmarkdown.rstudio.com" TargetMode="External"/><Relationship Id="rId4" Type="http://schemas.openxmlformats.org/officeDocument/2006/relationships/hyperlink" Target="http://shiny.rstudio.com/articles" TargetMode="External"/><Relationship Id="rId5" Type="http://schemas.openxmlformats.org/officeDocument/2006/relationships/image" Target="../media/image2.png"/><Relationship Id="rId6" Type="http://schemas.openxmlformats.org/officeDocument/2006/relationships/hyperlink" Target="https://creativecommons.org/licenses/by/4.0/" TargetMode="Externa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openxmlformats.org/officeDocument/2006/relationships/hyperlink" Target="http://rmarkdown.rstudio.com" TargetMode="External"/><Relationship Id="rId9" Type="http://schemas.openxmlformats.org/officeDocument/2006/relationships/hyperlink" Target="http://shiny.rstudio.com/articles" TargetMode="External"/><Relationship Id="rId10" Type="http://schemas.openxmlformats.org/officeDocument/2006/relationships/image" Target="../media/image2.png"/><Relationship Id="rId11" Type="http://schemas.openxmlformats.org/officeDocument/2006/relationships/hyperlink" Target="https://creativecommons.org/licenses/by/4.0/" TargetMode="Externa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3.png"/><Relationship Id="rId4" Type="http://schemas.openxmlformats.org/officeDocument/2006/relationships/hyperlink" Target="http://rmarkdown.rstudio.com" TargetMode="External"/><Relationship Id="rId5" Type="http://schemas.openxmlformats.org/officeDocument/2006/relationships/hyperlink" Target="http://shiny.rstudio.com/articles" TargetMode="External"/><Relationship Id="rId6" Type="http://schemas.openxmlformats.org/officeDocument/2006/relationships/image" Target="../media/image2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RStudio-Logo-All-Gray.png" descr="RStudio-Logo-All-Gray.png"/>
          <p:cNvPicPr>
            <a:picLocks noChangeAspect="1"/>
          </p:cNvPicPr>
          <p:nvPr/>
        </p:nvPicPr>
        <p:blipFill>
          <a:blip r:embed="rId2">
            <a:extLst/>
          </a:blip>
          <a:srcRect l="0" t="0" r="63733" b="0"/>
          <a:stretch>
            <a:fillRect/>
          </a:stretch>
        </p:blipFill>
        <p:spPr>
          <a:xfrm>
            <a:off x="1494240" y="1338616"/>
            <a:ext cx="2359028" cy="2283135"/>
          </a:xfrm>
          <a:prstGeom prst="rect">
            <a:avLst/>
          </a:prstGeom>
          <a:ln w="12700">
            <a:miter lim="400000"/>
          </a:ln>
        </p:spPr>
      </p:pic>
      <p:sp>
        <p:nvSpPr>
          <p:cNvPr id="120" name="Contents:…"/>
          <p:cNvSpPr txBox="1"/>
          <p:nvPr/>
        </p:nvSpPr>
        <p:spPr>
          <a:xfrm>
            <a:off x="15802638" y="1720218"/>
            <a:ext cx="4317699" cy="20952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84335" tIns="84335" rIns="84335" bIns="84335" anchor="ctr">
            <a:spAutoFit/>
          </a:bodyPr>
          <a:lstStyle/>
          <a:p>
            <a:pPr algn="l">
              <a:lnSpc>
                <a:spcPct val="90000"/>
              </a:lnSpc>
              <a:defRPr sz="3300">
                <a:solidFill>
                  <a:srgbClr val="A6AAA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Contents:</a:t>
            </a:r>
          </a:p>
          <a:p>
            <a:pPr marL="609600" indent="-546100" algn="l">
              <a:lnSpc>
                <a:spcPct val="90000"/>
              </a:lnSpc>
              <a:buSzPct val="100000"/>
              <a:buAutoNum type="arabicPeriod" startAt="1"/>
              <a:defRPr sz="3300">
                <a:latin typeface="Source Sans Pro Black"/>
                <a:ea typeface="Source Sans Pro Black"/>
                <a:cs typeface="Source Sans Pro Black"/>
                <a:sym typeface="Source Sans Pro Black"/>
              </a:defRPr>
            </a:pPr>
            <a:r>
              <a:t>Markdown Syntax</a:t>
            </a:r>
          </a:p>
          <a:p>
            <a:pPr marL="609600" indent="-546100" algn="l">
              <a:lnSpc>
                <a:spcPct val="90000"/>
              </a:lnSpc>
              <a:buSzPct val="100000"/>
              <a:buAutoNum type="arabicPeriod" startAt="1"/>
              <a:defRPr sz="3300">
                <a:solidFill>
                  <a:srgbClr val="A6AAA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Knitr chunk options</a:t>
            </a:r>
          </a:p>
          <a:p>
            <a:pPr marL="609600" indent="-546100" algn="l">
              <a:lnSpc>
                <a:spcPct val="90000"/>
              </a:lnSpc>
              <a:buSzPct val="100000"/>
              <a:buAutoNum type="arabicPeriod" startAt="1"/>
              <a:defRPr sz="3300">
                <a:solidFill>
                  <a:srgbClr val="A6AAA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Pandoc options</a:t>
            </a:r>
          </a:p>
        </p:txBody>
      </p:sp>
      <p:sp>
        <p:nvSpPr>
          <p:cNvPr id="121" name="Rectangle"/>
          <p:cNvSpPr/>
          <p:nvPr/>
        </p:nvSpPr>
        <p:spPr>
          <a:xfrm>
            <a:off x="1270000" y="1270000"/>
            <a:ext cx="19050000" cy="25400000"/>
          </a:xfrm>
          <a:prstGeom prst="rect">
            <a:avLst/>
          </a:prstGeom>
          <a:ln w="63500">
            <a:solidFill>
              <a:srgbClr val="FFFFFF"/>
            </a:solidFill>
            <a:miter lim="400000"/>
          </a:ln>
        </p:spPr>
        <p:txBody>
          <a:bodyPr lIns="84335" tIns="84335" rIns="84335" bIns="84335" anchor="ctr"/>
          <a:lstStyle/>
          <a:p>
            <a:pPr>
              <a:defRPr sz="6800">
                <a:solidFill>
                  <a:srgbClr val="FFFFFF"/>
                </a:solidFill>
              </a:defRPr>
            </a:pPr>
          </a:p>
        </p:txBody>
      </p:sp>
      <p:pic>
        <p:nvPicPr>
          <p:cNvPr id="122" name="RStudio-Logo-All-Gray.png" descr="RStudio-Logo-All-Gray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17334" y="26165788"/>
            <a:ext cx="1422800" cy="499404"/>
          </a:xfrm>
          <a:prstGeom prst="rect">
            <a:avLst/>
          </a:prstGeom>
          <a:ln w="12700">
            <a:miter lim="400000"/>
          </a:ln>
        </p:spPr>
      </p:pic>
      <p:sp>
        <p:nvSpPr>
          <p:cNvPr id="123" name="Line"/>
          <p:cNvSpPr/>
          <p:nvPr/>
        </p:nvSpPr>
        <p:spPr>
          <a:xfrm>
            <a:off x="1270462" y="26097572"/>
            <a:ext cx="19049076" cy="1"/>
          </a:xfrm>
          <a:prstGeom prst="line">
            <a:avLst/>
          </a:prstGeom>
          <a:ln w="38100">
            <a:solidFill>
              <a:srgbClr val="000000"/>
            </a:solidFill>
            <a:miter lim="400000"/>
          </a:ln>
        </p:spPr>
        <p:txBody>
          <a:bodyPr lIns="84335" tIns="84335" rIns="84335" bIns="84335" anchor="ctr"/>
          <a:lstStyle/>
          <a:p>
            <a:pPr>
              <a:defRPr sz="6800"/>
            </a:pPr>
          </a:p>
        </p:txBody>
      </p:sp>
      <p:sp>
        <p:nvSpPr>
          <p:cNvPr id="124" name="Updated 10/30/2014"/>
          <p:cNvSpPr txBox="1"/>
          <p:nvPr/>
        </p:nvSpPr>
        <p:spPr>
          <a:xfrm>
            <a:off x="9495604" y="26147005"/>
            <a:ext cx="2598792" cy="5369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84335" tIns="84335" rIns="84335" bIns="84335" anchor="ctr">
            <a:spAutoFit/>
          </a:bodyPr>
          <a:lstStyle>
            <a:lvl1pPr>
              <a:defRPr sz="2300">
                <a:latin typeface="Source Sans Pro Light"/>
                <a:ea typeface="Source Sans Pro Light"/>
                <a:cs typeface="Source Sans Pro Light"/>
                <a:sym typeface="Source Sans Pro Light"/>
              </a:defRPr>
            </a:lvl1pPr>
          </a:lstStyle>
          <a:p>
            <a:pPr>
              <a:defRPr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latin typeface="Source Sans Pro Light"/>
                <a:ea typeface="Source Sans Pro Light"/>
                <a:cs typeface="Source Sans Pro Light"/>
                <a:sym typeface="Source Sans Pro Light"/>
              </a:rPr>
              <a:t>Updated 10/30/2014</a:t>
            </a:r>
          </a:p>
        </p:txBody>
      </p:sp>
      <p:sp>
        <p:nvSpPr>
          <p:cNvPr id="125" name="Line"/>
          <p:cNvSpPr/>
          <p:nvPr/>
        </p:nvSpPr>
        <p:spPr>
          <a:xfrm>
            <a:off x="1270462" y="3937000"/>
            <a:ext cx="19049076" cy="0"/>
          </a:xfrm>
          <a:prstGeom prst="line">
            <a:avLst/>
          </a:prstGeom>
          <a:ln w="38100">
            <a:solidFill>
              <a:srgbClr val="000000"/>
            </a:solidFill>
            <a:miter lim="400000"/>
          </a:ln>
        </p:spPr>
        <p:txBody>
          <a:bodyPr lIns="84335" tIns="84335" rIns="84335" bIns="84335" anchor="ctr"/>
          <a:lstStyle/>
          <a:p>
            <a:pPr>
              <a:defRPr sz="6800"/>
            </a:pPr>
          </a:p>
        </p:txBody>
      </p:sp>
      <p:grpSp>
        <p:nvGrpSpPr>
          <p:cNvPr id="129" name="Group"/>
          <p:cNvGrpSpPr/>
          <p:nvPr/>
        </p:nvGrpSpPr>
        <p:grpSpPr>
          <a:xfrm>
            <a:off x="11432778" y="5405756"/>
            <a:ext cx="8255001" cy="20398967"/>
            <a:chOff x="0" y="0"/>
            <a:chExt cx="8255000" cy="20398966"/>
          </a:xfrm>
        </p:grpSpPr>
        <p:pic>
          <p:nvPicPr>
            <p:cNvPr id="126" name="Screen Shot 2014-10-28 at 11.12.46 AM.png" descr="Screen Shot 2014-10-28 at 11.12.46 AM.pn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12598189"/>
              <a:ext cx="8255000" cy="780077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27" name="Screen Shot 2014-10-28 at 11.12.30 AM.png" descr="Screen Shot 2014-10-28 at 11.12.30 AM.png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1191" y="262409"/>
              <a:ext cx="8252618" cy="1258672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28" name="Screen Shot 2014-10-28 at 11.12.30 AM.png" descr="Screen Shot 2014-10-28 at 11.12.30 AM.png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0" r="0" b="90563"/>
            <a:stretch>
              <a:fillRect/>
            </a:stretch>
          </p:blipFill>
          <p:spPr>
            <a:xfrm>
              <a:off x="1190" y="0"/>
              <a:ext cx="8252618" cy="118778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30" name="Plain text…"/>
          <p:cNvSpPr txBox="1"/>
          <p:nvPr/>
        </p:nvSpPr>
        <p:spPr>
          <a:xfrm>
            <a:off x="2611923" y="5000444"/>
            <a:ext cx="9092773" cy="20386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 algn="l" defTabSz="554990">
              <a:lnSpc>
                <a:spcPct val="50000"/>
              </a:lnSpc>
              <a:spcBef>
                <a:spcPts val="900"/>
              </a:spcBef>
              <a:defRPr sz="2470"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Plain text  </a:t>
            </a:r>
          </a:p>
          <a:p>
            <a:pPr algn="l" defTabSz="554990">
              <a:lnSpc>
                <a:spcPct val="50000"/>
              </a:lnSpc>
              <a:spcBef>
                <a:spcPts val="900"/>
              </a:spcBef>
              <a:defRPr sz="2470"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</a:p>
          <a:p>
            <a:pPr algn="l" defTabSz="554990">
              <a:lnSpc>
                <a:spcPct val="50000"/>
              </a:lnSpc>
              <a:spcBef>
                <a:spcPts val="900"/>
              </a:spcBef>
              <a:defRPr sz="2470"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End a line with two spaces </a:t>
            </a:r>
          </a:p>
          <a:p>
            <a:pPr algn="l" defTabSz="554990">
              <a:lnSpc>
                <a:spcPct val="50000"/>
              </a:lnSpc>
              <a:spcBef>
                <a:spcPts val="900"/>
              </a:spcBef>
              <a:defRPr sz="2470"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to start a new paragraph.  </a:t>
            </a:r>
          </a:p>
          <a:p>
            <a:pPr algn="l" defTabSz="554990">
              <a:lnSpc>
                <a:spcPct val="50000"/>
              </a:lnSpc>
              <a:spcBef>
                <a:spcPts val="900"/>
              </a:spcBef>
              <a:defRPr sz="2470"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</a:p>
          <a:p>
            <a:pPr algn="l" defTabSz="554990">
              <a:lnSpc>
                <a:spcPct val="50000"/>
              </a:lnSpc>
              <a:spcBef>
                <a:spcPts val="900"/>
              </a:spcBef>
              <a:defRPr sz="2470"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*italics* and _italics_  </a:t>
            </a:r>
          </a:p>
          <a:p>
            <a:pPr algn="l" defTabSz="554990">
              <a:lnSpc>
                <a:spcPct val="50000"/>
              </a:lnSpc>
              <a:spcBef>
                <a:spcPts val="900"/>
              </a:spcBef>
              <a:defRPr sz="2470"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</a:p>
          <a:p>
            <a:pPr algn="l" defTabSz="554990">
              <a:lnSpc>
                <a:spcPct val="50000"/>
              </a:lnSpc>
              <a:spcBef>
                <a:spcPts val="900"/>
              </a:spcBef>
              <a:defRPr sz="2470"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**bold** and __bold__  </a:t>
            </a:r>
          </a:p>
          <a:p>
            <a:pPr algn="l" defTabSz="554990">
              <a:lnSpc>
                <a:spcPct val="50000"/>
              </a:lnSpc>
              <a:spcBef>
                <a:spcPts val="900"/>
              </a:spcBef>
              <a:defRPr sz="2470"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</a:p>
          <a:p>
            <a:pPr algn="l" defTabSz="554990">
              <a:lnSpc>
                <a:spcPct val="50000"/>
              </a:lnSpc>
              <a:spcBef>
                <a:spcPts val="900"/>
              </a:spcBef>
              <a:defRPr sz="2470"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superscript^2^  </a:t>
            </a:r>
          </a:p>
          <a:p>
            <a:pPr algn="l" defTabSz="554990">
              <a:lnSpc>
                <a:spcPct val="50000"/>
              </a:lnSpc>
              <a:spcBef>
                <a:spcPts val="900"/>
              </a:spcBef>
              <a:defRPr sz="2470"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</a:p>
          <a:p>
            <a:pPr algn="l" defTabSz="554990">
              <a:lnSpc>
                <a:spcPct val="50000"/>
              </a:lnSpc>
              <a:spcBef>
                <a:spcPts val="900"/>
              </a:spcBef>
              <a:defRPr sz="2470"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~~strikethrough~~  </a:t>
            </a:r>
          </a:p>
          <a:p>
            <a:pPr algn="l" defTabSz="554990">
              <a:lnSpc>
                <a:spcPct val="50000"/>
              </a:lnSpc>
              <a:spcBef>
                <a:spcPts val="900"/>
              </a:spcBef>
              <a:defRPr sz="2470"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</a:p>
          <a:p>
            <a:pPr algn="l" defTabSz="554990">
              <a:lnSpc>
                <a:spcPct val="50000"/>
              </a:lnSpc>
              <a:spcBef>
                <a:spcPts val="900"/>
              </a:spcBef>
              <a:defRPr sz="2470"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[link](www.rstudio.com)  </a:t>
            </a:r>
          </a:p>
          <a:p>
            <a:pPr algn="l" defTabSz="554990">
              <a:lnSpc>
                <a:spcPct val="60000"/>
              </a:lnSpc>
              <a:spcBef>
                <a:spcPts val="900"/>
              </a:spcBef>
              <a:defRPr sz="2470"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</a:p>
          <a:p>
            <a:pPr algn="l" defTabSz="554990">
              <a:lnSpc>
                <a:spcPct val="60000"/>
              </a:lnSpc>
              <a:spcBef>
                <a:spcPts val="900"/>
              </a:spcBef>
              <a:defRPr sz="2470"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# Header 1  </a:t>
            </a:r>
          </a:p>
          <a:p>
            <a:pPr algn="l" defTabSz="554990">
              <a:lnSpc>
                <a:spcPct val="60000"/>
              </a:lnSpc>
              <a:spcBef>
                <a:spcPts val="900"/>
              </a:spcBef>
              <a:defRPr sz="2470"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</a:p>
          <a:p>
            <a:pPr algn="l" defTabSz="554990">
              <a:lnSpc>
                <a:spcPct val="60000"/>
              </a:lnSpc>
              <a:spcBef>
                <a:spcPts val="900"/>
              </a:spcBef>
              <a:defRPr sz="2470"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## Header 2  </a:t>
            </a:r>
          </a:p>
          <a:p>
            <a:pPr algn="l" defTabSz="554990">
              <a:lnSpc>
                <a:spcPct val="60000"/>
              </a:lnSpc>
              <a:spcBef>
                <a:spcPts val="900"/>
              </a:spcBef>
              <a:defRPr sz="2470"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</a:p>
          <a:p>
            <a:pPr algn="l" defTabSz="554990">
              <a:lnSpc>
                <a:spcPct val="60000"/>
              </a:lnSpc>
              <a:spcBef>
                <a:spcPts val="900"/>
              </a:spcBef>
              <a:defRPr sz="2470"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### Header 3  </a:t>
            </a:r>
          </a:p>
          <a:p>
            <a:pPr algn="l" defTabSz="554990">
              <a:lnSpc>
                <a:spcPct val="60000"/>
              </a:lnSpc>
              <a:spcBef>
                <a:spcPts val="900"/>
              </a:spcBef>
              <a:defRPr sz="2470"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</a:p>
          <a:p>
            <a:pPr algn="l" defTabSz="554990">
              <a:lnSpc>
                <a:spcPct val="60000"/>
              </a:lnSpc>
              <a:spcBef>
                <a:spcPts val="900"/>
              </a:spcBef>
              <a:defRPr sz="2470"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#### Header 4  </a:t>
            </a:r>
          </a:p>
          <a:p>
            <a:pPr algn="l" defTabSz="554990">
              <a:lnSpc>
                <a:spcPct val="60000"/>
              </a:lnSpc>
              <a:spcBef>
                <a:spcPts val="900"/>
              </a:spcBef>
              <a:defRPr sz="2470"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</a:p>
          <a:p>
            <a:pPr algn="l" defTabSz="554990">
              <a:lnSpc>
                <a:spcPct val="60000"/>
              </a:lnSpc>
              <a:spcBef>
                <a:spcPts val="900"/>
              </a:spcBef>
              <a:defRPr sz="2470"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##### Header 5  </a:t>
            </a:r>
          </a:p>
          <a:p>
            <a:pPr algn="l" defTabSz="554990">
              <a:lnSpc>
                <a:spcPct val="60000"/>
              </a:lnSpc>
              <a:spcBef>
                <a:spcPts val="900"/>
              </a:spcBef>
              <a:defRPr sz="2470"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</a:p>
          <a:p>
            <a:pPr algn="l" defTabSz="554990">
              <a:lnSpc>
                <a:spcPct val="60000"/>
              </a:lnSpc>
              <a:spcBef>
                <a:spcPts val="900"/>
              </a:spcBef>
              <a:defRPr sz="2470"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###### Header 6  </a:t>
            </a:r>
          </a:p>
          <a:p>
            <a:pPr algn="l" defTabSz="554990">
              <a:lnSpc>
                <a:spcPct val="60000"/>
              </a:lnSpc>
              <a:spcBef>
                <a:spcPts val="900"/>
              </a:spcBef>
              <a:defRPr sz="2470"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</a:p>
          <a:p>
            <a:pPr algn="l" defTabSz="554990">
              <a:lnSpc>
                <a:spcPct val="60000"/>
              </a:lnSpc>
              <a:spcBef>
                <a:spcPts val="900"/>
              </a:spcBef>
              <a:defRPr sz="2470"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endash: --  </a:t>
            </a:r>
          </a:p>
          <a:p>
            <a:pPr algn="l" defTabSz="554990">
              <a:lnSpc>
                <a:spcPct val="60000"/>
              </a:lnSpc>
              <a:spcBef>
                <a:spcPts val="900"/>
              </a:spcBef>
              <a:defRPr sz="2470"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</a:p>
          <a:p>
            <a:pPr algn="l" defTabSz="554990">
              <a:lnSpc>
                <a:spcPct val="60000"/>
              </a:lnSpc>
              <a:spcBef>
                <a:spcPts val="900"/>
              </a:spcBef>
              <a:defRPr sz="2470"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emdash: ---  </a:t>
            </a:r>
          </a:p>
          <a:p>
            <a:pPr algn="l" defTabSz="554990">
              <a:lnSpc>
                <a:spcPct val="60000"/>
              </a:lnSpc>
              <a:spcBef>
                <a:spcPts val="900"/>
              </a:spcBef>
              <a:defRPr sz="2470"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</a:p>
          <a:p>
            <a:pPr algn="l" defTabSz="554990">
              <a:lnSpc>
                <a:spcPct val="60000"/>
              </a:lnSpc>
              <a:spcBef>
                <a:spcPts val="900"/>
              </a:spcBef>
              <a:defRPr sz="2470"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ellipsis: ...  </a:t>
            </a:r>
          </a:p>
          <a:p>
            <a:pPr algn="l" defTabSz="554990">
              <a:lnSpc>
                <a:spcPct val="60000"/>
              </a:lnSpc>
              <a:spcBef>
                <a:spcPts val="900"/>
              </a:spcBef>
              <a:defRPr sz="2470"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</a:p>
          <a:p>
            <a:pPr algn="l" defTabSz="554990">
              <a:lnSpc>
                <a:spcPct val="60000"/>
              </a:lnSpc>
              <a:spcBef>
                <a:spcPts val="900"/>
              </a:spcBef>
              <a:defRPr sz="2470"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inline equation: $A = \pi*r^{2}$  </a:t>
            </a:r>
          </a:p>
          <a:p>
            <a:pPr algn="l" defTabSz="554990">
              <a:lnSpc>
                <a:spcPct val="60000"/>
              </a:lnSpc>
              <a:spcBef>
                <a:spcPts val="900"/>
              </a:spcBef>
              <a:defRPr sz="2470"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</a:p>
          <a:p>
            <a:pPr algn="l" defTabSz="554990">
              <a:lnSpc>
                <a:spcPct val="60000"/>
              </a:lnSpc>
              <a:spcBef>
                <a:spcPts val="900"/>
              </a:spcBef>
              <a:defRPr sz="2470"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image: ![](path/to/smallorb.png) </a:t>
            </a:r>
          </a:p>
          <a:p>
            <a:pPr algn="l" defTabSz="554990">
              <a:lnSpc>
                <a:spcPct val="60000"/>
              </a:lnSpc>
              <a:spcBef>
                <a:spcPts val="900"/>
              </a:spcBef>
              <a:defRPr sz="2470"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 </a:t>
            </a:r>
          </a:p>
          <a:p>
            <a:pPr algn="l" defTabSz="554990">
              <a:lnSpc>
                <a:spcPct val="60000"/>
              </a:lnSpc>
              <a:spcBef>
                <a:spcPts val="900"/>
              </a:spcBef>
              <a:defRPr sz="2470"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horizontal rule (or slide break): </a:t>
            </a:r>
          </a:p>
          <a:p>
            <a:pPr algn="l" defTabSz="554990">
              <a:lnSpc>
                <a:spcPct val="60000"/>
              </a:lnSpc>
              <a:spcBef>
                <a:spcPts val="900"/>
              </a:spcBef>
              <a:defRPr sz="2470"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</a:p>
          <a:p>
            <a:pPr algn="l" defTabSz="554990">
              <a:lnSpc>
                <a:spcPct val="60000"/>
              </a:lnSpc>
              <a:spcBef>
                <a:spcPts val="900"/>
              </a:spcBef>
              <a:defRPr sz="2470"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***</a:t>
            </a:r>
          </a:p>
          <a:p>
            <a:pPr algn="l" defTabSz="554990">
              <a:lnSpc>
                <a:spcPct val="60000"/>
              </a:lnSpc>
              <a:spcBef>
                <a:spcPts val="900"/>
              </a:spcBef>
              <a:defRPr sz="2470"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</a:p>
          <a:p>
            <a:pPr algn="l" defTabSz="554990">
              <a:lnSpc>
                <a:spcPct val="60000"/>
              </a:lnSpc>
              <a:spcBef>
                <a:spcPts val="900"/>
              </a:spcBef>
              <a:defRPr sz="2470"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&gt; block quote  </a:t>
            </a:r>
          </a:p>
          <a:p>
            <a:pPr algn="l" defTabSz="554990">
              <a:lnSpc>
                <a:spcPct val="60000"/>
              </a:lnSpc>
              <a:spcBef>
                <a:spcPts val="900"/>
              </a:spcBef>
              <a:defRPr sz="2470"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</a:p>
          <a:p>
            <a:pPr algn="l" defTabSz="554990">
              <a:lnSpc>
                <a:spcPct val="60000"/>
              </a:lnSpc>
              <a:spcBef>
                <a:spcPts val="900"/>
              </a:spcBef>
              <a:defRPr sz="2470"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* unordered list</a:t>
            </a:r>
          </a:p>
          <a:p>
            <a:pPr algn="l" defTabSz="554990">
              <a:lnSpc>
                <a:spcPct val="60000"/>
              </a:lnSpc>
              <a:spcBef>
                <a:spcPts val="900"/>
              </a:spcBef>
              <a:defRPr sz="2470"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* item 2</a:t>
            </a:r>
          </a:p>
          <a:p>
            <a:pPr algn="l" defTabSz="554990">
              <a:lnSpc>
                <a:spcPct val="60000"/>
              </a:lnSpc>
              <a:spcBef>
                <a:spcPts val="900"/>
              </a:spcBef>
              <a:defRPr sz="2470"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    + sub-item 1</a:t>
            </a:r>
          </a:p>
          <a:p>
            <a:pPr algn="l" defTabSz="554990">
              <a:lnSpc>
                <a:spcPct val="60000"/>
              </a:lnSpc>
              <a:spcBef>
                <a:spcPts val="900"/>
              </a:spcBef>
              <a:defRPr sz="2470"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    + sub-item 2</a:t>
            </a:r>
          </a:p>
          <a:p>
            <a:pPr algn="l" defTabSz="554990">
              <a:lnSpc>
                <a:spcPct val="60000"/>
              </a:lnSpc>
              <a:spcBef>
                <a:spcPts val="900"/>
              </a:spcBef>
              <a:defRPr sz="2470"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    </a:t>
            </a:r>
          </a:p>
          <a:p>
            <a:pPr algn="l" defTabSz="554990">
              <a:lnSpc>
                <a:spcPct val="60000"/>
              </a:lnSpc>
              <a:spcBef>
                <a:spcPts val="900"/>
              </a:spcBef>
              <a:defRPr sz="2470"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1. ordered list</a:t>
            </a:r>
          </a:p>
          <a:p>
            <a:pPr algn="l" defTabSz="554990">
              <a:lnSpc>
                <a:spcPct val="60000"/>
              </a:lnSpc>
              <a:spcBef>
                <a:spcPts val="900"/>
              </a:spcBef>
              <a:defRPr sz="2470"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2. item 2</a:t>
            </a:r>
          </a:p>
          <a:p>
            <a:pPr algn="l" defTabSz="554990">
              <a:lnSpc>
                <a:spcPct val="60000"/>
              </a:lnSpc>
              <a:spcBef>
                <a:spcPts val="900"/>
              </a:spcBef>
              <a:defRPr sz="2470"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    + sub-item 1</a:t>
            </a:r>
          </a:p>
          <a:p>
            <a:pPr algn="l" defTabSz="554990">
              <a:lnSpc>
                <a:spcPct val="60000"/>
              </a:lnSpc>
              <a:spcBef>
                <a:spcPts val="900"/>
              </a:spcBef>
              <a:defRPr sz="2470"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    + sub-item 2</a:t>
            </a:r>
          </a:p>
          <a:p>
            <a:pPr algn="l" defTabSz="554990">
              <a:lnSpc>
                <a:spcPct val="60000"/>
              </a:lnSpc>
              <a:spcBef>
                <a:spcPts val="900"/>
              </a:spcBef>
              <a:defRPr sz="2470"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</a:p>
          <a:p>
            <a:pPr algn="l" defTabSz="554990">
              <a:lnSpc>
                <a:spcPct val="60000"/>
              </a:lnSpc>
              <a:spcBef>
                <a:spcPts val="900"/>
              </a:spcBef>
              <a:defRPr sz="2470"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Table Header  | Second Header</a:t>
            </a:r>
          </a:p>
          <a:p>
            <a:pPr algn="l" defTabSz="554990">
              <a:lnSpc>
                <a:spcPct val="60000"/>
              </a:lnSpc>
              <a:spcBef>
                <a:spcPts val="900"/>
              </a:spcBef>
              <a:defRPr sz="2470"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------------- | -------------</a:t>
            </a:r>
          </a:p>
          <a:p>
            <a:pPr algn="l" defTabSz="554990">
              <a:lnSpc>
                <a:spcPct val="60000"/>
              </a:lnSpc>
              <a:spcBef>
                <a:spcPts val="900"/>
              </a:spcBef>
              <a:defRPr sz="2470"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Table Cell    | Cell 2       </a:t>
            </a:r>
          </a:p>
          <a:p>
            <a:pPr algn="l" defTabSz="554990">
              <a:lnSpc>
                <a:spcPct val="60000"/>
              </a:lnSpc>
              <a:spcBef>
                <a:spcPts val="900"/>
              </a:spcBef>
              <a:defRPr sz="2470"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Cell 3        | Cell 4       </a:t>
            </a:r>
          </a:p>
        </p:txBody>
      </p:sp>
      <p:sp>
        <p:nvSpPr>
          <p:cNvPr id="131" name="1"/>
          <p:cNvSpPr txBox="1"/>
          <p:nvPr/>
        </p:nvSpPr>
        <p:spPr>
          <a:xfrm>
            <a:off x="10590699" y="26880604"/>
            <a:ext cx="408602" cy="7401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84335" tIns="84335" rIns="84335" bIns="84335" anchor="ctr">
            <a:spAutoFit/>
          </a:bodyPr>
          <a:lstStyle>
            <a:lvl1pPr>
              <a:defRPr sz="3600"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>
            <a:pPr/>
            <a:r>
              <a:t>1</a:t>
            </a:r>
          </a:p>
        </p:txBody>
      </p:sp>
      <p:grpSp>
        <p:nvGrpSpPr>
          <p:cNvPr id="134" name="Group"/>
          <p:cNvGrpSpPr/>
          <p:nvPr/>
        </p:nvGrpSpPr>
        <p:grpSpPr>
          <a:xfrm>
            <a:off x="1266229" y="4252161"/>
            <a:ext cx="9144001" cy="752873"/>
            <a:chOff x="0" y="0"/>
            <a:chExt cx="9144000" cy="752871"/>
          </a:xfrm>
        </p:grpSpPr>
        <p:sp>
          <p:nvSpPr>
            <p:cNvPr id="132" name="Rectangle"/>
            <p:cNvSpPr/>
            <p:nvPr/>
          </p:nvSpPr>
          <p:spPr>
            <a:xfrm>
              <a:off x="0" y="126999"/>
              <a:ext cx="9144000" cy="498873"/>
            </a:xfrm>
            <a:prstGeom prst="rect">
              <a:avLst/>
            </a:prstGeom>
            <a:solidFill>
              <a:srgbClr val="DCDEE0"/>
            </a:solidFill>
            <a:ln w="12700" cap="flat">
              <a:noFill/>
              <a:miter lim="400000"/>
            </a:ln>
            <a:effectLst/>
          </p:spPr>
          <p:txBody>
            <a:bodyPr wrap="square" lIns="84335" tIns="84335" rIns="84335" bIns="84335" numCol="1" anchor="ctr">
              <a:noAutofit/>
            </a:bodyPr>
            <a:lstStyle/>
            <a:p>
              <a:pPr>
                <a:defRPr sz="68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3" name="Syntax"/>
            <p:cNvSpPr txBox="1"/>
            <p:nvPr/>
          </p:nvSpPr>
          <p:spPr>
            <a:xfrm>
              <a:off x="3764011" y="-1"/>
              <a:ext cx="1615978" cy="75287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84335" tIns="84335" rIns="84335" bIns="84335" numCol="1" anchor="ctr">
              <a:spAutoFit/>
            </a:bodyPr>
            <a:lstStyle>
              <a:lvl1pPr>
                <a:lnSpc>
                  <a:spcPct val="10000"/>
                </a:lnSpc>
                <a:defRPr b="1" sz="3700">
                  <a:solidFill>
                    <a:srgbClr val="53585F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lvl1pPr>
            </a:lstStyle>
            <a:p>
              <a:pPr/>
              <a:r>
                <a:t>Syntax</a:t>
              </a:r>
            </a:p>
          </p:txBody>
        </p:sp>
      </p:grpSp>
      <p:grpSp>
        <p:nvGrpSpPr>
          <p:cNvPr id="137" name="Group"/>
          <p:cNvGrpSpPr/>
          <p:nvPr/>
        </p:nvGrpSpPr>
        <p:grpSpPr>
          <a:xfrm>
            <a:off x="11179770" y="4252161"/>
            <a:ext cx="9144001" cy="752873"/>
            <a:chOff x="0" y="0"/>
            <a:chExt cx="9144000" cy="752871"/>
          </a:xfrm>
        </p:grpSpPr>
        <p:sp>
          <p:nvSpPr>
            <p:cNvPr id="135" name="Rectangle"/>
            <p:cNvSpPr/>
            <p:nvPr/>
          </p:nvSpPr>
          <p:spPr>
            <a:xfrm>
              <a:off x="0" y="126999"/>
              <a:ext cx="9144000" cy="498873"/>
            </a:xfrm>
            <a:prstGeom prst="rect">
              <a:avLst/>
            </a:prstGeom>
            <a:solidFill>
              <a:srgbClr val="DCDEE0"/>
            </a:solidFill>
            <a:ln w="12700" cap="flat">
              <a:noFill/>
              <a:miter lim="400000"/>
            </a:ln>
            <a:effectLst/>
          </p:spPr>
          <p:txBody>
            <a:bodyPr wrap="square" lIns="84335" tIns="84335" rIns="84335" bIns="84335" numCol="1" anchor="ctr">
              <a:noAutofit/>
            </a:bodyPr>
            <a:lstStyle/>
            <a:p>
              <a:pPr>
                <a:defRPr sz="68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6" name="Becomes"/>
            <p:cNvSpPr txBox="1"/>
            <p:nvPr/>
          </p:nvSpPr>
          <p:spPr>
            <a:xfrm>
              <a:off x="3556785" y="-1"/>
              <a:ext cx="2030430" cy="75287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84335" tIns="84335" rIns="84335" bIns="84335" numCol="1" anchor="ctr">
              <a:spAutoFit/>
            </a:bodyPr>
            <a:lstStyle>
              <a:lvl1pPr>
                <a:lnSpc>
                  <a:spcPct val="10000"/>
                </a:lnSpc>
                <a:defRPr b="1" sz="3700">
                  <a:solidFill>
                    <a:srgbClr val="53585F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lvl1pPr>
            </a:lstStyle>
            <a:p>
              <a:pPr/>
              <a:r>
                <a:t>Becomes</a:t>
              </a:r>
            </a:p>
          </p:txBody>
        </p:sp>
      </p:grpSp>
      <p:sp>
        <p:nvSpPr>
          <p:cNvPr id="138" name="R Markdown Reference Guide…"/>
          <p:cNvSpPr txBox="1"/>
          <p:nvPr>
            <p:ph type="ctrTitle"/>
          </p:nvPr>
        </p:nvSpPr>
        <p:spPr>
          <a:xfrm>
            <a:off x="4054816" y="1118762"/>
            <a:ext cx="10248598" cy="2466005"/>
          </a:xfrm>
          <a:prstGeom prst="rect">
            <a:avLst/>
          </a:prstGeom>
        </p:spPr>
        <p:txBody>
          <a:bodyPr lIns="54570" tIns="54570" rIns="54570" bIns="54570" anchor="ctr"/>
          <a:lstStyle/>
          <a:p>
            <a:pPr>
              <a:lnSpc>
                <a:spcPct val="90000"/>
              </a:lnSpc>
              <a:defRPr sz="88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b="1" sz="8000"/>
              <a:t>R Markdown</a:t>
            </a:r>
            <a:r>
              <a:t> </a:t>
            </a:r>
            <a:r>
              <a:rPr sz="5000">
                <a:latin typeface="Source Sans Pro Light"/>
                <a:ea typeface="Source Sans Pro Light"/>
                <a:cs typeface="Source Sans Pro Light"/>
                <a:sym typeface="Source Sans Pro Light"/>
              </a:rPr>
              <a:t>Reference Guide</a:t>
            </a:r>
            <a:endParaRPr sz="3600"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>
              <a:defRPr sz="27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latin typeface="Source Sans Pro Light"/>
                <a:ea typeface="Source Sans Pro Light"/>
                <a:cs typeface="Source Sans Pro Light"/>
                <a:sym typeface="Source Sans Pro Light"/>
              </a:rPr>
              <a:t>Learn more about R Markdown at </a:t>
            </a:r>
            <a:r>
              <a:rPr u="sng">
                <a:hlinkClick r:id="rId6" invalidUrl="" action="" tgtFrame="" tooltip="" history="1" highlightClick="0" endSnd="0"/>
              </a:rPr>
              <a:t>rmarkdown.rstudio.com</a:t>
            </a:r>
          </a:p>
          <a:p>
            <a:pPr>
              <a:defRPr sz="23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latin typeface="Source Sans Pro Light"/>
                <a:ea typeface="Source Sans Pro Light"/>
                <a:cs typeface="Source Sans Pro Light"/>
                <a:sym typeface="Source Sans Pro Light"/>
              </a:rPr>
              <a:t>Learn more about Interactive Docs at </a:t>
            </a:r>
            <a:r>
              <a:rPr u="sng">
                <a:hlinkClick r:id="rId7" invalidUrl="" action="" tgtFrame="" tooltip="" history="1" highlightClick="0" endSnd="0"/>
              </a:rPr>
              <a:t>shiny.rstudio.com/articles</a:t>
            </a:r>
          </a:p>
        </p:txBody>
      </p:sp>
      <p:sp>
        <p:nvSpPr>
          <p:cNvPr id="139" name="© 2014 RStudio, Inc. CC BY RStudio."/>
          <p:cNvSpPr txBox="1"/>
          <p:nvPr/>
        </p:nvSpPr>
        <p:spPr>
          <a:xfrm>
            <a:off x="17406532" y="26212462"/>
            <a:ext cx="2975627" cy="4099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84335" tIns="84335" rIns="84335" bIns="84335" anchor="ctr">
            <a:spAutoFit/>
          </a:bodyPr>
          <a:lstStyle/>
          <a:p>
            <a:pPr algn="l">
              <a:lnSpc>
                <a:spcPts val="3800"/>
              </a:lnSpc>
              <a:defRPr sz="15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© 2014 RStudio, Inc. </a:t>
            </a:r>
            <a:r>
              <a:rPr u="sng">
                <a:solidFill>
                  <a:schemeClr val="accent1"/>
                </a:solidFill>
                <a:hlinkClick r:id="rId8" invalidUrl="" action="" tgtFrame="" tooltip="" history="1" highlightClick="0" endSnd="0"/>
              </a:rPr>
              <a:t>CC BY </a:t>
            </a:r>
            <a:r>
              <a:t>RStudio.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Rectangle"/>
          <p:cNvSpPr/>
          <p:nvPr/>
        </p:nvSpPr>
        <p:spPr>
          <a:xfrm>
            <a:off x="1270000" y="1270000"/>
            <a:ext cx="19050000" cy="25400000"/>
          </a:xfrm>
          <a:prstGeom prst="rect">
            <a:avLst/>
          </a:prstGeom>
          <a:ln w="63500">
            <a:solidFill>
              <a:srgbClr val="FFFFFF"/>
            </a:solidFill>
            <a:miter lim="400000"/>
          </a:ln>
        </p:spPr>
        <p:txBody>
          <a:bodyPr lIns="84335" tIns="84335" rIns="84335" bIns="84335" anchor="ctr"/>
          <a:lstStyle/>
          <a:p>
            <a:pPr>
              <a:defRPr sz="6800">
                <a:solidFill>
                  <a:srgbClr val="FFFFFF"/>
                </a:solidFill>
              </a:defRPr>
            </a:pPr>
          </a:p>
        </p:txBody>
      </p:sp>
      <p:pic>
        <p:nvPicPr>
          <p:cNvPr id="142" name="RStudio-Logo-All-Gray.png" descr="RStudio-Logo-All-Gray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17334" y="26165788"/>
            <a:ext cx="1422800" cy="499404"/>
          </a:xfrm>
          <a:prstGeom prst="rect">
            <a:avLst/>
          </a:prstGeom>
          <a:ln w="12700">
            <a:miter lim="400000"/>
          </a:ln>
        </p:spPr>
      </p:pic>
      <p:sp>
        <p:nvSpPr>
          <p:cNvPr id="143" name="Contents:…"/>
          <p:cNvSpPr txBox="1"/>
          <p:nvPr/>
        </p:nvSpPr>
        <p:spPr>
          <a:xfrm>
            <a:off x="15802638" y="1720218"/>
            <a:ext cx="4600592" cy="20952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84335" tIns="84335" rIns="84335" bIns="84335" anchor="ctr">
            <a:spAutoFit/>
          </a:bodyPr>
          <a:lstStyle/>
          <a:p>
            <a:pPr algn="l">
              <a:lnSpc>
                <a:spcPct val="90000"/>
              </a:lnSpc>
              <a:defRPr sz="3300">
                <a:solidFill>
                  <a:srgbClr val="A6AAA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Contents:</a:t>
            </a:r>
          </a:p>
          <a:p>
            <a:pPr marL="609600" indent="-546100" algn="l">
              <a:lnSpc>
                <a:spcPct val="90000"/>
              </a:lnSpc>
              <a:buSzPct val="100000"/>
              <a:buAutoNum type="arabicPeriod" startAt="1"/>
              <a:defRPr sz="3300">
                <a:solidFill>
                  <a:srgbClr val="A6AAA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Markdown Syntax</a:t>
            </a:r>
          </a:p>
          <a:p>
            <a:pPr marL="609600" indent="-546100" algn="l">
              <a:lnSpc>
                <a:spcPct val="90000"/>
              </a:lnSpc>
              <a:buSzPct val="100000"/>
              <a:buAutoNum type="arabicPeriod" startAt="1"/>
              <a:defRPr sz="3300">
                <a:latin typeface="Source Sans Pro Black"/>
                <a:ea typeface="Source Sans Pro Black"/>
                <a:cs typeface="Source Sans Pro Black"/>
                <a:sym typeface="Source Sans Pro Black"/>
              </a:defRPr>
            </a:pPr>
            <a:r>
              <a:t>Knitr chunk options</a:t>
            </a:r>
          </a:p>
          <a:p>
            <a:pPr marL="609600" indent="-546100" algn="l">
              <a:lnSpc>
                <a:spcPct val="90000"/>
              </a:lnSpc>
              <a:buSzPct val="100000"/>
              <a:buAutoNum type="arabicPeriod" startAt="1"/>
              <a:defRPr sz="3300">
                <a:solidFill>
                  <a:srgbClr val="A6AAA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Pandoc options</a:t>
            </a:r>
          </a:p>
        </p:txBody>
      </p:sp>
      <p:sp>
        <p:nvSpPr>
          <p:cNvPr id="144" name="Line"/>
          <p:cNvSpPr/>
          <p:nvPr/>
        </p:nvSpPr>
        <p:spPr>
          <a:xfrm>
            <a:off x="1270462" y="3937000"/>
            <a:ext cx="19049076" cy="0"/>
          </a:xfrm>
          <a:prstGeom prst="line">
            <a:avLst/>
          </a:prstGeom>
          <a:ln w="38100">
            <a:solidFill>
              <a:srgbClr val="000000"/>
            </a:solidFill>
            <a:miter lim="400000"/>
          </a:ln>
        </p:spPr>
        <p:txBody>
          <a:bodyPr lIns="84335" tIns="84335" rIns="84335" bIns="84335" anchor="ctr"/>
          <a:lstStyle/>
          <a:p>
            <a:pPr>
              <a:defRPr sz="6800"/>
            </a:pPr>
          </a:p>
        </p:txBody>
      </p:sp>
      <p:sp>
        <p:nvSpPr>
          <p:cNvPr id="145" name="2"/>
          <p:cNvSpPr txBox="1"/>
          <p:nvPr/>
        </p:nvSpPr>
        <p:spPr>
          <a:xfrm>
            <a:off x="10590699" y="26880604"/>
            <a:ext cx="408602" cy="7401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84335" tIns="84335" rIns="84335" bIns="84335" anchor="ctr">
            <a:spAutoFit/>
          </a:bodyPr>
          <a:lstStyle>
            <a:lvl1pPr>
              <a:defRPr sz="3600"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>
            <a:pPr/>
            <a:r>
              <a:t>2</a:t>
            </a:r>
          </a:p>
        </p:txBody>
      </p:sp>
      <p:grpSp>
        <p:nvGrpSpPr>
          <p:cNvPr id="148" name="Group"/>
          <p:cNvGrpSpPr/>
          <p:nvPr/>
        </p:nvGrpSpPr>
        <p:grpSpPr>
          <a:xfrm>
            <a:off x="1266229" y="3833061"/>
            <a:ext cx="9512301" cy="752873"/>
            <a:chOff x="0" y="0"/>
            <a:chExt cx="9512300" cy="752871"/>
          </a:xfrm>
        </p:grpSpPr>
        <p:sp>
          <p:nvSpPr>
            <p:cNvPr id="146" name="Rectangle"/>
            <p:cNvSpPr/>
            <p:nvPr/>
          </p:nvSpPr>
          <p:spPr>
            <a:xfrm>
              <a:off x="0" y="126999"/>
              <a:ext cx="9512300" cy="498873"/>
            </a:xfrm>
            <a:prstGeom prst="rect">
              <a:avLst/>
            </a:prstGeom>
            <a:solidFill>
              <a:srgbClr val="DCDEE0"/>
            </a:solidFill>
            <a:ln w="12700" cap="flat">
              <a:noFill/>
              <a:miter lim="400000"/>
            </a:ln>
            <a:effectLst/>
          </p:spPr>
          <p:txBody>
            <a:bodyPr wrap="square" lIns="84335" tIns="84335" rIns="84335" bIns="84335" numCol="1" anchor="ctr">
              <a:noAutofit/>
            </a:bodyPr>
            <a:lstStyle/>
            <a:p>
              <a:pPr>
                <a:defRPr sz="68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7" name="Syntax"/>
            <p:cNvSpPr txBox="1"/>
            <p:nvPr/>
          </p:nvSpPr>
          <p:spPr>
            <a:xfrm>
              <a:off x="3764011" y="-1"/>
              <a:ext cx="1615978" cy="75287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84335" tIns="84335" rIns="84335" bIns="84335" numCol="1" anchor="ctr">
              <a:spAutoFit/>
            </a:bodyPr>
            <a:lstStyle>
              <a:lvl1pPr>
                <a:lnSpc>
                  <a:spcPct val="10000"/>
                </a:lnSpc>
                <a:defRPr b="1" sz="3700">
                  <a:solidFill>
                    <a:srgbClr val="53585F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lvl1pPr>
            </a:lstStyle>
            <a:p>
              <a:pPr/>
              <a:r>
                <a:t>Syntax</a:t>
              </a:r>
            </a:p>
          </p:txBody>
        </p:sp>
      </p:grpSp>
      <p:grpSp>
        <p:nvGrpSpPr>
          <p:cNvPr id="151" name="Group"/>
          <p:cNvGrpSpPr/>
          <p:nvPr/>
        </p:nvGrpSpPr>
        <p:grpSpPr>
          <a:xfrm>
            <a:off x="10817980" y="3833061"/>
            <a:ext cx="9512301" cy="752873"/>
            <a:chOff x="0" y="0"/>
            <a:chExt cx="9512300" cy="752871"/>
          </a:xfrm>
        </p:grpSpPr>
        <p:sp>
          <p:nvSpPr>
            <p:cNvPr id="149" name="Rectangle"/>
            <p:cNvSpPr/>
            <p:nvPr/>
          </p:nvSpPr>
          <p:spPr>
            <a:xfrm>
              <a:off x="0" y="126999"/>
              <a:ext cx="9512300" cy="498873"/>
            </a:xfrm>
            <a:prstGeom prst="rect">
              <a:avLst/>
            </a:prstGeom>
            <a:solidFill>
              <a:srgbClr val="DCDEE0"/>
            </a:solidFill>
            <a:ln w="12700" cap="flat">
              <a:noFill/>
              <a:miter lim="400000"/>
            </a:ln>
            <a:effectLst/>
          </p:spPr>
          <p:txBody>
            <a:bodyPr wrap="square" lIns="84335" tIns="84335" rIns="84335" bIns="84335" numCol="1" anchor="ctr">
              <a:noAutofit/>
            </a:bodyPr>
            <a:lstStyle/>
            <a:p>
              <a:pPr>
                <a:defRPr sz="68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0" name="Becomes"/>
            <p:cNvSpPr txBox="1"/>
            <p:nvPr/>
          </p:nvSpPr>
          <p:spPr>
            <a:xfrm>
              <a:off x="3556785" y="-1"/>
              <a:ext cx="2030430" cy="75287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84335" tIns="84335" rIns="84335" bIns="84335" numCol="1" anchor="ctr">
              <a:spAutoFit/>
            </a:bodyPr>
            <a:lstStyle>
              <a:lvl1pPr>
                <a:lnSpc>
                  <a:spcPct val="10000"/>
                </a:lnSpc>
                <a:defRPr b="1" sz="3700">
                  <a:solidFill>
                    <a:srgbClr val="53585F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lvl1pPr>
            </a:lstStyle>
            <a:p>
              <a:pPr/>
              <a:r>
                <a:t>Becomes</a:t>
              </a:r>
            </a:p>
          </p:txBody>
        </p:sp>
      </p:grpSp>
      <p:sp>
        <p:nvSpPr>
          <p:cNvPr id="152" name="Make a code chunk with three back ticks followed by an r in braces. End the chunk with three back ticks:…"/>
          <p:cNvSpPr txBox="1"/>
          <p:nvPr/>
        </p:nvSpPr>
        <p:spPr>
          <a:xfrm>
            <a:off x="1291844" y="4882044"/>
            <a:ext cx="9092772" cy="31581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>
            <a:normAutofit fontScale="100000" lnSpcReduction="0"/>
          </a:bodyPr>
          <a:lstStyle/>
          <a:p>
            <a:pPr algn="l">
              <a:defRPr sz="2300"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Make a code chunk with three back ticks followed by an r in braces. End the chunk with three back ticks:</a:t>
            </a:r>
          </a:p>
          <a:p>
            <a:pPr algn="l">
              <a:defRPr sz="2300"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</a:p>
          <a:p>
            <a:pPr algn="l">
              <a:defRPr sz="2300"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```{r}</a:t>
            </a:r>
          </a:p>
          <a:p>
            <a:pPr algn="l">
              <a:defRPr sz="2300"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paste("Hello", "World!")</a:t>
            </a:r>
          </a:p>
          <a:p>
            <a:pPr algn="l">
              <a:defRPr sz="2300"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```</a:t>
            </a:r>
          </a:p>
        </p:txBody>
      </p:sp>
      <p:sp>
        <p:nvSpPr>
          <p:cNvPr id="153" name="Place code inline with a single back ticks. The first back tick must be followed by an R, like this `r paste(&quot;Hello&quot;, &quot;World!&quot;)`."/>
          <p:cNvSpPr txBox="1"/>
          <p:nvPr/>
        </p:nvSpPr>
        <p:spPr>
          <a:xfrm>
            <a:off x="1284632" y="8483029"/>
            <a:ext cx="9092772" cy="1392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>
            <a:normAutofit fontScale="100000" lnSpcReduction="0"/>
          </a:bodyPr>
          <a:lstStyle>
            <a:lvl1pPr algn="l">
              <a:spcBef>
                <a:spcPts val="1000"/>
              </a:spcBef>
              <a:defRPr sz="2300"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</a:lstStyle>
          <a:p>
            <a:pPr/>
            <a:r>
              <a:t>Place code inline with a single back ticks. The first back tick must be followed by an R, like this `r paste("Hello", "World!")`.</a:t>
            </a:r>
          </a:p>
        </p:txBody>
      </p:sp>
      <p:pic>
        <p:nvPicPr>
          <p:cNvPr id="154" name="Screen Shot 2014-10-28 at 11.32.22 AM.png" descr="Screen Shot 2014-10-28 at 11.32.22 A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179770" y="4839547"/>
            <a:ext cx="9144001" cy="3243193"/>
          </a:xfrm>
          <a:prstGeom prst="rect">
            <a:avLst/>
          </a:prstGeom>
          <a:ln w="12700">
            <a:miter lim="400000"/>
          </a:ln>
        </p:spPr>
      </p:pic>
      <p:pic>
        <p:nvPicPr>
          <p:cNvPr id="155" name="Screen Shot 2014-10-28 at 11.32.31 AM.png" descr="Screen Shot 2014-10-28 at 11.32.31 AM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1235362" y="8540510"/>
            <a:ext cx="9092772" cy="1125117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58" name="Group"/>
          <p:cNvGrpSpPr/>
          <p:nvPr/>
        </p:nvGrpSpPr>
        <p:grpSpPr>
          <a:xfrm>
            <a:off x="1270000" y="13100835"/>
            <a:ext cx="19050000" cy="752873"/>
            <a:chOff x="-4953000" y="0"/>
            <a:chExt cx="19050000" cy="752871"/>
          </a:xfrm>
        </p:grpSpPr>
        <p:sp>
          <p:nvSpPr>
            <p:cNvPr id="156" name="Rectangle"/>
            <p:cNvSpPr/>
            <p:nvPr/>
          </p:nvSpPr>
          <p:spPr>
            <a:xfrm>
              <a:off x="-4953000" y="126999"/>
              <a:ext cx="19050000" cy="498873"/>
            </a:xfrm>
            <a:prstGeom prst="rect">
              <a:avLst/>
            </a:prstGeom>
            <a:solidFill>
              <a:srgbClr val="DCDEE0"/>
            </a:solidFill>
            <a:ln w="12700" cap="flat">
              <a:noFill/>
              <a:miter lim="400000"/>
            </a:ln>
            <a:effectLst/>
          </p:spPr>
          <p:txBody>
            <a:bodyPr wrap="square" lIns="84335" tIns="84335" rIns="84335" bIns="84335" numCol="1" anchor="ctr">
              <a:noAutofit/>
            </a:bodyPr>
            <a:lstStyle/>
            <a:p>
              <a:pPr>
                <a:defRPr sz="68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7" name="Chunk options"/>
            <p:cNvSpPr txBox="1"/>
            <p:nvPr/>
          </p:nvSpPr>
          <p:spPr>
            <a:xfrm>
              <a:off x="2984212" y="-1"/>
              <a:ext cx="3175576" cy="75287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84335" tIns="84335" rIns="84335" bIns="84335" numCol="1" anchor="ctr">
              <a:spAutoFit/>
            </a:bodyPr>
            <a:lstStyle>
              <a:lvl1pPr>
                <a:lnSpc>
                  <a:spcPct val="10000"/>
                </a:lnSpc>
                <a:defRPr b="1" sz="3700">
                  <a:solidFill>
                    <a:srgbClr val="53585F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lvl1pPr>
            </a:lstStyle>
            <a:p>
              <a:pPr/>
              <a:r>
                <a:t>Chunk options</a:t>
              </a:r>
            </a:p>
          </p:txBody>
        </p:sp>
      </p:grpSp>
      <p:sp>
        <p:nvSpPr>
          <p:cNvPr id="159" name="Add chunk options within braces. For example, `echo=FALSE` will prevent source code from being displayed:…"/>
          <p:cNvSpPr txBox="1"/>
          <p:nvPr/>
        </p:nvSpPr>
        <p:spPr>
          <a:xfrm>
            <a:off x="1291844" y="10127794"/>
            <a:ext cx="9092772" cy="31581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>
            <a:normAutofit fontScale="100000" lnSpcReduction="0"/>
          </a:bodyPr>
          <a:lstStyle/>
          <a:p>
            <a:pPr algn="l">
              <a:defRPr sz="2300"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Add chunk options within braces. For example, `echo=FALSE` will prevent source code from being displayed:</a:t>
            </a:r>
          </a:p>
          <a:p>
            <a:pPr algn="l">
              <a:defRPr sz="2300"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</a:p>
          <a:p>
            <a:pPr algn="l">
              <a:defRPr sz="2300"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```{r eval=TRUE, echo=FALSE}</a:t>
            </a:r>
          </a:p>
          <a:p>
            <a:pPr algn="l">
              <a:defRPr sz="2300"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paste("Hello", "World!")</a:t>
            </a:r>
          </a:p>
          <a:p>
            <a:pPr algn="l">
              <a:defRPr sz="2300"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```</a:t>
            </a:r>
          </a:p>
        </p:txBody>
      </p:sp>
      <p:pic>
        <p:nvPicPr>
          <p:cNvPr id="160" name="Screen Shot 2014-10-29 at 4.14.05 PM.png" descr="Screen Shot 2014-10-29 at 4.14.05 PM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1269964" y="10137958"/>
            <a:ext cx="9144001" cy="2211145"/>
          </a:xfrm>
          <a:prstGeom prst="rect">
            <a:avLst/>
          </a:prstGeom>
          <a:ln w="12700">
            <a:miter lim="400000"/>
          </a:ln>
        </p:spPr>
      </p:pic>
      <p:sp>
        <p:nvSpPr>
          <p:cNvPr id="161" name="Line"/>
          <p:cNvSpPr/>
          <p:nvPr/>
        </p:nvSpPr>
        <p:spPr>
          <a:xfrm>
            <a:off x="1273255" y="8342800"/>
            <a:ext cx="19050001" cy="1"/>
          </a:xfrm>
          <a:prstGeom prst="line">
            <a:avLst/>
          </a:prstGeom>
          <a:ln w="6350">
            <a:solidFill>
              <a:srgbClr val="DCDEE0"/>
            </a:solidFill>
            <a:miter lim="400000"/>
          </a:ln>
        </p:spPr>
        <p:txBody>
          <a:bodyPr lIns="84335" tIns="84335" rIns="84335" bIns="84335" anchor="ctr"/>
          <a:lstStyle/>
          <a:p>
            <a:pPr>
              <a:defRPr sz="6800"/>
            </a:pPr>
          </a:p>
        </p:txBody>
      </p:sp>
      <p:sp>
        <p:nvSpPr>
          <p:cNvPr id="162" name="Line"/>
          <p:cNvSpPr/>
          <p:nvPr/>
        </p:nvSpPr>
        <p:spPr>
          <a:xfrm>
            <a:off x="1270000" y="9869483"/>
            <a:ext cx="19050000" cy="1"/>
          </a:xfrm>
          <a:prstGeom prst="line">
            <a:avLst/>
          </a:prstGeom>
          <a:ln w="6350">
            <a:solidFill>
              <a:srgbClr val="DCDEE0"/>
            </a:solidFill>
            <a:miter lim="400000"/>
          </a:ln>
        </p:spPr>
        <p:txBody>
          <a:bodyPr lIns="84335" tIns="84335" rIns="84335" bIns="84335" anchor="ctr"/>
          <a:lstStyle/>
          <a:p>
            <a:pPr>
              <a:defRPr sz="6800"/>
            </a:pPr>
          </a:p>
        </p:txBody>
      </p:sp>
      <p:graphicFrame>
        <p:nvGraphicFramePr>
          <p:cNvPr id="163" name="Table"/>
          <p:cNvGraphicFramePr/>
          <p:nvPr/>
        </p:nvGraphicFramePr>
        <p:xfrm>
          <a:off x="1257343" y="13734504"/>
          <a:ext cx="19088014" cy="12407519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2992573"/>
                <a:gridCol w="2211913"/>
                <a:gridCol w="13870826"/>
              </a:tblGrid>
              <a:tr h="554545"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500">
                          <a:solidFill>
                            <a:srgbClr val="FFFFF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option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500">
                          <a:solidFill>
                            <a:srgbClr val="FFFFF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default value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500">
                          <a:solidFill>
                            <a:srgbClr val="FFFFF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description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413324">
                <a:tc gridSpan="3">
                  <a:txBody>
                    <a:bodyPr/>
                    <a:lstStyle/>
                    <a:p>
                      <a:pPr indent="63500" algn="l" defTabSz="914400">
                        <a:defRPr sz="1800"/>
                      </a:pPr>
                      <a:r>
                        <a:rPr b="1" sz="2200">
                          <a:solidFill>
                            <a:srgbClr val="FFFFF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Code evaluation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 hMerge="1">
                  <a:tcPr/>
                </a:tc>
                <a:tc hMerge="1">
                  <a:tcPr/>
                </a:tc>
              </a:tr>
              <a:tr h="55010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2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child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NULL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>
                        <a:defRPr sz="1800"/>
                      </a:pPr>
                      <a:r>
                        <a:rPr sz="2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A character vector of filenames. Knitr will knit the files and place them into the main document.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EBEBEB"/>
                    </a:solidFill>
                  </a:tcPr>
                </a:tc>
              </a:tr>
              <a:tr h="55010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2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code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NULL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>
                        <a:defRPr sz="1800"/>
                      </a:pPr>
                      <a:r>
                        <a:rPr sz="2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Set to R code. Knitr will replace the code in the chunk with the code in the code option.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EBEBEB"/>
                    </a:solidFill>
                  </a:tcPr>
                </a:tc>
              </a:tr>
              <a:tr h="81804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2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engine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'R'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>
                        <a:defRPr sz="2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  <a:r>
                        <a:t>Knitr will evaluate the chunk in the named language, e.g. </a:t>
                      </a:r>
                      <a:r>
                        <a:rPr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engine = 'python'. </a:t>
                      </a:r>
                      <a:r>
                        <a:t>Run </a:t>
                      </a:r>
                      <a:r>
                        <a:rPr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names(knitr::knit_engines$get()) </a:t>
                      </a:r>
                      <a:r>
                        <a:t>to see supported languages.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EBEBEB"/>
                    </a:solidFill>
                  </a:tcPr>
                </a:tc>
              </a:tr>
              <a:tr h="55454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2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eval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TRUE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>
                        <a:defRPr sz="2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  <a:r>
                        <a:t>If </a:t>
                      </a:r>
                      <a:r>
                        <a:rPr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FALSE</a:t>
                      </a:r>
                      <a:r>
                        <a:t>, knitr will not run the code in the code chunk.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EBEBEB"/>
                    </a:solidFill>
                  </a:tcPr>
                </a:tc>
              </a:tr>
              <a:tr h="55454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2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include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TRUE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>
                        <a:defRPr sz="2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  <a:r>
                        <a:t>If </a:t>
                      </a:r>
                      <a:r>
                        <a:rPr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FALSE</a:t>
                      </a:r>
                      <a:r>
                        <a:t>, knitr will run the chunk but not include the chunk in the final document.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EBEBEB"/>
                    </a:solidFill>
                  </a:tcPr>
                </a:tc>
              </a:tr>
              <a:tr h="55454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2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purl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TRUE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>
                        <a:defRPr sz="2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  <a:r>
                        <a:t>If </a:t>
                      </a:r>
                      <a:r>
                        <a:rPr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FALSE</a:t>
                      </a:r>
                      <a:r>
                        <a:t>, knitr will not include the chunk when running </a:t>
                      </a:r>
                      <a:r>
                        <a:rPr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purl()</a:t>
                      </a:r>
                      <a:r>
                        <a:t> to extract the source code.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EBEBEB"/>
                    </a:solidFill>
                  </a:tcPr>
                </a:tc>
              </a:tr>
              <a:tr h="413324">
                <a:tc gridSpan="3">
                  <a:txBody>
                    <a:bodyPr/>
                    <a:lstStyle/>
                    <a:p>
                      <a:pPr indent="63500" algn="l" defTabSz="914400">
                        <a:defRPr sz="1800"/>
                      </a:pPr>
                      <a:r>
                        <a:rPr b="1" sz="2200">
                          <a:solidFill>
                            <a:srgbClr val="FFFFF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Results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 hMerge="1">
                  <a:tcPr/>
                </a:tc>
                <a:tc hMerge="1">
                  <a:tcPr/>
                </a:tc>
              </a:tr>
              <a:tr h="55454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2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collapse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FALSE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>
                        <a:defRPr sz="2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  <a:r>
                        <a:t>If </a:t>
                      </a:r>
                      <a:r>
                        <a:rPr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TRUE</a:t>
                      </a:r>
                      <a:r>
                        <a:t>, knitr will collapse all the source and output blocks created by the chunk into a single block.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6D6D6"/>
                    </a:solidFill>
                  </a:tcPr>
                </a:tc>
              </a:tr>
              <a:tr h="55454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2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echo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TRUE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>
                        <a:defRPr sz="2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  <a:r>
                        <a:t>If </a:t>
                      </a:r>
                      <a:r>
                        <a:rPr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FALSE</a:t>
                      </a:r>
                      <a:r>
                        <a:t>, knitr will not display the code in the code chunk above it’s results in the final document.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6D6D6"/>
                    </a:solidFill>
                  </a:tcPr>
                </a:tc>
              </a:tr>
              <a:tr h="147294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2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results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'markup'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>
                        <a:defRPr sz="2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  <a:r>
                        <a:t>If </a:t>
                      </a:r>
                      <a:r>
                        <a:rPr b="1"/>
                        <a:t>'hide'</a:t>
                      </a:r>
                      <a:r>
                        <a:t>, knitr will not display the code’s results in the final document. If </a:t>
                      </a:r>
                      <a:r>
                        <a:rPr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'hold'</a:t>
                      </a:r>
                      <a:r>
                        <a:t>, knitr will delay displaying all output pieces until the end of the chunk. If </a:t>
                      </a:r>
                      <a:r>
                        <a:rPr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'asis'</a:t>
                      </a:r>
                      <a:r>
                        <a:t>, knitr will pass through results without reformatting them (useful if results return raw HTML, etc.)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6D6D6"/>
                    </a:solidFill>
                  </a:tcPr>
                </a:tc>
              </a:tr>
              <a:tr h="55454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2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error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TRUE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>
                        <a:defRPr sz="2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  <a:r>
                        <a:t>If </a:t>
                      </a:r>
                      <a:r>
                        <a:rPr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FALSE</a:t>
                      </a:r>
                      <a:r>
                        <a:t>, knitr will not display any error messages generated by the code.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6D6D6"/>
                    </a:solidFill>
                  </a:tcPr>
                </a:tc>
              </a:tr>
              <a:tr h="55454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2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message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TRUE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>
                        <a:defRPr sz="2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  <a:r>
                        <a:t>If </a:t>
                      </a:r>
                      <a:r>
                        <a:rPr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FALSE</a:t>
                      </a:r>
                      <a:r>
                        <a:t>, knitr will not display any messages generated by the code.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6D6D6"/>
                    </a:solidFill>
                  </a:tcPr>
                </a:tc>
              </a:tr>
              <a:tr h="55454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2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warning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TRUE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>
                        <a:defRPr sz="2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  <a:r>
                        <a:t>If </a:t>
                      </a:r>
                      <a:r>
                        <a:rPr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FALSE</a:t>
                      </a:r>
                      <a:r>
                        <a:t>, knitr will not display any warning messages generated by the code.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6D6D6"/>
                    </a:solidFill>
                  </a:tcPr>
                </a:tc>
              </a:tr>
              <a:tr h="413324">
                <a:tc gridSpan="3">
                  <a:txBody>
                    <a:bodyPr/>
                    <a:lstStyle/>
                    <a:p>
                      <a:pPr indent="63500" algn="l" defTabSz="914400">
                        <a:defRPr sz="1800"/>
                      </a:pPr>
                      <a:r>
                        <a:rPr b="1" sz="2200">
                          <a:solidFill>
                            <a:srgbClr val="FFFFF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Code Decoration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 hMerge="1">
                  <a:tcPr/>
                </a:tc>
                <a:tc hMerge="1">
                  <a:tcPr/>
                </a:tc>
              </a:tr>
              <a:tr h="55454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2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comment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'##'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>
                        <a:defRPr sz="1800"/>
                      </a:pPr>
                      <a:r>
                        <a:rPr sz="2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A character string. Knitr will append the string to the start of each line of results in the final document.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EBEBEB"/>
                    </a:solidFill>
                  </a:tcPr>
                </a:tc>
              </a:tr>
              <a:tr h="55454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2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highlight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TRUE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>
                        <a:defRPr sz="2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  <a:r>
                        <a:t>If </a:t>
                      </a:r>
                      <a:r>
                        <a:rPr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TRUE</a:t>
                      </a:r>
                      <a:r>
                        <a:t>, knitr will highlight the source code in the final output.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EBEBEB"/>
                    </a:solidFill>
                  </a:tcPr>
                </a:tc>
              </a:tr>
              <a:tr h="55454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2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prompt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FALSE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>
                        <a:defRPr sz="2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  <a:r>
                        <a:t>If </a:t>
                      </a:r>
                      <a:r>
                        <a:rPr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TRUE</a:t>
                      </a:r>
                      <a:r>
                        <a:t>, knitr will add &gt; to the start of each line of code displayed in the final document. 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EBEBEB"/>
                    </a:solidFill>
                  </a:tcPr>
                </a:tc>
              </a:tr>
              <a:tr h="55454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2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strip.white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TRUE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>
                        <a:defRPr sz="2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  <a:r>
                        <a:t>If </a:t>
                      </a:r>
                      <a:r>
                        <a:rPr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TRUE</a:t>
                      </a:r>
                      <a:r>
                        <a:t>, knitr will remove white spaces that appear at the beginning or end of a code chunk.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EBEBEB"/>
                    </a:solidFill>
                  </a:tcPr>
                </a:tc>
              </a:tr>
              <a:tr h="55454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2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tidy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FALSE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>
                        <a:defRPr sz="2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  <a:r>
                        <a:t>If </a:t>
                      </a:r>
                      <a:r>
                        <a:rPr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TRUE</a:t>
                      </a:r>
                      <a:r>
                        <a:t>, knitr will tidy code chunks for display with the </a:t>
                      </a:r>
                      <a:r>
                        <a:rPr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tidy_source()</a:t>
                      </a:r>
                      <a:r>
                        <a:t> function in the </a:t>
                      </a:r>
                      <a:r>
                        <a:rPr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formatR</a:t>
                      </a:r>
                      <a:r>
                        <a:t> package.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EBEBEB"/>
                    </a:solidFill>
                  </a:tcPr>
                </a:tc>
              </a:tr>
            </a:tbl>
          </a:graphicData>
        </a:graphic>
      </p:graphicFrame>
      <p:sp>
        <p:nvSpPr>
          <p:cNvPr id="164" name="Line"/>
          <p:cNvSpPr/>
          <p:nvPr/>
        </p:nvSpPr>
        <p:spPr>
          <a:xfrm>
            <a:off x="1270462" y="26110272"/>
            <a:ext cx="19049076" cy="1"/>
          </a:xfrm>
          <a:prstGeom prst="line">
            <a:avLst/>
          </a:prstGeom>
          <a:ln w="38100">
            <a:solidFill>
              <a:srgbClr val="000000"/>
            </a:solidFill>
            <a:miter lim="400000"/>
          </a:ln>
        </p:spPr>
        <p:txBody>
          <a:bodyPr lIns="84335" tIns="84335" rIns="84335" bIns="84335" anchor="ctr"/>
          <a:lstStyle/>
          <a:p>
            <a:pPr>
              <a:defRPr sz="6800"/>
            </a:pPr>
          </a:p>
        </p:txBody>
      </p:sp>
      <p:sp>
        <p:nvSpPr>
          <p:cNvPr id="165" name="Learn more about chunk options at http://yihui.name/knitr/options"/>
          <p:cNvSpPr txBox="1"/>
          <p:nvPr/>
        </p:nvSpPr>
        <p:spPr>
          <a:xfrm>
            <a:off x="6652886" y="12620656"/>
            <a:ext cx="8284227" cy="9052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84335" tIns="84335" rIns="84335" bIns="84335" anchor="ctr">
            <a:spAutoFit/>
          </a:bodyPr>
          <a:lstStyle/>
          <a:p>
            <a:pPr>
              <a:defRPr sz="23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latin typeface="Source Sans Pro Light"/>
                <a:ea typeface="Source Sans Pro Light"/>
                <a:cs typeface="Source Sans Pro Light"/>
                <a:sym typeface="Source Sans Pro Light"/>
              </a:rPr>
              <a:t>Learn more about chunk options at </a:t>
            </a:r>
            <a:r>
              <a:rPr u="sng">
                <a:hlinkClick r:id="rId6" invalidUrl="" action="" tgtFrame="" tooltip="" history="1" highlightClick="0" endSnd="0"/>
              </a:rPr>
              <a:t>http://yihui.name/knitr/options</a:t>
            </a:r>
          </a:p>
        </p:txBody>
      </p:sp>
      <p:sp>
        <p:nvSpPr>
          <p:cNvPr id="166" name="R Markdown Reference Guide…"/>
          <p:cNvSpPr txBox="1"/>
          <p:nvPr>
            <p:ph type="ctrTitle"/>
          </p:nvPr>
        </p:nvSpPr>
        <p:spPr>
          <a:xfrm>
            <a:off x="4054816" y="1118762"/>
            <a:ext cx="10248598" cy="2466005"/>
          </a:xfrm>
          <a:prstGeom prst="rect">
            <a:avLst/>
          </a:prstGeom>
        </p:spPr>
        <p:txBody>
          <a:bodyPr lIns="54570" tIns="54570" rIns="54570" bIns="54570" anchor="ctr"/>
          <a:lstStyle/>
          <a:p>
            <a:pPr>
              <a:lnSpc>
                <a:spcPct val="90000"/>
              </a:lnSpc>
              <a:defRPr sz="88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b="1" sz="8000"/>
              <a:t>R Markdown</a:t>
            </a:r>
            <a:r>
              <a:t> </a:t>
            </a:r>
            <a:r>
              <a:rPr sz="5000">
                <a:latin typeface="Source Sans Pro Light"/>
                <a:ea typeface="Source Sans Pro Light"/>
                <a:cs typeface="Source Sans Pro Light"/>
                <a:sym typeface="Source Sans Pro Light"/>
              </a:rPr>
              <a:t>Reference Guide</a:t>
            </a:r>
            <a:endParaRPr sz="3600"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>
              <a:defRPr sz="27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latin typeface="Source Sans Pro Light"/>
                <a:ea typeface="Source Sans Pro Light"/>
                <a:cs typeface="Source Sans Pro Light"/>
                <a:sym typeface="Source Sans Pro Light"/>
              </a:rPr>
              <a:t>Learn more about R Markdown at </a:t>
            </a:r>
            <a:r>
              <a:rPr u="sng">
                <a:hlinkClick r:id="rId7" invalidUrl="" action="" tgtFrame="" tooltip="" history="1" highlightClick="0" endSnd="0"/>
              </a:rPr>
              <a:t>rmarkdown.rstudio.com</a:t>
            </a:r>
          </a:p>
          <a:p>
            <a:pPr>
              <a:defRPr sz="23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latin typeface="Source Sans Pro Light"/>
                <a:ea typeface="Source Sans Pro Light"/>
                <a:cs typeface="Source Sans Pro Light"/>
                <a:sym typeface="Source Sans Pro Light"/>
              </a:rPr>
              <a:t>Learn more about Interactive Docs at </a:t>
            </a:r>
            <a:r>
              <a:rPr u="sng">
                <a:hlinkClick r:id="rId8" invalidUrl="" action="" tgtFrame="" tooltip="" history="1" highlightClick="0" endSnd="0"/>
              </a:rPr>
              <a:t>shiny.rstudio.com/articles</a:t>
            </a:r>
          </a:p>
        </p:txBody>
      </p:sp>
      <p:pic>
        <p:nvPicPr>
          <p:cNvPr id="167" name="RStudio-Logo-All-Gray.png" descr="RStudio-Logo-All-Gray.png"/>
          <p:cNvPicPr>
            <a:picLocks noChangeAspect="1"/>
          </p:cNvPicPr>
          <p:nvPr/>
        </p:nvPicPr>
        <p:blipFill>
          <a:blip r:embed="rId9">
            <a:extLst/>
          </a:blip>
          <a:srcRect l="0" t="0" r="63733" b="0"/>
          <a:stretch>
            <a:fillRect/>
          </a:stretch>
        </p:blipFill>
        <p:spPr>
          <a:xfrm>
            <a:off x="1494240" y="1338616"/>
            <a:ext cx="2359028" cy="2283135"/>
          </a:xfrm>
          <a:prstGeom prst="rect">
            <a:avLst/>
          </a:prstGeom>
          <a:ln w="12700">
            <a:miter lim="400000"/>
          </a:ln>
        </p:spPr>
      </p:pic>
      <p:sp>
        <p:nvSpPr>
          <p:cNvPr id="168" name="Updated 10/30/2014"/>
          <p:cNvSpPr txBox="1"/>
          <p:nvPr/>
        </p:nvSpPr>
        <p:spPr>
          <a:xfrm>
            <a:off x="9495604" y="26147005"/>
            <a:ext cx="2598792" cy="5369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84335" tIns="84335" rIns="84335" bIns="84335" anchor="ctr">
            <a:spAutoFit/>
          </a:bodyPr>
          <a:lstStyle>
            <a:lvl1pPr>
              <a:defRPr sz="2300">
                <a:latin typeface="Source Sans Pro Light"/>
                <a:ea typeface="Source Sans Pro Light"/>
                <a:cs typeface="Source Sans Pro Light"/>
                <a:sym typeface="Source Sans Pro Light"/>
              </a:defRPr>
            </a:lvl1pPr>
          </a:lstStyle>
          <a:p>
            <a:pPr>
              <a:defRPr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latin typeface="Source Sans Pro Light"/>
                <a:ea typeface="Source Sans Pro Light"/>
                <a:cs typeface="Source Sans Pro Light"/>
                <a:sym typeface="Source Sans Pro Light"/>
              </a:rPr>
              <a:t>Updated 10/30/2014</a:t>
            </a:r>
          </a:p>
        </p:txBody>
      </p:sp>
      <p:sp>
        <p:nvSpPr>
          <p:cNvPr id="169" name="© 2014 RStudio, Inc. CC BY RStudio."/>
          <p:cNvSpPr txBox="1"/>
          <p:nvPr/>
        </p:nvSpPr>
        <p:spPr>
          <a:xfrm>
            <a:off x="17406532" y="26212462"/>
            <a:ext cx="2975627" cy="4099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84335" tIns="84335" rIns="84335" bIns="84335" anchor="ctr">
            <a:spAutoFit/>
          </a:bodyPr>
          <a:lstStyle/>
          <a:p>
            <a:pPr algn="l">
              <a:lnSpc>
                <a:spcPts val="3800"/>
              </a:lnSpc>
              <a:defRPr sz="15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© 2014 RStudio, Inc. </a:t>
            </a:r>
            <a:r>
              <a:rPr u="sng">
                <a:solidFill>
                  <a:schemeClr val="accent1"/>
                </a:solidFill>
                <a:hlinkClick r:id="rId10" invalidUrl="" action="" tgtFrame="" tooltip="" history="1" highlightClick="0" endSnd="0"/>
              </a:rPr>
              <a:t>CC BY </a:t>
            </a:r>
            <a:r>
              <a:t>RStudio.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1" name="Table"/>
          <p:cNvGraphicFramePr/>
          <p:nvPr/>
        </p:nvGraphicFramePr>
        <p:xfrm>
          <a:off x="1257343" y="4467033"/>
          <a:ext cx="19088014" cy="21656216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2992573"/>
                <a:gridCol w="2211913"/>
                <a:gridCol w="13870826"/>
              </a:tblGrid>
              <a:tr h="505472"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500">
                          <a:solidFill>
                            <a:srgbClr val="FFFFF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option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500">
                          <a:solidFill>
                            <a:srgbClr val="FFFFF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default value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500">
                          <a:solidFill>
                            <a:srgbClr val="FFFFF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description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440432">
                <a:tc gridSpan="3">
                  <a:txBody>
                    <a:bodyPr/>
                    <a:lstStyle/>
                    <a:p>
                      <a:pPr indent="63500" algn="l" defTabSz="914400">
                        <a:defRPr sz="1800"/>
                      </a:pPr>
                      <a:r>
                        <a:rPr b="1" sz="2200">
                          <a:solidFill>
                            <a:srgbClr val="FFFFF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Chunks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 hMerge="1">
                  <a:tcPr/>
                </a:tc>
                <a:tc hMerge="1">
                  <a:tcPr/>
                </a:tc>
              </a:tr>
              <a:tr h="44043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2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opts.label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NULL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>
                        <a:defRPr sz="2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  <a:r>
                        <a:t>The label of options set in </a:t>
                      </a:r>
                      <a:r>
                        <a:rPr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knitr:: opts_template() </a:t>
                      </a:r>
                      <a:r>
                        <a:t>to use with the chunk.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6D6D6"/>
                    </a:solidFill>
                  </a:tcPr>
                </a:tc>
              </a:tr>
              <a:tr h="44043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2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R.options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NULL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>
                        <a:defRPr sz="2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  <a:r>
                        <a:t>Local R options to use with the chunk. Options are set with </a:t>
                      </a:r>
                      <a:r>
                        <a:rPr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options()</a:t>
                      </a:r>
                      <a:r>
                        <a:t> at start of chunk. Defaults are restored at end.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6D6D6"/>
                    </a:solidFill>
                  </a:tcPr>
                </a:tc>
              </a:tr>
              <a:tr h="44043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2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ref.label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NULL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>
                        <a:defRPr sz="1800"/>
                      </a:pPr>
                      <a:r>
                        <a:rPr sz="2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A character vector of labels of the chunks from which the code of the current chunk is inherited.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6D6D6"/>
                    </a:solidFill>
                  </a:tcPr>
                </a:tc>
              </a:tr>
              <a:tr h="440432">
                <a:tc gridSpan="3">
                  <a:txBody>
                    <a:bodyPr/>
                    <a:lstStyle/>
                    <a:p>
                      <a:pPr indent="63500" algn="l" defTabSz="914400">
                        <a:defRPr sz="1800"/>
                      </a:pPr>
                      <a:r>
                        <a:rPr b="1" sz="2200">
                          <a:solidFill>
                            <a:srgbClr val="FFFFF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Cache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 hMerge="1">
                  <a:tcPr/>
                </a:tc>
                <a:tc hMerge="1">
                  <a:tcPr/>
                </a:tc>
              </a:tr>
              <a:tr h="50547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2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autodep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FALSE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>
                        <a:defRPr sz="2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  <a:r>
                        <a:t>If </a:t>
                      </a:r>
                      <a:r>
                        <a:rPr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TRUE</a:t>
                      </a:r>
                      <a:r>
                        <a:t>, knitr will attempt to figure out dependencies between chunks automatically by analyzing object names.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EBEBEB"/>
                    </a:solidFill>
                  </a:tcPr>
                </a:tc>
              </a:tr>
              <a:tr h="50547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2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cache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FALSE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>
                        <a:defRPr sz="2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  <a:r>
                        <a:t>If </a:t>
                      </a:r>
                      <a:r>
                        <a:rPr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TRUE</a:t>
                      </a:r>
                      <a:r>
                        <a:t>, knitr will cache the results to reuse in future knits. Knitr will reuse the results until the code chunk is altered.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EBEBEB"/>
                    </a:solidFill>
                  </a:tcPr>
                </a:tc>
              </a:tr>
              <a:tr h="50547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2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cache.comments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NULL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>
                        <a:defRPr sz="2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  <a:r>
                        <a:t>If </a:t>
                      </a:r>
                      <a:r>
                        <a:rPr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FALSE</a:t>
                      </a:r>
                      <a:r>
                        <a:t>, knitr will not rerun the chunk if only a code comment has changed.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EBEBEB"/>
                    </a:solidFill>
                  </a:tcPr>
                </a:tc>
              </a:tr>
              <a:tr h="50547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2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cache.lazy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TRUE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>
                        <a:defRPr sz="2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  <a:r>
                        <a:t>If </a:t>
                      </a:r>
                      <a:r>
                        <a:rPr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TRUE</a:t>
                      </a:r>
                      <a:r>
                        <a:t>, knitr will use </a:t>
                      </a:r>
                      <a:r>
                        <a:rPr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lazyload()</a:t>
                      </a:r>
                      <a:r>
                        <a:t> to load objects in chunk. If </a:t>
                      </a:r>
                      <a:r>
                        <a:rPr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FALSE</a:t>
                      </a:r>
                      <a:r>
                        <a:t>, knitr will use </a:t>
                      </a:r>
                      <a:r>
                        <a:rPr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load()</a:t>
                      </a:r>
                      <a:r>
                        <a:t> to load objects in chunk.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EBEBEB"/>
                    </a:solidFill>
                  </a:tcPr>
                </a:tc>
              </a:tr>
              <a:tr h="50547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2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cache.path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'cache/'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>
                        <a:defRPr sz="1800"/>
                      </a:pPr>
                      <a:r>
                        <a:rPr sz="2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A file path to the directory to store cached results in. Path should begin in the directory that the .Rmd file is saved in.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EBEBEB"/>
                    </a:solidFill>
                  </a:tcPr>
                </a:tc>
              </a:tr>
              <a:tr h="50547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2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cache.vars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NULL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>
                        <a:defRPr sz="1800"/>
                      </a:pPr>
                      <a:r>
                        <a:rPr sz="2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A character vector of object names to cache if you do not wish to cache each object in the chunk.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EBEBEB"/>
                    </a:solidFill>
                  </a:tcPr>
                </a:tc>
              </a:tr>
              <a:tr h="88422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2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dependson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NULL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>
                        <a:defRPr sz="1800"/>
                      </a:pPr>
                      <a:r>
                        <a:rPr sz="2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A character vector of chunk labels to specify which other chunks a chunk depends on. Knitr will update a cached chunk if its dependencies change.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EBEBEB"/>
                    </a:solidFill>
                  </a:tcPr>
                </a:tc>
              </a:tr>
              <a:tr h="440432">
                <a:tc gridSpan="3">
                  <a:txBody>
                    <a:bodyPr/>
                    <a:lstStyle/>
                    <a:p>
                      <a:pPr indent="63500" algn="l" defTabSz="914400">
                        <a:defRPr sz="1800"/>
                      </a:pPr>
                      <a:r>
                        <a:rPr b="1" sz="2200">
                          <a:solidFill>
                            <a:srgbClr val="FFFFF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Animation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 hMerge="1">
                  <a:tcPr/>
                </a:tc>
                <a:tc hMerge="1">
                  <a:tcPr/>
                </a:tc>
              </a:tr>
              <a:tr h="44043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2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anipots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'controls,loop'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>
                        <a:defRPr sz="2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  <a:r>
                        <a:t>Extra options for animations (see the </a:t>
                      </a:r>
                      <a:r>
                        <a:rPr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animate</a:t>
                      </a:r>
                      <a:r>
                        <a:t> package).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6D6D6"/>
                    </a:solidFill>
                  </a:tcPr>
                </a:tc>
              </a:tr>
              <a:tr h="44043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2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interval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>
                        <a:defRPr sz="1800"/>
                      </a:pPr>
                      <a:r>
                        <a:rPr sz="2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The number of seconds to pause between animation frames.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6D6D6"/>
                    </a:solidFill>
                  </a:tcPr>
                </a:tc>
              </a:tr>
              <a:tr h="440432">
                <a:tc gridSpan="3">
                  <a:txBody>
                    <a:bodyPr/>
                    <a:lstStyle/>
                    <a:p>
                      <a:pPr indent="63500" algn="l" defTabSz="914400">
                        <a:defRPr sz="1800"/>
                      </a:pPr>
                      <a:r>
                        <a:rPr b="1" sz="2200">
                          <a:solidFill>
                            <a:srgbClr val="FFFFF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Plots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 hMerge="1">
                  <a:tcPr/>
                </a:tc>
                <a:tc hMerge="1">
                  <a:tcPr/>
                </a:tc>
              </a:tr>
              <a:tr h="50547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2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dev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'png'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>
                        <a:defRPr sz="2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  <a:r>
                        <a:t>The R function name that will be used as a graphical device to record plots, e.g.</a:t>
                      </a:r>
                      <a:r>
                        <a:rPr>
                          <a:latin typeface="Source Sans Pro Light"/>
                          <a:ea typeface="Source Sans Pro Light"/>
                          <a:cs typeface="Source Sans Pro Light"/>
                          <a:sym typeface="Source Sans Pro Light"/>
                        </a:rPr>
                        <a:t> </a:t>
                      </a:r>
                      <a:r>
                        <a:rPr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dev='CairoPDF'</a:t>
                      </a:r>
                      <a:r>
                        <a:t>.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EBEBEB"/>
                    </a:solidFill>
                  </a:tcPr>
                </a:tc>
              </a:tr>
              <a:tr h="50547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2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dev.args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NULL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>
                        <a:defRPr sz="2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  <a:r>
                        <a:t>Arguments to be passed to the device, e.g. </a:t>
                      </a:r>
                      <a:r>
                        <a:rPr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dev.args=list(bg='yellow', pointsize=10)</a:t>
                      </a:r>
                      <a:r>
                        <a:t>.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EBEBEB"/>
                    </a:solidFill>
                  </a:tcPr>
                </a:tc>
              </a:tr>
              <a:tr h="50547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2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dpi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72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>
                        <a:defRPr sz="1800"/>
                      </a:pPr>
                      <a:r>
                        <a:rPr sz="2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A number for knitr to use as the dots per inch (dpi) in graphics (when applicable).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EBEBEB"/>
                    </a:solidFill>
                  </a:tcPr>
                </a:tc>
              </a:tr>
              <a:tr h="50547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2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external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TRUE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>
                        <a:defRPr sz="2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  <a:r>
                        <a:t>If </a:t>
                      </a:r>
                      <a:r>
                        <a:rPr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TRUE</a:t>
                      </a:r>
                      <a:r>
                        <a:t>, knitr will externalize tikz graphics to save LaTex compilation time (only for the </a:t>
                      </a:r>
                      <a:r>
                        <a:rPr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tikzDevice::tikz() </a:t>
                      </a:r>
                      <a:r>
                        <a:t>device).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EBEBEB"/>
                    </a:solidFill>
                  </a:tcPr>
                </a:tc>
              </a:tr>
              <a:tr h="50547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2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fig.align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'default'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>
                        <a:defRPr sz="1800"/>
                      </a:pPr>
                      <a:r>
                        <a:rPr sz="2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How to align graphics in the final document. One of 'left', 'right', or 'center'.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EBEBEB"/>
                    </a:solidFill>
                  </a:tcPr>
                </a:tc>
              </a:tr>
              <a:tr h="50547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2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fig.cap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NULL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>
                        <a:defRPr sz="1800"/>
                      </a:pPr>
                      <a:r>
                        <a:rPr sz="2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A character string to be used as a figure caption in LaTex.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EBEBEB"/>
                    </a:solidFill>
                  </a:tcPr>
                </a:tc>
              </a:tr>
              <a:tr h="50547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2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fig.env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'figure'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>
                        <a:defRPr sz="1800"/>
                      </a:pPr>
                      <a:r>
                        <a:rPr sz="2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The Latex environment for figures.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EBEBEB"/>
                    </a:solidFill>
                  </a:tcPr>
                </a:tc>
              </a:tr>
              <a:tr h="50547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2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fig.ext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NULL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>
                        <a:defRPr sz="2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  <a:r>
                        <a:t>The file extension for figure output, e.g.</a:t>
                      </a:r>
                      <a:r>
                        <a:rPr>
                          <a:latin typeface="Source Sans Pro Light"/>
                          <a:ea typeface="Source Sans Pro Light"/>
                          <a:cs typeface="Source Sans Pro Light"/>
                          <a:sym typeface="Source Sans Pro Light"/>
                        </a:rPr>
                        <a:t> </a:t>
                      </a:r>
                      <a:r>
                        <a:rPr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fig.ext='png'</a:t>
                      </a:r>
                      <a:r>
                        <a:t>.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EBEBEB"/>
                    </a:solidFill>
                  </a:tcPr>
                </a:tc>
              </a:tr>
              <a:tr h="50547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2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fig.height, fig.width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>
                        <a:defRPr sz="1800"/>
                      </a:pPr>
                      <a:r>
                        <a:rPr sz="2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The width and height to use in R for plots created by the chunk (in inches).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EBEBEB"/>
                    </a:solidFill>
                  </a:tcPr>
                </a:tc>
              </a:tr>
              <a:tr h="139361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2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fig.keep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'high'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>
                        <a:defRPr sz="2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  <a:r>
                        <a:t>If </a:t>
                      </a:r>
                      <a:r>
                        <a:rPr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'high'</a:t>
                      </a:r>
                      <a:r>
                        <a:t>, knitr will merge low-level changes into high level plots. If </a:t>
                      </a:r>
                      <a:r>
                        <a:rPr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'all'</a:t>
                      </a:r>
                      <a:r>
                        <a:t>, knitr will keep all plots (low-level changes may produce new plots). If </a:t>
                      </a:r>
                      <a:r>
                        <a:rPr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'first'</a:t>
                      </a:r>
                      <a:r>
                        <a:t>, knitr will keep the first plot only. If </a:t>
                      </a:r>
                      <a:r>
                        <a:rPr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'last'</a:t>
                      </a:r>
                      <a:r>
                        <a:t>, knitr will keep the last plot only. If </a:t>
                      </a:r>
                      <a:r>
                        <a:rPr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'none'</a:t>
                      </a:r>
                      <a:r>
                        <a:t>, knitr will discard all plots.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EBEBEB"/>
                    </a:solidFill>
                  </a:tcPr>
                </a:tc>
              </a:tr>
              <a:tr h="50547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2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fig.lp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'fig:'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>
                        <a:defRPr sz="1800"/>
                      </a:pPr>
                      <a:r>
                        <a:rPr sz="2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A prefix to be used for figure labels in latex.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EBEBEB"/>
                    </a:solidFill>
                  </a:tcPr>
                </a:tc>
              </a:tr>
              <a:tr h="50547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2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fig.path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'figure/'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>
                        <a:defRPr sz="1800"/>
                      </a:pPr>
                      <a:r>
                        <a:rPr sz="2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A file path to the directory where knitr should store the graphics files created by the chunk.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EBEBEB"/>
                    </a:solidFill>
                  </a:tcPr>
                </a:tc>
              </a:tr>
              <a:tr h="50547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2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fig.pos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''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>
                        <a:defRPr sz="1800"/>
                      </a:pPr>
                      <a:r>
                        <a:rPr sz="2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A character string to be used as the figure position arrangement in LaTex.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EBEBEB"/>
                    </a:solidFill>
                  </a:tcPr>
                </a:tc>
              </a:tr>
              <a:tr h="50547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2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fig.process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NULL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>
                        <a:defRPr sz="1800"/>
                      </a:pPr>
                      <a:r>
                        <a:rPr sz="2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A function to post-process a figure file. Should take a filename and return a filename of a new figure source.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EBEBEB"/>
                    </a:solidFill>
                  </a:tcPr>
                </a:tc>
              </a:tr>
              <a:tr h="50547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2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fig.retina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>
                        <a:defRPr sz="1800"/>
                      </a:pPr>
                      <a:r>
                        <a:rPr sz="2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Dpi multiplier for displaying HTML output on retina screens.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EBEBEB"/>
                    </a:solidFill>
                  </a:tcPr>
                </a:tc>
              </a:tr>
              <a:tr h="50547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2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fig.scap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NULL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>
                        <a:defRPr sz="1800"/>
                      </a:pPr>
                      <a:r>
                        <a:rPr sz="2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A character string to be used as a short figure caption.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EBEBEB"/>
                    </a:solidFill>
                  </a:tcPr>
                </a:tc>
              </a:tr>
              <a:tr h="50547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2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fig.subcap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NULL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>
                        <a:defRPr sz="1800"/>
                      </a:pPr>
                      <a:r>
                        <a:rPr sz="2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A character string to be used as captions in sub-figures in LaTex.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EBEBEB"/>
                    </a:solidFill>
                  </a:tcPr>
                </a:tc>
              </a:tr>
              <a:tr h="125304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2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fig.show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'asis'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>
                        <a:defRPr sz="2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  <a:r>
                        <a:t>If </a:t>
                      </a:r>
                      <a:r>
                        <a:rPr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'hide'</a:t>
                      </a:r>
                      <a:r>
                        <a:t>, knitr will generate the plots created in the chunk, but not include them in the final document. If </a:t>
                      </a:r>
                      <a:r>
                        <a:rPr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'hold'</a:t>
                      </a:r>
                      <a:r>
                        <a:t>, knitr will delay displaying the plots created by the chunk until the end of the chunk. If </a:t>
                      </a:r>
                      <a:r>
                        <a:rPr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'animate'</a:t>
                      </a:r>
                      <a:r>
                        <a:t>, knitr will combine all of the plots created by the chunk into an animation.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EBEBEB"/>
                    </a:solidFill>
                  </a:tcPr>
                </a:tc>
              </a:tr>
              <a:tr h="50457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2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fig.showtext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NULL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>
                        <a:defRPr sz="2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  <a:r>
                        <a:t>If </a:t>
                      </a:r>
                      <a:r>
                        <a:rPr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TRUE</a:t>
                      </a:r>
                      <a:r>
                        <a:t>, knitr will call </a:t>
                      </a:r>
                      <a:r>
                        <a:rPr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showtext::showtext.begin()</a:t>
                      </a:r>
                      <a:r>
                        <a:t> before drawing plots.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EBEBEB"/>
                    </a:solidFill>
                  </a:tcPr>
                </a:tc>
              </a:tr>
              <a:tr h="50457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2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out.extra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NULL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>
                        <a:defRPr sz="1800"/>
                      </a:pPr>
                      <a:r>
                        <a:rPr sz="2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A character string of extra options for figures to be passed to LaTex or HTML.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EBEBEB"/>
                    </a:solidFill>
                  </a:tcPr>
                </a:tc>
              </a:tr>
              <a:tr h="50457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2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out.height, out.width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NULL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>
                        <a:defRPr sz="2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  <a:r>
                        <a:t>The width and height to scale plots to in the final output. Can be in units recognized by output, e.g. </a:t>
                      </a:r>
                      <a:r>
                        <a:rPr sz="21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8\\linewidth, 50px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EBEBEB"/>
                    </a:solidFill>
                  </a:tcPr>
                </a:tc>
              </a:tr>
              <a:tr h="50457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19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resize.height, resize.width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NULL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>
                        <a:defRPr sz="2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  <a:r>
                        <a:t>The width and height to resize tike graphics in LaTex, passed to </a:t>
                      </a:r>
                      <a:r>
                        <a:rPr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\resizebox{}{}.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EBEBEB"/>
                    </a:solidFill>
                  </a:tcPr>
                </a:tc>
              </a:tr>
              <a:tr h="50457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2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sanitize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FALSE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>
                        <a:defRPr sz="2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  <a:r>
                        <a:t>If </a:t>
                      </a:r>
                      <a:r>
                        <a:rPr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TRUE</a:t>
                      </a:r>
                      <a:r>
                        <a:t>, knitr will sanitize tike graphics for LaTex.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EBEBEB"/>
                    </a:solidFill>
                  </a:tcPr>
                </a:tc>
              </a:tr>
            </a:tbl>
          </a:graphicData>
        </a:graphic>
      </p:graphicFrame>
      <p:pic>
        <p:nvPicPr>
          <p:cNvPr id="172" name="RStudio-Logo-All-Gray.png" descr="RStudio-Logo-All-Gray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17334" y="26165788"/>
            <a:ext cx="1422800" cy="499404"/>
          </a:xfrm>
          <a:prstGeom prst="rect">
            <a:avLst/>
          </a:prstGeom>
          <a:ln w="12700">
            <a:miter lim="400000"/>
          </a:ln>
        </p:spPr>
      </p:pic>
      <p:sp>
        <p:nvSpPr>
          <p:cNvPr id="173" name="Line"/>
          <p:cNvSpPr/>
          <p:nvPr/>
        </p:nvSpPr>
        <p:spPr>
          <a:xfrm>
            <a:off x="1270462" y="26097572"/>
            <a:ext cx="19049076" cy="1"/>
          </a:xfrm>
          <a:prstGeom prst="line">
            <a:avLst/>
          </a:prstGeom>
          <a:ln w="38100">
            <a:solidFill>
              <a:srgbClr val="000000"/>
            </a:solidFill>
            <a:miter lim="400000"/>
          </a:ln>
        </p:spPr>
        <p:txBody>
          <a:bodyPr lIns="84335" tIns="84335" rIns="84335" bIns="84335" anchor="ctr"/>
          <a:lstStyle/>
          <a:p>
            <a:pPr>
              <a:defRPr sz="6800"/>
            </a:pPr>
          </a:p>
        </p:txBody>
      </p:sp>
      <p:sp>
        <p:nvSpPr>
          <p:cNvPr id="174" name="Line"/>
          <p:cNvSpPr/>
          <p:nvPr/>
        </p:nvSpPr>
        <p:spPr>
          <a:xfrm>
            <a:off x="1270462" y="3937000"/>
            <a:ext cx="19049076" cy="0"/>
          </a:xfrm>
          <a:prstGeom prst="line">
            <a:avLst/>
          </a:prstGeom>
          <a:ln w="38100">
            <a:solidFill>
              <a:srgbClr val="000000"/>
            </a:solidFill>
            <a:miter lim="400000"/>
          </a:ln>
        </p:spPr>
        <p:txBody>
          <a:bodyPr lIns="84335" tIns="84335" rIns="84335" bIns="84335" anchor="ctr"/>
          <a:lstStyle/>
          <a:p>
            <a:pPr>
              <a:defRPr sz="6800"/>
            </a:pPr>
          </a:p>
        </p:txBody>
      </p:sp>
      <p:grpSp>
        <p:nvGrpSpPr>
          <p:cNvPr id="177" name="Group"/>
          <p:cNvGrpSpPr/>
          <p:nvPr/>
        </p:nvGrpSpPr>
        <p:grpSpPr>
          <a:xfrm>
            <a:off x="1270000" y="3829049"/>
            <a:ext cx="19050000" cy="752873"/>
            <a:chOff x="-4953000" y="0"/>
            <a:chExt cx="19050000" cy="752871"/>
          </a:xfrm>
        </p:grpSpPr>
        <p:sp>
          <p:nvSpPr>
            <p:cNvPr id="175" name="Rectangle"/>
            <p:cNvSpPr/>
            <p:nvPr/>
          </p:nvSpPr>
          <p:spPr>
            <a:xfrm>
              <a:off x="-4953000" y="126999"/>
              <a:ext cx="19050000" cy="498873"/>
            </a:xfrm>
            <a:prstGeom prst="rect">
              <a:avLst/>
            </a:prstGeom>
            <a:solidFill>
              <a:srgbClr val="DCDEE0"/>
            </a:solidFill>
            <a:ln w="12700" cap="flat">
              <a:noFill/>
              <a:miter lim="400000"/>
            </a:ln>
            <a:effectLst/>
          </p:spPr>
          <p:txBody>
            <a:bodyPr wrap="square" lIns="84335" tIns="84335" rIns="84335" bIns="84335" numCol="1" anchor="ctr">
              <a:noAutofit/>
            </a:bodyPr>
            <a:lstStyle/>
            <a:p>
              <a:pPr>
                <a:defRPr sz="68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6" name="Chunk options (Continued)"/>
            <p:cNvSpPr txBox="1"/>
            <p:nvPr/>
          </p:nvSpPr>
          <p:spPr>
            <a:xfrm>
              <a:off x="1695042" y="-1"/>
              <a:ext cx="5753916" cy="75287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84335" tIns="84335" rIns="84335" bIns="84335" numCol="1" anchor="ctr">
              <a:spAutoFit/>
            </a:bodyPr>
            <a:lstStyle>
              <a:lvl1pPr>
                <a:lnSpc>
                  <a:spcPct val="10000"/>
                </a:lnSpc>
                <a:defRPr b="1" sz="3700">
                  <a:solidFill>
                    <a:srgbClr val="53585F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lvl1pPr>
            </a:lstStyle>
            <a:p>
              <a:pPr/>
              <a:r>
                <a:t>Chunk options (Continued)</a:t>
              </a:r>
            </a:p>
          </p:txBody>
        </p:sp>
      </p:grpSp>
      <p:sp>
        <p:nvSpPr>
          <p:cNvPr id="178" name="Contents:…"/>
          <p:cNvSpPr txBox="1"/>
          <p:nvPr/>
        </p:nvSpPr>
        <p:spPr>
          <a:xfrm>
            <a:off x="15802638" y="1720218"/>
            <a:ext cx="4600592" cy="20952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84335" tIns="84335" rIns="84335" bIns="84335" anchor="ctr">
            <a:spAutoFit/>
          </a:bodyPr>
          <a:lstStyle/>
          <a:p>
            <a:pPr algn="l">
              <a:lnSpc>
                <a:spcPct val="90000"/>
              </a:lnSpc>
              <a:defRPr sz="3300">
                <a:solidFill>
                  <a:srgbClr val="A6AAA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Contents:</a:t>
            </a:r>
          </a:p>
          <a:p>
            <a:pPr marL="609600" indent="-546100" algn="l">
              <a:lnSpc>
                <a:spcPct val="90000"/>
              </a:lnSpc>
              <a:buSzPct val="100000"/>
              <a:buAutoNum type="arabicPeriod" startAt="1"/>
              <a:defRPr sz="3300">
                <a:solidFill>
                  <a:srgbClr val="A6AAA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Markdown Syntax</a:t>
            </a:r>
          </a:p>
          <a:p>
            <a:pPr marL="609600" indent="-546100" algn="l">
              <a:lnSpc>
                <a:spcPct val="90000"/>
              </a:lnSpc>
              <a:buSzPct val="100000"/>
              <a:buAutoNum type="arabicPeriod" startAt="1"/>
              <a:defRPr sz="3300">
                <a:latin typeface="Source Sans Pro Black"/>
                <a:ea typeface="Source Sans Pro Black"/>
                <a:cs typeface="Source Sans Pro Black"/>
                <a:sym typeface="Source Sans Pro Black"/>
              </a:defRPr>
            </a:pPr>
            <a:r>
              <a:t>Knitr chunk options</a:t>
            </a:r>
          </a:p>
          <a:p>
            <a:pPr marL="609600" indent="-546100" algn="l">
              <a:lnSpc>
                <a:spcPct val="90000"/>
              </a:lnSpc>
              <a:buSzPct val="100000"/>
              <a:buAutoNum type="arabicPeriod" startAt="1"/>
              <a:defRPr sz="3300">
                <a:solidFill>
                  <a:srgbClr val="A6AAA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Pandoc options</a:t>
            </a:r>
          </a:p>
        </p:txBody>
      </p:sp>
      <p:sp>
        <p:nvSpPr>
          <p:cNvPr id="179" name="3"/>
          <p:cNvSpPr txBox="1"/>
          <p:nvPr/>
        </p:nvSpPr>
        <p:spPr>
          <a:xfrm>
            <a:off x="10590699" y="26880604"/>
            <a:ext cx="408602" cy="7401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84335" tIns="84335" rIns="84335" bIns="84335" anchor="ctr">
            <a:spAutoFit/>
          </a:bodyPr>
          <a:lstStyle>
            <a:lvl1pPr>
              <a:defRPr sz="3600"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80" name="R Markdown Reference Guide…"/>
          <p:cNvSpPr txBox="1"/>
          <p:nvPr>
            <p:ph type="ctrTitle"/>
          </p:nvPr>
        </p:nvSpPr>
        <p:spPr>
          <a:xfrm>
            <a:off x="4054816" y="1118762"/>
            <a:ext cx="10248598" cy="2466005"/>
          </a:xfrm>
          <a:prstGeom prst="rect">
            <a:avLst/>
          </a:prstGeom>
        </p:spPr>
        <p:txBody>
          <a:bodyPr lIns="54570" tIns="54570" rIns="54570" bIns="54570" anchor="ctr"/>
          <a:lstStyle/>
          <a:p>
            <a:pPr>
              <a:lnSpc>
                <a:spcPct val="90000"/>
              </a:lnSpc>
              <a:defRPr sz="88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b="1" sz="8000"/>
              <a:t>R Markdown</a:t>
            </a:r>
            <a:r>
              <a:t> </a:t>
            </a:r>
            <a:r>
              <a:rPr sz="5000">
                <a:latin typeface="Source Sans Pro Light"/>
                <a:ea typeface="Source Sans Pro Light"/>
                <a:cs typeface="Source Sans Pro Light"/>
                <a:sym typeface="Source Sans Pro Light"/>
              </a:rPr>
              <a:t>Reference Guide</a:t>
            </a:r>
            <a:endParaRPr sz="3600"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>
              <a:defRPr sz="27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latin typeface="Source Sans Pro Light"/>
                <a:ea typeface="Source Sans Pro Light"/>
                <a:cs typeface="Source Sans Pro Light"/>
                <a:sym typeface="Source Sans Pro Light"/>
              </a:rPr>
              <a:t>Learn more about R Markdown at </a:t>
            </a:r>
            <a:r>
              <a:rPr u="sng">
                <a:hlinkClick r:id="rId3" invalidUrl="" action="" tgtFrame="" tooltip="" history="1" highlightClick="0" endSnd="0"/>
              </a:rPr>
              <a:t>rmarkdown.rstudio.com</a:t>
            </a:r>
          </a:p>
          <a:p>
            <a:pPr>
              <a:defRPr sz="23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latin typeface="Source Sans Pro Light"/>
                <a:ea typeface="Source Sans Pro Light"/>
                <a:cs typeface="Source Sans Pro Light"/>
                <a:sym typeface="Source Sans Pro Light"/>
              </a:rPr>
              <a:t>Learn more about Interactive Docs at </a:t>
            </a:r>
            <a:r>
              <a:rPr u="sng">
                <a:hlinkClick r:id="rId4" invalidUrl="" action="" tgtFrame="" tooltip="" history="1" highlightClick="0" endSnd="0"/>
              </a:rPr>
              <a:t>shiny.rstudio.com/articles</a:t>
            </a:r>
          </a:p>
        </p:txBody>
      </p:sp>
      <p:pic>
        <p:nvPicPr>
          <p:cNvPr id="181" name="RStudio-Logo-All-Gray.png" descr="RStudio-Logo-All-Gray.png"/>
          <p:cNvPicPr>
            <a:picLocks noChangeAspect="1"/>
          </p:cNvPicPr>
          <p:nvPr/>
        </p:nvPicPr>
        <p:blipFill>
          <a:blip r:embed="rId5">
            <a:extLst/>
          </a:blip>
          <a:srcRect l="0" t="0" r="63733" b="0"/>
          <a:stretch>
            <a:fillRect/>
          </a:stretch>
        </p:blipFill>
        <p:spPr>
          <a:xfrm>
            <a:off x="1494240" y="1338616"/>
            <a:ext cx="2359028" cy="2283135"/>
          </a:xfrm>
          <a:prstGeom prst="rect">
            <a:avLst/>
          </a:prstGeom>
          <a:ln w="12700">
            <a:miter lim="400000"/>
          </a:ln>
        </p:spPr>
      </p:pic>
      <p:sp>
        <p:nvSpPr>
          <p:cNvPr id="182" name="Updated 10/30/2014"/>
          <p:cNvSpPr txBox="1"/>
          <p:nvPr/>
        </p:nvSpPr>
        <p:spPr>
          <a:xfrm>
            <a:off x="9495604" y="26147005"/>
            <a:ext cx="2598792" cy="5369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84335" tIns="84335" rIns="84335" bIns="84335" anchor="ctr">
            <a:spAutoFit/>
          </a:bodyPr>
          <a:lstStyle>
            <a:lvl1pPr>
              <a:defRPr sz="2300">
                <a:latin typeface="Source Sans Pro Light"/>
                <a:ea typeface="Source Sans Pro Light"/>
                <a:cs typeface="Source Sans Pro Light"/>
                <a:sym typeface="Source Sans Pro Light"/>
              </a:defRPr>
            </a:lvl1pPr>
          </a:lstStyle>
          <a:p>
            <a:pPr>
              <a:defRPr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latin typeface="Source Sans Pro Light"/>
                <a:ea typeface="Source Sans Pro Light"/>
                <a:cs typeface="Source Sans Pro Light"/>
                <a:sym typeface="Source Sans Pro Light"/>
              </a:rPr>
              <a:t>Updated 10/30/2014</a:t>
            </a:r>
          </a:p>
        </p:txBody>
      </p:sp>
      <p:sp>
        <p:nvSpPr>
          <p:cNvPr id="183" name="© 2014 RStudio, Inc. CC BY RStudio."/>
          <p:cNvSpPr txBox="1"/>
          <p:nvPr/>
        </p:nvSpPr>
        <p:spPr>
          <a:xfrm>
            <a:off x="17406532" y="26212462"/>
            <a:ext cx="2975627" cy="4099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84335" tIns="84335" rIns="84335" bIns="84335" anchor="ctr">
            <a:spAutoFit/>
          </a:bodyPr>
          <a:lstStyle/>
          <a:p>
            <a:pPr algn="l">
              <a:lnSpc>
                <a:spcPts val="3800"/>
              </a:lnSpc>
              <a:defRPr sz="15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© 2014 RStudio, Inc. </a:t>
            </a:r>
            <a:r>
              <a:rPr u="sng">
                <a:solidFill>
                  <a:schemeClr val="accent1"/>
                </a:solidFill>
                <a:hlinkClick r:id="rId6" invalidUrl="" action="" tgtFrame="" tooltip="" history="1" highlightClick="0" endSnd="0"/>
              </a:rPr>
              <a:t>CC BY </a:t>
            </a:r>
            <a:r>
              <a:t>RStudio.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7" name="Group"/>
          <p:cNvGrpSpPr/>
          <p:nvPr/>
        </p:nvGrpSpPr>
        <p:grpSpPr>
          <a:xfrm>
            <a:off x="1263650" y="15514844"/>
            <a:ext cx="19050000" cy="752873"/>
            <a:chOff x="-4953000" y="260643"/>
            <a:chExt cx="19050000" cy="752871"/>
          </a:xfrm>
        </p:grpSpPr>
        <p:sp>
          <p:nvSpPr>
            <p:cNvPr id="185" name="Rectangle"/>
            <p:cNvSpPr/>
            <p:nvPr/>
          </p:nvSpPr>
          <p:spPr>
            <a:xfrm>
              <a:off x="-4953000" y="387643"/>
              <a:ext cx="19050000" cy="498873"/>
            </a:xfrm>
            <a:prstGeom prst="rect">
              <a:avLst/>
            </a:prstGeom>
            <a:solidFill>
              <a:srgbClr val="DCDEE0"/>
            </a:solidFill>
            <a:ln w="12700" cap="flat">
              <a:noFill/>
              <a:miter lim="400000"/>
            </a:ln>
            <a:effectLst/>
          </p:spPr>
          <p:txBody>
            <a:bodyPr wrap="square" lIns="84335" tIns="84335" rIns="84335" bIns="84335" numCol="1" anchor="ctr">
              <a:noAutofit/>
            </a:bodyPr>
            <a:lstStyle/>
            <a:p>
              <a:pPr>
                <a:defRPr sz="68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6" name="Slide display modes"/>
            <p:cNvSpPr txBox="1"/>
            <p:nvPr/>
          </p:nvSpPr>
          <p:spPr>
            <a:xfrm>
              <a:off x="2437261" y="260643"/>
              <a:ext cx="4294878" cy="75287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84335" tIns="84335" rIns="84335" bIns="84335" numCol="1" anchor="ctr">
              <a:spAutoFit/>
            </a:bodyPr>
            <a:lstStyle>
              <a:lvl1pPr>
                <a:lnSpc>
                  <a:spcPct val="10000"/>
                </a:lnSpc>
                <a:defRPr b="1" sz="3700">
                  <a:solidFill>
                    <a:srgbClr val="53585F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lvl1pPr>
            </a:lstStyle>
            <a:p>
              <a:pPr/>
              <a:r>
                <a:t>Slide display modes</a:t>
              </a:r>
            </a:p>
          </p:txBody>
        </p:sp>
      </p:grpSp>
      <p:sp>
        <p:nvSpPr>
          <p:cNvPr id="188" name="Rectangle"/>
          <p:cNvSpPr/>
          <p:nvPr/>
        </p:nvSpPr>
        <p:spPr>
          <a:xfrm>
            <a:off x="1270000" y="1270000"/>
            <a:ext cx="19050000" cy="25400000"/>
          </a:xfrm>
          <a:prstGeom prst="rect">
            <a:avLst/>
          </a:prstGeom>
          <a:ln w="63500">
            <a:solidFill>
              <a:srgbClr val="FFFFFF"/>
            </a:solidFill>
            <a:miter lim="400000"/>
          </a:ln>
        </p:spPr>
        <p:txBody>
          <a:bodyPr lIns="84335" tIns="84335" rIns="84335" bIns="84335" anchor="ctr"/>
          <a:lstStyle/>
          <a:p>
            <a:pPr>
              <a:defRPr sz="6800">
                <a:solidFill>
                  <a:srgbClr val="FFFFFF"/>
                </a:solidFill>
              </a:defRPr>
            </a:pPr>
          </a:p>
        </p:txBody>
      </p:sp>
      <p:pic>
        <p:nvPicPr>
          <p:cNvPr id="189" name="RStudio-Logo-All-Gray.png" descr="RStudio-Logo-All-Gray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17334" y="26165788"/>
            <a:ext cx="1422800" cy="499404"/>
          </a:xfrm>
          <a:prstGeom prst="rect">
            <a:avLst/>
          </a:prstGeom>
          <a:ln w="12700">
            <a:miter lim="400000"/>
          </a:ln>
        </p:spPr>
      </p:pic>
      <p:sp>
        <p:nvSpPr>
          <p:cNvPr id="190" name="Line"/>
          <p:cNvSpPr/>
          <p:nvPr/>
        </p:nvSpPr>
        <p:spPr>
          <a:xfrm>
            <a:off x="1270462" y="26097572"/>
            <a:ext cx="19049076" cy="1"/>
          </a:xfrm>
          <a:prstGeom prst="line">
            <a:avLst/>
          </a:prstGeom>
          <a:ln w="38100">
            <a:solidFill>
              <a:srgbClr val="000000"/>
            </a:solidFill>
            <a:miter lim="400000"/>
          </a:ln>
        </p:spPr>
        <p:txBody>
          <a:bodyPr lIns="84335" tIns="84335" rIns="84335" bIns="84335" anchor="ctr"/>
          <a:lstStyle/>
          <a:p>
            <a:pPr>
              <a:defRPr sz="6800"/>
            </a:pPr>
          </a:p>
        </p:txBody>
      </p:sp>
      <p:sp>
        <p:nvSpPr>
          <p:cNvPr id="191" name="Line"/>
          <p:cNvSpPr/>
          <p:nvPr/>
        </p:nvSpPr>
        <p:spPr>
          <a:xfrm>
            <a:off x="1270462" y="3937000"/>
            <a:ext cx="19049076" cy="0"/>
          </a:xfrm>
          <a:prstGeom prst="line">
            <a:avLst/>
          </a:prstGeom>
          <a:ln w="38100">
            <a:solidFill>
              <a:srgbClr val="000000"/>
            </a:solidFill>
            <a:miter lim="400000"/>
          </a:ln>
        </p:spPr>
        <p:txBody>
          <a:bodyPr lIns="84335" tIns="84335" rIns="84335" bIns="84335" anchor="ctr"/>
          <a:lstStyle/>
          <a:p>
            <a:pPr>
              <a:defRPr sz="6800"/>
            </a:pPr>
          </a:p>
        </p:txBody>
      </p:sp>
      <p:grpSp>
        <p:nvGrpSpPr>
          <p:cNvPr id="194" name="Group"/>
          <p:cNvGrpSpPr/>
          <p:nvPr/>
        </p:nvGrpSpPr>
        <p:grpSpPr>
          <a:xfrm>
            <a:off x="4513417" y="3837168"/>
            <a:ext cx="3810001" cy="752873"/>
            <a:chOff x="-1108773" y="0"/>
            <a:chExt cx="3810000" cy="752871"/>
          </a:xfrm>
        </p:grpSpPr>
        <p:sp>
          <p:nvSpPr>
            <p:cNvPr id="192" name="Rectangle"/>
            <p:cNvSpPr/>
            <p:nvPr/>
          </p:nvSpPr>
          <p:spPr>
            <a:xfrm>
              <a:off x="-1108774" y="126999"/>
              <a:ext cx="3810001" cy="498873"/>
            </a:xfrm>
            <a:prstGeom prst="rect">
              <a:avLst/>
            </a:prstGeom>
            <a:solidFill>
              <a:srgbClr val="DCDEE0"/>
            </a:solidFill>
            <a:ln w="12700" cap="flat">
              <a:noFill/>
              <a:miter lim="400000"/>
            </a:ln>
            <a:effectLst/>
          </p:spPr>
          <p:txBody>
            <a:bodyPr wrap="square" lIns="84335" tIns="84335" rIns="84335" bIns="84335" numCol="1" anchor="ctr">
              <a:noAutofit/>
            </a:bodyPr>
            <a:lstStyle/>
            <a:p>
              <a:pPr>
                <a:defRPr sz="68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3" name="Basic YAML"/>
            <p:cNvSpPr txBox="1"/>
            <p:nvPr/>
          </p:nvSpPr>
          <p:spPr>
            <a:xfrm>
              <a:off x="-440546" y="-1"/>
              <a:ext cx="2473545" cy="75287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84335" tIns="84335" rIns="84335" bIns="84335" numCol="1" anchor="ctr">
              <a:spAutoFit/>
            </a:bodyPr>
            <a:lstStyle>
              <a:lvl1pPr>
                <a:lnSpc>
                  <a:spcPct val="10000"/>
                </a:lnSpc>
                <a:defRPr b="1" sz="3700">
                  <a:solidFill>
                    <a:srgbClr val="53585F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lvl1pPr>
            </a:lstStyle>
            <a:p>
              <a:pPr/>
              <a:r>
                <a:t>Basic YAML</a:t>
              </a:r>
            </a:p>
          </p:txBody>
        </p:sp>
      </p:grpSp>
      <p:grpSp>
        <p:nvGrpSpPr>
          <p:cNvPr id="197" name="Group"/>
          <p:cNvGrpSpPr/>
          <p:nvPr/>
        </p:nvGrpSpPr>
        <p:grpSpPr>
          <a:xfrm>
            <a:off x="1276056" y="20121254"/>
            <a:ext cx="19050001" cy="752873"/>
            <a:chOff x="-4953000" y="260643"/>
            <a:chExt cx="19050000" cy="752871"/>
          </a:xfrm>
        </p:grpSpPr>
        <p:sp>
          <p:nvSpPr>
            <p:cNvPr id="195" name="Rectangle"/>
            <p:cNvSpPr/>
            <p:nvPr/>
          </p:nvSpPr>
          <p:spPr>
            <a:xfrm>
              <a:off x="-4953000" y="387643"/>
              <a:ext cx="19050000" cy="498873"/>
            </a:xfrm>
            <a:prstGeom prst="rect">
              <a:avLst/>
            </a:prstGeom>
            <a:solidFill>
              <a:srgbClr val="DCDEE0"/>
            </a:solidFill>
            <a:ln w="12700" cap="flat">
              <a:noFill/>
              <a:miter lim="400000"/>
            </a:ln>
            <a:effectLst/>
          </p:spPr>
          <p:txBody>
            <a:bodyPr wrap="square" lIns="84335" tIns="84335" rIns="84335" bIns="84335" numCol="1" anchor="ctr">
              <a:noAutofit/>
            </a:bodyPr>
            <a:lstStyle/>
            <a:p>
              <a:pPr>
                <a:defRPr sz="68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6" name="Top level options to customize LaTex (pdf) output"/>
            <p:cNvSpPr txBox="1"/>
            <p:nvPr/>
          </p:nvSpPr>
          <p:spPr>
            <a:xfrm>
              <a:off x="-595486" y="260643"/>
              <a:ext cx="10334972" cy="75287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84335" tIns="84335" rIns="84335" bIns="84335" numCol="1" anchor="ctr">
              <a:spAutoFit/>
            </a:bodyPr>
            <a:lstStyle>
              <a:lvl1pPr>
                <a:lnSpc>
                  <a:spcPct val="10000"/>
                </a:lnSpc>
                <a:defRPr b="1" sz="3700">
                  <a:solidFill>
                    <a:srgbClr val="53585F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lvl1pPr>
            </a:lstStyle>
            <a:p>
              <a:pPr/>
              <a:r>
                <a:t>Top level options to customize LaTex (pdf) output</a:t>
              </a:r>
            </a:p>
          </p:txBody>
        </p:sp>
      </p:grpSp>
      <p:sp>
        <p:nvSpPr>
          <p:cNvPr id="198" name="Contents:…"/>
          <p:cNvSpPr txBox="1"/>
          <p:nvPr/>
        </p:nvSpPr>
        <p:spPr>
          <a:xfrm>
            <a:off x="15802638" y="1720218"/>
            <a:ext cx="4317699" cy="20952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84335" tIns="84335" rIns="84335" bIns="84335" anchor="ctr">
            <a:spAutoFit/>
          </a:bodyPr>
          <a:lstStyle/>
          <a:p>
            <a:pPr algn="l">
              <a:lnSpc>
                <a:spcPct val="90000"/>
              </a:lnSpc>
              <a:defRPr sz="3300">
                <a:solidFill>
                  <a:srgbClr val="A6AAA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Contents:</a:t>
            </a:r>
          </a:p>
          <a:p>
            <a:pPr marL="609600" indent="-546100" algn="l">
              <a:lnSpc>
                <a:spcPct val="90000"/>
              </a:lnSpc>
              <a:buSzPct val="100000"/>
              <a:buAutoNum type="arabicPeriod" startAt="1"/>
              <a:defRPr sz="3300">
                <a:solidFill>
                  <a:srgbClr val="A6AAA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Markdown Syntax</a:t>
            </a:r>
          </a:p>
          <a:p>
            <a:pPr marL="609600" indent="-546100" algn="l">
              <a:lnSpc>
                <a:spcPct val="90000"/>
              </a:lnSpc>
              <a:buSzPct val="100000"/>
              <a:buAutoNum type="arabicPeriod" startAt="1"/>
              <a:defRPr sz="3300">
                <a:solidFill>
                  <a:srgbClr val="A6AAA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Knitr chunk options</a:t>
            </a:r>
          </a:p>
          <a:p>
            <a:pPr marL="609600" indent="-546100" algn="l">
              <a:lnSpc>
                <a:spcPct val="90000"/>
              </a:lnSpc>
              <a:buSzPct val="100000"/>
              <a:buAutoNum type="arabicPeriod" startAt="1"/>
              <a:defRPr sz="3300">
                <a:latin typeface="Source Sans Pro Black"/>
                <a:ea typeface="Source Sans Pro Black"/>
                <a:cs typeface="Source Sans Pro Black"/>
                <a:sym typeface="Source Sans Pro Black"/>
              </a:defRPr>
            </a:pPr>
            <a:r>
              <a:t>Pandoc options</a:t>
            </a:r>
          </a:p>
        </p:txBody>
      </p:sp>
      <p:sp>
        <p:nvSpPr>
          <p:cNvPr id="199" name="---…"/>
          <p:cNvSpPr txBox="1"/>
          <p:nvPr/>
        </p:nvSpPr>
        <p:spPr>
          <a:xfrm>
            <a:off x="8337019" y="4611728"/>
            <a:ext cx="3810001" cy="33586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>
            <a:normAutofit fontScale="100000" lnSpcReduction="0"/>
          </a:bodyPr>
          <a:lstStyle/>
          <a:p>
            <a:pPr algn="l" defTabSz="578358">
              <a:spcBef>
                <a:spcPts val="900"/>
              </a:spcBef>
              <a:defRPr sz="2277"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---</a:t>
            </a:r>
          </a:p>
          <a:p>
            <a:pPr algn="l" defTabSz="578358">
              <a:spcBef>
                <a:spcPts val="900"/>
              </a:spcBef>
              <a:defRPr sz="2277"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title: "Chapters"</a:t>
            </a:r>
          </a:p>
          <a:p>
            <a:pPr algn="l" defTabSz="578358">
              <a:spcBef>
                <a:spcPts val="900"/>
              </a:spcBef>
              <a:defRPr sz="2277"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output:</a:t>
            </a:r>
          </a:p>
          <a:p>
            <a:pPr algn="l" defTabSz="578358">
              <a:spcBef>
                <a:spcPts val="900"/>
              </a:spcBef>
              <a:defRPr sz="2277">
                <a:latin typeface="Source Code Pro Black"/>
                <a:ea typeface="Source Code Pro Black"/>
                <a:cs typeface="Source Code Pro Black"/>
                <a:sym typeface="Source Code Pro Black"/>
              </a:defRPr>
            </a:pPr>
            <a:r>
              <a:t>  html_document:</a:t>
            </a:r>
          </a:p>
          <a:p>
            <a:pPr algn="l" defTabSz="578358">
              <a:spcBef>
                <a:spcPts val="900"/>
              </a:spcBef>
              <a:defRPr sz="2277">
                <a:latin typeface="Source Code Pro Black"/>
                <a:ea typeface="Source Code Pro Black"/>
                <a:cs typeface="Source Code Pro Black"/>
                <a:sym typeface="Source Code Pro Black"/>
              </a:defRPr>
            </a:pPr>
            <a:r>
              <a:t>    toc: true</a:t>
            </a:r>
          </a:p>
          <a:p>
            <a:pPr algn="l" defTabSz="578358">
              <a:spcBef>
                <a:spcPts val="900"/>
              </a:spcBef>
              <a:defRPr sz="2277">
                <a:latin typeface="Source Code Pro Black"/>
                <a:ea typeface="Source Code Pro Black"/>
                <a:cs typeface="Source Code Pro Black"/>
                <a:sym typeface="Source Code Pro Black"/>
              </a:defRPr>
            </a:pPr>
            <a:r>
              <a:t>    toc_depth: 2</a:t>
            </a:r>
          </a:p>
          <a:p>
            <a:pPr algn="l" defTabSz="578358">
              <a:spcBef>
                <a:spcPts val="900"/>
              </a:spcBef>
              <a:defRPr sz="2277"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---</a:t>
            </a:r>
          </a:p>
        </p:txBody>
      </p:sp>
      <p:sp>
        <p:nvSpPr>
          <p:cNvPr id="200" name="---…"/>
          <p:cNvSpPr txBox="1"/>
          <p:nvPr/>
        </p:nvSpPr>
        <p:spPr>
          <a:xfrm>
            <a:off x="16188929" y="4617627"/>
            <a:ext cx="4164358" cy="335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>
            <a:normAutofit fontScale="100000" lnSpcReduction="0"/>
          </a:bodyPr>
          <a:lstStyle/>
          <a:p>
            <a:pPr algn="l" defTabSz="578358">
              <a:spcBef>
                <a:spcPts val="900"/>
              </a:spcBef>
              <a:defRPr sz="2277"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---</a:t>
            </a:r>
          </a:p>
          <a:p>
            <a:pPr algn="l" defTabSz="578358">
              <a:spcBef>
                <a:spcPts val="900"/>
              </a:spcBef>
              <a:defRPr sz="2277"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title: "Slides"</a:t>
            </a:r>
          </a:p>
          <a:p>
            <a:pPr algn="l" defTabSz="578358">
              <a:spcBef>
                <a:spcPts val="900"/>
              </a:spcBef>
              <a:defRPr sz="2277"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output:</a:t>
            </a:r>
          </a:p>
          <a:p>
            <a:pPr algn="l" defTabSz="578358">
              <a:spcBef>
                <a:spcPts val="900"/>
              </a:spcBef>
              <a:defRPr sz="2277"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  slidy_presentation:</a:t>
            </a:r>
          </a:p>
          <a:p>
            <a:pPr algn="l" defTabSz="578358">
              <a:spcBef>
                <a:spcPts val="900"/>
              </a:spcBef>
              <a:defRPr sz="2277"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    incremental: true  </a:t>
            </a:r>
          </a:p>
          <a:p>
            <a:pPr algn="l" defTabSz="578358">
              <a:spcBef>
                <a:spcPts val="900"/>
              </a:spcBef>
              <a:defRPr sz="2277">
                <a:latin typeface="Source Code Pro Black"/>
                <a:ea typeface="Source Code Pro Black"/>
                <a:cs typeface="Source Code Pro Black"/>
                <a:sym typeface="Source Code Pro Black"/>
              </a:defRPr>
            </a:pPr>
            <a:r>
              <a:t>runtime: shiny</a:t>
            </a:r>
          </a:p>
          <a:p>
            <a:pPr algn="l" defTabSz="578358">
              <a:spcBef>
                <a:spcPts val="900"/>
              </a:spcBef>
              <a:defRPr sz="2277"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---</a:t>
            </a:r>
          </a:p>
        </p:txBody>
      </p:sp>
      <p:sp>
        <p:nvSpPr>
          <p:cNvPr id="201" name="4"/>
          <p:cNvSpPr txBox="1"/>
          <p:nvPr/>
        </p:nvSpPr>
        <p:spPr>
          <a:xfrm>
            <a:off x="10590699" y="26880604"/>
            <a:ext cx="408602" cy="7401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84335" tIns="84335" rIns="84335" bIns="84335" anchor="ctr">
            <a:spAutoFit/>
          </a:bodyPr>
          <a:lstStyle>
            <a:lvl1pPr>
              <a:defRPr sz="3600"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202" name="---…"/>
          <p:cNvSpPr txBox="1"/>
          <p:nvPr/>
        </p:nvSpPr>
        <p:spPr>
          <a:xfrm>
            <a:off x="4546848" y="4815540"/>
            <a:ext cx="3810001" cy="32269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>
            <a:normAutofit fontScale="100000" lnSpcReduction="0"/>
          </a:bodyPr>
          <a:lstStyle/>
          <a:p>
            <a:pPr algn="l">
              <a:spcBef>
                <a:spcPts val="1000"/>
              </a:spcBef>
              <a:defRPr sz="2300"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---</a:t>
            </a:r>
          </a:p>
          <a:p>
            <a:pPr algn="l">
              <a:spcBef>
                <a:spcPts val="1000"/>
              </a:spcBef>
              <a:defRPr sz="2300"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title: "A Web Doc"</a:t>
            </a:r>
          </a:p>
          <a:p>
            <a:pPr algn="l">
              <a:spcBef>
                <a:spcPts val="1000"/>
              </a:spcBef>
              <a:defRPr sz="2300"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author: "John Doe"</a:t>
            </a:r>
          </a:p>
          <a:p>
            <a:pPr algn="l">
              <a:spcBef>
                <a:spcPts val="1000"/>
              </a:spcBef>
              <a:defRPr sz="2300"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date: "May 1, 2015"</a:t>
            </a:r>
          </a:p>
          <a:p>
            <a:pPr algn="l">
              <a:spcBef>
                <a:spcPts val="1000"/>
              </a:spcBef>
              <a:defRPr sz="2300">
                <a:latin typeface="Source Code Pro Black"/>
                <a:ea typeface="Source Code Pro Black"/>
                <a:cs typeface="Source Code Pro Black"/>
                <a:sym typeface="Source Code Pro Black"/>
              </a:defRPr>
            </a:pPr>
            <a:r>
              <a:t>output: md_document</a:t>
            </a:r>
          </a:p>
          <a:p>
            <a:pPr algn="l">
              <a:spcBef>
                <a:spcPts val="1000"/>
              </a:spcBef>
              <a:defRPr sz="2300"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---</a:t>
            </a:r>
          </a:p>
        </p:txBody>
      </p:sp>
      <p:sp>
        <p:nvSpPr>
          <p:cNvPr id="203" name="html_document…"/>
          <p:cNvSpPr txBox="1"/>
          <p:nvPr/>
        </p:nvSpPr>
        <p:spPr>
          <a:xfrm>
            <a:off x="1191400" y="4815540"/>
            <a:ext cx="3161699" cy="32269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>
            <a:normAutofit fontScale="100000" lnSpcReduction="0"/>
          </a:bodyPr>
          <a:lstStyle/>
          <a:p>
            <a:pPr algn="l" defTabSz="245363">
              <a:spcBef>
                <a:spcPts val="400"/>
              </a:spcBef>
              <a:defRPr sz="2478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html_document</a:t>
            </a:r>
          </a:p>
          <a:p>
            <a:pPr algn="l" defTabSz="245363">
              <a:spcBef>
                <a:spcPts val="400"/>
              </a:spcBef>
              <a:defRPr sz="2478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pdf_document</a:t>
            </a:r>
          </a:p>
          <a:p>
            <a:pPr algn="l" defTabSz="245363">
              <a:spcBef>
                <a:spcPts val="400"/>
              </a:spcBef>
              <a:defRPr sz="2478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word_document</a:t>
            </a:r>
          </a:p>
          <a:p>
            <a:pPr algn="l" defTabSz="245363">
              <a:spcBef>
                <a:spcPts val="400"/>
              </a:spcBef>
              <a:defRPr sz="2478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md_document</a:t>
            </a:r>
          </a:p>
          <a:p>
            <a:pPr algn="l" defTabSz="245363">
              <a:spcBef>
                <a:spcPts val="400"/>
              </a:spcBef>
              <a:defRPr sz="2478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ioslides_presentation</a:t>
            </a:r>
          </a:p>
          <a:p>
            <a:pPr algn="l" defTabSz="245363">
              <a:spcBef>
                <a:spcPts val="400"/>
              </a:spcBef>
              <a:defRPr sz="2478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slidy_presentation</a:t>
            </a:r>
          </a:p>
          <a:p>
            <a:pPr algn="l" defTabSz="245363">
              <a:spcBef>
                <a:spcPts val="400"/>
              </a:spcBef>
              <a:defRPr sz="2478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beamer_presentation</a:t>
            </a:r>
          </a:p>
        </p:txBody>
      </p:sp>
      <p:grpSp>
        <p:nvGrpSpPr>
          <p:cNvPr id="206" name="Group"/>
          <p:cNvGrpSpPr/>
          <p:nvPr/>
        </p:nvGrpSpPr>
        <p:grpSpPr>
          <a:xfrm>
            <a:off x="1270000" y="3837168"/>
            <a:ext cx="3175000" cy="752873"/>
            <a:chOff x="-4953000" y="0"/>
            <a:chExt cx="3175000" cy="752871"/>
          </a:xfrm>
        </p:grpSpPr>
        <p:sp>
          <p:nvSpPr>
            <p:cNvPr id="204" name="Rectangle"/>
            <p:cNvSpPr/>
            <p:nvPr/>
          </p:nvSpPr>
          <p:spPr>
            <a:xfrm>
              <a:off x="-4953000" y="126999"/>
              <a:ext cx="3175000" cy="498873"/>
            </a:xfrm>
            <a:prstGeom prst="rect">
              <a:avLst/>
            </a:prstGeom>
            <a:solidFill>
              <a:srgbClr val="DCDEE0"/>
            </a:solidFill>
            <a:ln w="12700" cap="flat">
              <a:noFill/>
              <a:miter lim="400000"/>
            </a:ln>
            <a:effectLst/>
          </p:spPr>
          <p:txBody>
            <a:bodyPr wrap="square" lIns="84335" tIns="84335" rIns="84335" bIns="84335" numCol="1" anchor="ctr">
              <a:noAutofit/>
            </a:bodyPr>
            <a:lstStyle/>
            <a:p>
              <a:pPr>
                <a:defRPr sz="68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5" name="Templates"/>
            <p:cNvSpPr txBox="1"/>
            <p:nvPr/>
          </p:nvSpPr>
          <p:spPr>
            <a:xfrm>
              <a:off x="-4524974" y="-1"/>
              <a:ext cx="2318948" cy="75287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84335" tIns="84335" rIns="84335" bIns="84335" numCol="1" anchor="ctr">
              <a:spAutoFit/>
            </a:bodyPr>
            <a:lstStyle>
              <a:lvl1pPr>
                <a:lnSpc>
                  <a:spcPct val="10000"/>
                </a:lnSpc>
                <a:defRPr b="1" sz="3700">
                  <a:solidFill>
                    <a:srgbClr val="53585F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lvl1pPr>
            </a:lstStyle>
            <a:p>
              <a:pPr/>
              <a:r>
                <a:t>Templates</a:t>
              </a:r>
            </a:p>
          </p:txBody>
        </p:sp>
      </p:grpSp>
      <p:grpSp>
        <p:nvGrpSpPr>
          <p:cNvPr id="209" name="Group"/>
          <p:cNvGrpSpPr/>
          <p:nvPr/>
        </p:nvGrpSpPr>
        <p:grpSpPr>
          <a:xfrm>
            <a:off x="8404534" y="3837168"/>
            <a:ext cx="3810001" cy="752873"/>
            <a:chOff x="-1760382" y="0"/>
            <a:chExt cx="3810000" cy="752871"/>
          </a:xfrm>
        </p:grpSpPr>
        <p:sp>
          <p:nvSpPr>
            <p:cNvPr id="207" name="Rectangle"/>
            <p:cNvSpPr/>
            <p:nvPr/>
          </p:nvSpPr>
          <p:spPr>
            <a:xfrm>
              <a:off x="-1760383" y="126999"/>
              <a:ext cx="3810001" cy="498873"/>
            </a:xfrm>
            <a:prstGeom prst="rect">
              <a:avLst/>
            </a:prstGeom>
            <a:solidFill>
              <a:srgbClr val="DCDEE0"/>
            </a:solidFill>
            <a:ln w="12700" cap="flat">
              <a:noFill/>
              <a:miter lim="400000"/>
            </a:ln>
            <a:effectLst/>
          </p:spPr>
          <p:txBody>
            <a:bodyPr wrap="square" lIns="84335" tIns="84335" rIns="84335" bIns="84335" numCol="1" anchor="ctr">
              <a:noAutofit/>
            </a:bodyPr>
            <a:lstStyle/>
            <a:p>
              <a:pPr>
                <a:defRPr sz="68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8" name="Template options"/>
            <p:cNvSpPr txBox="1"/>
            <p:nvPr/>
          </p:nvSpPr>
          <p:spPr>
            <a:xfrm>
              <a:off x="-1740382" y="-1"/>
              <a:ext cx="3769999" cy="75287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84335" tIns="84335" rIns="84335" bIns="84335" numCol="1" anchor="ctr">
              <a:spAutoFit/>
            </a:bodyPr>
            <a:lstStyle>
              <a:lvl1pPr>
                <a:lnSpc>
                  <a:spcPct val="10000"/>
                </a:lnSpc>
                <a:defRPr b="1" sz="3700">
                  <a:solidFill>
                    <a:srgbClr val="53585F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lvl1pPr>
            </a:lstStyle>
            <a:p>
              <a:pPr/>
              <a:r>
                <a:t>Template options</a:t>
              </a:r>
            </a:p>
          </p:txBody>
        </p:sp>
      </p:grpSp>
      <p:grpSp>
        <p:nvGrpSpPr>
          <p:cNvPr id="212" name="Group"/>
          <p:cNvGrpSpPr/>
          <p:nvPr/>
        </p:nvGrpSpPr>
        <p:grpSpPr>
          <a:xfrm>
            <a:off x="16135969" y="3842671"/>
            <a:ext cx="4191001" cy="752873"/>
            <a:chOff x="-1108773" y="0"/>
            <a:chExt cx="4191000" cy="752871"/>
          </a:xfrm>
        </p:grpSpPr>
        <p:sp>
          <p:nvSpPr>
            <p:cNvPr id="210" name="Rectangle"/>
            <p:cNvSpPr/>
            <p:nvPr/>
          </p:nvSpPr>
          <p:spPr>
            <a:xfrm>
              <a:off x="-1108774" y="126999"/>
              <a:ext cx="4191001" cy="498873"/>
            </a:xfrm>
            <a:prstGeom prst="rect">
              <a:avLst/>
            </a:prstGeom>
            <a:solidFill>
              <a:srgbClr val="DCDEE0"/>
            </a:solidFill>
            <a:ln w="12700" cap="flat">
              <a:noFill/>
              <a:miter lim="400000"/>
            </a:ln>
            <a:effectLst/>
          </p:spPr>
          <p:txBody>
            <a:bodyPr wrap="square" lIns="84335" tIns="84335" rIns="84335" bIns="84335" numCol="1" anchor="ctr">
              <a:noAutofit/>
            </a:bodyPr>
            <a:lstStyle/>
            <a:p>
              <a:pPr>
                <a:defRPr sz="68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1" name="Interactive Docs"/>
            <p:cNvSpPr txBox="1"/>
            <p:nvPr/>
          </p:nvSpPr>
          <p:spPr>
            <a:xfrm>
              <a:off x="-780093" y="-1"/>
              <a:ext cx="3533640" cy="75287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84335" tIns="84335" rIns="84335" bIns="84335" numCol="1" anchor="ctr">
              <a:noAutofit/>
            </a:bodyPr>
            <a:lstStyle>
              <a:lvl1pPr>
                <a:lnSpc>
                  <a:spcPct val="10000"/>
                </a:lnSpc>
                <a:defRPr b="1" sz="3700">
                  <a:solidFill>
                    <a:srgbClr val="53585F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lvl1pPr>
            </a:lstStyle>
            <a:p>
              <a:pPr/>
              <a:r>
                <a:t>Interactive Docs</a:t>
              </a:r>
            </a:p>
          </p:txBody>
        </p:sp>
      </p:grpSp>
      <p:sp>
        <p:nvSpPr>
          <p:cNvPr id="213" name="---…"/>
          <p:cNvSpPr txBox="1"/>
          <p:nvPr/>
        </p:nvSpPr>
        <p:spPr>
          <a:xfrm>
            <a:off x="12315186" y="4853448"/>
            <a:ext cx="3810001" cy="335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>
            <a:normAutofit fontScale="100000" lnSpcReduction="0"/>
          </a:bodyPr>
          <a:lstStyle/>
          <a:p>
            <a:pPr algn="l">
              <a:spcBef>
                <a:spcPts val="1000"/>
              </a:spcBef>
              <a:defRPr sz="2300"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---</a:t>
            </a:r>
          </a:p>
          <a:p>
            <a:pPr algn="l">
              <a:spcBef>
                <a:spcPts val="1000"/>
              </a:spcBef>
              <a:defRPr sz="2300"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title: "My PDF"</a:t>
            </a:r>
          </a:p>
          <a:p>
            <a:pPr algn="l">
              <a:spcBef>
                <a:spcPts val="1000"/>
              </a:spcBef>
              <a:defRPr sz="2300"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output: pdf_document</a:t>
            </a:r>
          </a:p>
          <a:p>
            <a:pPr algn="l">
              <a:spcBef>
                <a:spcPts val="1000"/>
              </a:spcBef>
              <a:defRPr sz="2300">
                <a:latin typeface="Source Code Pro Black"/>
                <a:ea typeface="Source Code Pro Black"/>
                <a:cs typeface="Source Code Pro Black"/>
                <a:sym typeface="Source Code Pro Black"/>
              </a:defRPr>
            </a:pPr>
            <a:r>
              <a:t>fontsize: 11pt</a:t>
            </a:r>
          </a:p>
          <a:p>
            <a:pPr algn="l">
              <a:spcBef>
                <a:spcPts val="1000"/>
              </a:spcBef>
              <a:defRPr sz="2300">
                <a:latin typeface="Source Code Pro Black"/>
                <a:ea typeface="Source Code Pro Black"/>
                <a:cs typeface="Source Code Pro Black"/>
                <a:sym typeface="Source Code Pro Black"/>
              </a:defRPr>
            </a:pPr>
            <a:r>
              <a:t>geometry: margin=1in</a:t>
            </a:r>
          </a:p>
          <a:p>
            <a:pPr algn="l">
              <a:spcBef>
                <a:spcPts val="1000"/>
              </a:spcBef>
              <a:defRPr sz="2300"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---</a:t>
            </a:r>
          </a:p>
        </p:txBody>
      </p:sp>
      <p:graphicFrame>
        <p:nvGraphicFramePr>
          <p:cNvPr id="214" name="Table"/>
          <p:cNvGraphicFramePr/>
          <p:nvPr/>
        </p:nvGraphicFramePr>
        <p:xfrm>
          <a:off x="1297723" y="20771453"/>
          <a:ext cx="19058902" cy="533207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{C7B018BB-80A7-4F77-B60F-C8B233D01FF8}</a:tableStyleId>
              </a:tblPr>
              <a:tblGrid>
                <a:gridCol w="6106065"/>
                <a:gridCol w="12914736"/>
              </a:tblGrid>
              <a:tr h="810388"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500">
                          <a:solidFill>
                            <a:srgbClr val="FFFFF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option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DCDEE0"/>
                      </a:solidFill>
                      <a:miter lim="400000"/>
                    </a:lnL>
                    <a:lnR w="38100">
                      <a:solidFill>
                        <a:srgbClr val="DCDEE0"/>
                      </a:solidFill>
                      <a:miter lim="400000"/>
                    </a:lnR>
                    <a:lnT w="38100">
                      <a:solidFill>
                        <a:srgbClr val="DCDEE0"/>
                      </a:solidFill>
                      <a:miter lim="400000"/>
                    </a:lnT>
                    <a:lnB w="38100">
                      <a:solidFill>
                        <a:srgbClr val="DCDEE0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500">
                          <a:solidFill>
                            <a:srgbClr val="FFFFF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description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DCDEE0"/>
                      </a:solidFill>
                      <a:miter lim="400000"/>
                    </a:lnL>
                    <a:lnR w="38100">
                      <a:solidFill>
                        <a:srgbClr val="DCDEE0"/>
                      </a:solidFill>
                      <a:miter lim="400000"/>
                    </a:lnR>
                    <a:lnT w="38100">
                      <a:solidFill>
                        <a:srgbClr val="DCDEE0"/>
                      </a:solidFill>
                      <a:miter lim="400000"/>
                    </a:lnT>
                    <a:lnB w="38100">
                      <a:solidFill>
                        <a:srgbClr val="DCDEE0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</a:tr>
              <a:tr h="640511">
                <a:tc>
                  <a:txBody>
                    <a:bodyPr/>
                    <a:lstStyle/>
                    <a:p>
                      <a:pPr indent="190500" algn="l" defTabSz="914400">
                        <a:defRPr sz="1800"/>
                      </a:pPr>
                      <a:r>
                        <a:rPr sz="25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lang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DCDEE0"/>
                      </a:solidFill>
                      <a:miter lim="400000"/>
                    </a:lnL>
                    <a:lnR w="38100">
                      <a:solidFill>
                        <a:srgbClr val="DCDEE0"/>
                      </a:solidFill>
                      <a:miter lim="400000"/>
                    </a:lnR>
                    <a:lnT w="38100">
                      <a:solidFill>
                        <a:srgbClr val="DCDEE0"/>
                      </a:solidFill>
                      <a:miter lim="400000"/>
                    </a:lnT>
                    <a:lnB w="3810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>
                        <a:defRPr sz="1800"/>
                      </a:pPr>
                      <a:r>
                        <a:rPr sz="25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Document language code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DCDEE0"/>
                      </a:solidFill>
                      <a:miter lim="400000"/>
                    </a:lnL>
                    <a:lnR w="38100">
                      <a:solidFill>
                        <a:srgbClr val="DCDEE0"/>
                      </a:solidFill>
                      <a:miter lim="400000"/>
                    </a:lnR>
                    <a:lnT w="38100">
                      <a:solidFill>
                        <a:srgbClr val="DCDEE0"/>
                      </a:solidFill>
                      <a:miter lim="400000"/>
                    </a:lnT>
                    <a:lnB w="3810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640511">
                <a:tc>
                  <a:txBody>
                    <a:bodyPr/>
                    <a:lstStyle/>
                    <a:p>
                      <a:pPr indent="190500" algn="l" defTabSz="914400">
                        <a:defRPr sz="1800"/>
                      </a:pPr>
                      <a:r>
                        <a:rPr sz="25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fontsize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DCDEE0"/>
                      </a:solidFill>
                      <a:miter lim="400000"/>
                    </a:lnL>
                    <a:lnR w="38100">
                      <a:solidFill>
                        <a:srgbClr val="DCDEE0"/>
                      </a:solidFill>
                      <a:miter lim="400000"/>
                    </a:lnR>
                    <a:lnT w="38100">
                      <a:solidFill>
                        <a:srgbClr val="DCDEE0"/>
                      </a:solidFill>
                      <a:miter lim="400000"/>
                    </a:lnT>
                    <a:lnB w="3810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>
                        <a:defRPr sz="1800"/>
                      </a:pPr>
                      <a:r>
                        <a:rPr sz="25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Font size (e.g. 10pt, 11pt, 12 pt)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DCDEE0"/>
                      </a:solidFill>
                      <a:miter lim="400000"/>
                    </a:lnL>
                    <a:lnR w="38100">
                      <a:solidFill>
                        <a:srgbClr val="DCDEE0"/>
                      </a:solidFill>
                      <a:miter lim="400000"/>
                    </a:lnR>
                    <a:lnT w="38100">
                      <a:solidFill>
                        <a:srgbClr val="DCDEE0"/>
                      </a:solidFill>
                      <a:miter lim="400000"/>
                    </a:lnT>
                    <a:lnB w="3810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640511">
                <a:tc>
                  <a:txBody>
                    <a:bodyPr/>
                    <a:lstStyle/>
                    <a:p>
                      <a:pPr indent="190500" algn="l" defTabSz="914400">
                        <a:defRPr sz="1800"/>
                      </a:pPr>
                      <a:r>
                        <a:rPr sz="25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documentclass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DCDEE0"/>
                      </a:solidFill>
                      <a:miter lim="400000"/>
                    </a:lnL>
                    <a:lnR w="38100">
                      <a:solidFill>
                        <a:srgbClr val="DCDEE0"/>
                      </a:solidFill>
                      <a:miter lim="400000"/>
                    </a:lnR>
                    <a:lnT w="38100">
                      <a:solidFill>
                        <a:srgbClr val="DCDEE0"/>
                      </a:solidFill>
                      <a:miter lim="400000"/>
                    </a:lnT>
                    <a:lnB w="3810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>
                        <a:defRPr sz="1800"/>
                      </a:pPr>
                      <a:r>
                        <a:rPr sz="25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Latex document class (e.g. article)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DCDEE0"/>
                      </a:solidFill>
                      <a:miter lim="400000"/>
                    </a:lnL>
                    <a:lnR w="38100">
                      <a:solidFill>
                        <a:srgbClr val="DCDEE0"/>
                      </a:solidFill>
                      <a:miter lim="400000"/>
                    </a:lnR>
                    <a:lnT w="38100">
                      <a:solidFill>
                        <a:srgbClr val="DCDEE0"/>
                      </a:solidFill>
                      <a:miter lim="400000"/>
                    </a:lnT>
                    <a:lnB w="3810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640511">
                <a:tc>
                  <a:txBody>
                    <a:bodyPr/>
                    <a:lstStyle/>
                    <a:p>
                      <a:pPr indent="190500" algn="l" defTabSz="914400">
                        <a:defRPr sz="1800"/>
                      </a:pPr>
                      <a:r>
                        <a:rPr sz="25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classoption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DCDEE0"/>
                      </a:solidFill>
                      <a:miter lim="400000"/>
                    </a:lnL>
                    <a:lnR w="38100">
                      <a:solidFill>
                        <a:srgbClr val="DCDEE0"/>
                      </a:solidFill>
                      <a:miter lim="400000"/>
                    </a:lnR>
                    <a:lnT w="38100">
                      <a:solidFill>
                        <a:srgbClr val="DCDEE0"/>
                      </a:solidFill>
                      <a:miter lim="400000"/>
                    </a:lnT>
                    <a:lnB w="3810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>
                        <a:defRPr sz="1800"/>
                      </a:pPr>
                      <a:r>
                        <a:rPr sz="25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Option for document class (e.g. oneside); may be repeated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DCDEE0"/>
                      </a:solidFill>
                      <a:miter lim="400000"/>
                    </a:lnL>
                    <a:lnR w="38100">
                      <a:solidFill>
                        <a:srgbClr val="DCDEE0"/>
                      </a:solidFill>
                      <a:miter lim="400000"/>
                    </a:lnR>
                    <a:lnT w="38100">
                      <a:solidFill>
                        <a:srgbClr val="DCDEE0"/>
                      </a:solidFill>
                      <a:miter lim="400000"/>
                    </a:lnT>
                    <a:lnB w="3810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640511">
                <a:tc>
                  <a:txBody>
                    <a:bodyPr/>
                    <a:lstStyle/>
                    <a:p>
                      <a:pPr indent="190500" algn="l" defTabSz="914400">
                        <a:defRPr sz="1800"/>
                      </a:pPr>
                      <a:r>
                        <a:rPr sz="25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geometry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DCDEE0"/>
                      </a:solidFill>
                      <a:miter lim="400000"/>
                    </a:lnL>
                    <a:lnR w="38100">
                      <a:solidFill>
                        <a:srgbClr val="DCDEE0"/>
                      </a:solidFill>
                      <a:miter lim="400000"/>
                    </a:lnR>
                    <a:lnT w="38100">
                      <a:solidFill>
                        <a:srgbClr val="DCDEE0"/>
                      </a:solidFill>
                      <a:miter lim="400000"/>
                    </a:lnT>
                    <a:lnB w="3810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>
                        <a:defRPr sz="1800"/>
                      </a:pPr>
                      <a:r>
                        <a:rPr sz="25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Options for geometry class (e.g. margin=1in); may be repeated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DCDEE0"/>
                      </a:solidFill>
                      <a:miter lim="400000"/>
                    </a:lnL>
                    <a:lnR w="38100">
                      <a:solidFill>
                        <a:srgbClr val="DCDEE0"/>
                      </a:solidFill>
                      <a:miter lim="400000"/>
                    </a:lnR>
                    <a:lnT w="38100">
                      <a:solidFill>
                        <a:srgbClr val="DCDEE0"/>
                      </a:solidFill>
                      <a:miter lim="400000"/>
                    </a:lnT>
                    <a:lnB w="3810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640511">
                <a:tc>
                  <a:txBody>
                    <a:bodyPr/>
                    <a:lstStyle/>
                    <a:p>
                      <a:pPr indent="190500" algn="l" defTabSz="914400">
                        <a:defRPr sz="1800"/>
                      </a:pPr>
                      <a:r>
                        <a:rPr sz="25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mainfont, sansfont, monofont, mathfont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DCDEE0"/>
                      </a:solidFill>
                      <a:miter lim="400000"/>
                    </a:lnL>
                    <a:lnR w="38100">
                      <a:solidFill>
                        <a:srgbClr val="DCDEE0"/>
                      </a:solidFill>
                      <a:miter lim="400000"/>
                    </a:lnR>
                    <a:lnT w="38100">
                      <a:solidFill>
                        <a:srgbClr val="DCDEE0"/>
                      </a:solidFill>
                      <a:miter lim="400000"/>
                    </a:lnT>
                    <a:lnB w="3810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>
                        <a:defRPr sz="1800"/>
                      </a:pPr>
                      <a:r>
                        <a:rPr sz="25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Document fonts (works only with xelatex and lualatex, see the latex_engine option)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DCDEE0"/>
                      </a:solidFill>
                      <a:miter lim="400000"/>
                    </a:lnL>
                    <a:lnR w="38100">
                      <a:solidFill>
                        <a:srgbClr val="DCDEE0"/>
                      </a:solidFill>
                      <a:miter lim="400000"/>
                    </a:lnR>
                    <a:lnT w="38100">
                      <a:solidFill>
                        <a:srgbClr val="DCDEE0"/>
                      </a:solidFill>
                      <a:miter lim="400000"/>
                    </a:lnT>
                    <a:lnB w="3810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640511">
                <a:tc>
                  <a:txBody>
                    <a:bodyPr/>
                    <a:lstStyle/>
                    <a:p>
                      <a:pPr indent="190500" algn="l" defTabSz="914400">
                        <a:defRPr sz="1800"/>
                      </a:pPr>
                      <a:r>
                        <a:rPr sz="25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linkcolor, urlcolor, citecolor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DCDEE0"/>
                      </a:solidFill>
                      <a:miter lim="400000"/>
                    </a:lnL>
                    <a:lnR w="38100">
                      <a:solidFill>
                        <a:srgbClr val="DCDEE0"/>
                      </a:solidFill>
                      <a:miter lim="400000"/>
                    </a:lnR>
                    <a:lnT w="38100">
                      <a:solidFill>
                        <a:srgbClr val="DCDEE0"/>
                      </a:solidFill>
                      <a:miter lim="400000"/>
                    </a:lnT>
                    <a:lnB w="3810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>
                        <a:defRPr sz="1800"/>
                      </a:pPr>
                      <a:r>
                        <a:rPr sz="25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Color for internal, external, and citation links (red, green, magenta, cyan, blue, black)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DCDEE0"/>
                      </a:solidFill>
                      <a:miter lim="400000"/>
                    </a:lnL>
                    <a:lnR w="38100">
                      <a:solidFill>
                        <a:srgbClr val="DCDEE0"/>
                      </a:solidFill>
                      <a:miter lim="400000"/>
                    </a:lnR>
                    <a:lnT w="38100">
                      <a:solidFill>
                        <a:srgbClr val="DCDEE0"/>
                      </a:solidFill>
                      <a:miter lim="400000"/>
                    </a:lnT>
                    <a:lnB w="3810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pSp>
        <p:nvGrpSpPr>
          <p:cNvPr id="217" name="Group"/>
          <p:cNvGrpSpPr/>
          <p:nvPr/>
        </p:nvGrpSpPr>
        <p:grpSpPr>
          <a:xfrm>
            <a:off x="12282952" y="3837168"/>
            <a:ext cx="3810001" cy="752873"/>
            <a:chOff x="-1760382" y="0"/>
            <a:chExt cx="3810000" cy="752871"/>
          </a:xfrm>
        </p:grpSpPr>
        <p:sp>
          <p:nvSpPr>
            <p:cNvPr id="215" name="Rectangle"/>
            <p:cNvSpPr/>
            <p:nvPr/>
          </p:nvSpPr>
          <p:spPr>
            <a:xfrm>
              <a:off x="-1760383" y="126999"/>
              <a:ext cx="3810001" cy="498873"/>
            </a:xfrm>
            <a:prstGeom prst="rect">
              <a:avLst/>
            </a:prstGeom>
            <a:solidFill>
              <a:srgbClr val="DCDEE0"/>
            </a:solidFill>
            <a:ln w="12700" cap="flat">
              <a:noFill/>
              <a:miter lim="400000"/>
            </a:ln>
            <a:effectLst/>
          </p:spPr>
          <p:txBody>
            <a:bodyPr wrap="square" lIns="84335" tIns="84335" rIns="84335" bIns="84335" numCol="1" anchor="ctr">
              <a:noAutofit/>
            </a:bodyPr>
            <a:lstStyle/>
            <a:p>
              <a:pPr>
                <a:defRPr sz="68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6" name="Latex options"/>
            <p:cNvSpPr txBox="1"/>
            <p:nvPr/>
          </p:nvSpPr>
          <p:spPr>
            <a:xfrm>
              <a:off x="-1341437" y="-1"/>
              <a:ext cx="2972109" cy="75287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84335" tIns="84335" rIns="84335" bIns="84335" numCol="1" anchor="ctr">
              <a:spAutoFit/>
            </a:bodyPr>
            <a:lstStyle>
              <a:lvl1pPr>
                <a:lnSpc>
                  <a:spcPct val="10000"/>
                </a:lnSpc>
                <a:defRPr b="1" sz="3700">
                  <a:solidFill>
                    <a:srgbClr val="53585F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lvl1pPr>
            </a:lstStyle>
            <a:p>
              <a:pPr/>
              <a:r>
                <a:t>Latex options</a:t>
              </a:r>
            </a:p>
          </p:txBody>
        </p:sp>
      </p:grpSp>
      <p:grpSp>
        <p:nvGrpSpPr>
          <p:cNvPr id="220" name="Group"/>
          <p:cNvGrpSpPr/>
          <p:nvPr/>
        </p:nvGrpSpPr>
        <p:grpSpPr>
          <a:xfrm>
            <a:off x="1270000" y="8048402"/>
            <a:ext cx="19050000" cy="752873"/>
            <a:chOff x="-4953000" y="260643"/>
            <a:chExt cx="19050000" cy="752871"/>
          </a:xfrm>
        </p:grpSpPr>
        <p:sp>
          <p:nvSpPr>
            <p:cNvPr id="218" name="Rectangle"/>
            <p:cNvSpPr/>
            <p:nvPr/>
          </p:nvSpPr>
          <p:spPr>
            <a:xfrm>
              <a:off x="-4953000" y="387643"/>
              <a:ext cx="19050000" cy="498873"/>
            </a:xfrm>
            <a:prstGeom prst="rect">
              <a:avLst/>
            </a:prstGeom>
            <a:solidFill>
              <a:srgbClr val="DCDEE0"/>
            </a:solidFill>
            <a:ln w="12700" cap="flat">
              <a:noFill/>
              <a:miter lim="400000"/>
            </a:ln>
            <a:effectLst/>
          </p:spPr>
          <p:txBody>
            <a:bodyPr wrap="square" lIns="84335" tIns="84335" rIns="84335" bIns="84335" numCol="1" anchor="ctr">
              <a:noAutofit/>
            </a:bodyPr>
            <a:lstStyle/>
            <a:p>
              <a:pPr>
                <a:defRPr sz="68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9" name="Syntax for slide formats (ioslides, slidy, beamer)"/>
            <p:cNvSpPr txBox="1"/>
            <p:nvPr/>
          </p:nvSpPr>
          <p:spPr>
            <a:xfrm>
              <a:off x="-480113" y="260643"/>
              <a:ext cx="10129626" cy="75287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84335" tIns="84335" rIns="84335" bIns="84335" numCol="1" anchor="ctr">
              <a:spAutoFit/>
            </a:bodyPr>
            <a:lstStyle>
              <a:lvl1pPr>
                <a:lnSpc>
                  <a:spcPct val="10000"/>
                </a:lnSpc>
                <a:defRPr b="1" sz="3700">
                  <a:solidFill>
                    <a:srgbClr val="53585F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lvl1pPr>
            </a:lstStyle>
            <a:p>
              <a:pPr/>
              <a:r>
                <a:t>Syntax for slide formats (ioslides, slidy, beamer)</a:t>
              </a:r>
            </a:p>
          </p:txBody>
        </p:sp>
      </p:grpSp>
      <p:sp>
        <p:nvSpPr>
          <p:cNvPr id="221" name="Rounded Rectangle"/>
          <p:cNvSpPr/>
          <p:nvPr/>
        </p:nvSpPr>
        <p:spPr>
          <a:xfrm>
            <a:off x="21189167" y="15600895"/>
            <a:ext cx="9512301" cy="4610895"/>
          </a:xfrm>
          <a:prstGeom prst="roundRect">
            <a:avLst>
              <a:gd name="adj" fmla="val 7437"/>
            </a:avLst>
          </a:prstGeom>
          <a:solidFill>
            <a:srgbClr val="767C85"/>
          </a:solidFill>
          <a:ln w="12700">
            <a:miter lim="400000"/>
          </a:ln>
        </p:spPr>
        <p:txBody>
          <a:bodyPr lIns="84335" tIns="84335" rIns="84335" bIns="84335" anchor="ctr"/>
          <a:lstStyle/>
          <a:p>
            <a:pPr>
              <a:defRPr sz="6800">
                <a:solidFill>
                  <a:srgbClr val="FFFFFF"/>
                </a:solidFill>
              </a:defRPr>
            </a:pPr>
          </a:p>
        </p:txBody>
      </p:sp>
      <p:grpSp>
        <p:nvGrpSpPr>
          <p:cNvPr id="227" name="Group"/>
          <p:cNvGrpSpPr/>
          <p:nvPr/>
        </p:nvGrpSpPr>
        <p:grpSpPr>
          <a:xfrm>
            <a:off x="2797453" y="16585773"/>
            <a:ext cx="5695296" cy="3272211"/>
            <a:chOff x="0" y="0"/>
            <a:chExt cx="5695295" cy="3272209"/>
          </a:xfrm>
        </p:grpSpPr>
        <p:sp>
          <p:nvSpPr>
            <p:cNvPr id="222" name="ioslides"/>
            <p:cNvSpPr txBox="1"/>
            <p:nvPr/>
          </p:nvSpPr>
          <p:spPr>
            <a:xfrm>
              <a:off x="1757587" y="-1"/>
              <a:ext cx="1762587" cy="75287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84335" tIns="84335" rIns="84335" bIns="84335" numCol="1" anchor="ctr">
              <a:spAutoFit/>
            </a:bodyPr>
            <a:lstStyle>
              <a:lvl1pPr>
                <a:lnSpc>
                  <a:spcPct val="10000"/>
                </a:lnSpc>
                <a:defRPr b="1" sz="3700">
                  <a:latin typeface="Source Sans Pro"/>
                  <a:ea typeface="Source Sans Pro"/>
                  <a:cs typeface="Source Sans Pro"/>
                  <a:sym typeface="Source Sans Pro"/>
                </a:defRPr>
              </a:lvl1pPr>
            </a:lstStyle>
            <a:p>
              <a:pPr/>
              <a:r>
                <a:t>ioslides</a:t>
              </a:r>
            </a:p>
          </p:txBody>
        </p:sp>
        <p:grpSp>
          <p:nvGrpSpPr>
            <p:cNvPr id="226" name="Group"/>
            <p:cNvGrpSpPr/>
            <p:nvPr/>
          </p:nvGrpSpPr>
          <p:grpSpPr>
            <a:xfrm>
              <a:off x="0" y="627367"/>
              <a:ext cx="5695296" cy="2644843"/>
              <a:chOff x="0" y="0"/>
              <a:chExt cx="5695295" cy="2644842"/>
            </a:xfrm>
          </p:grpSpPr>
          <p:sp>
            <p:nvSpPr>
              <p:cNvPr id="223" name="f…"/>
              <p:cNvSpPr txBox="1"/>
              <p:nvPr/>
            </p:nvSpPr>
            <p:spPr>
              <a:xfrm>
                <a:off x="0" y="0"/>
                <a:ext cx="623385" cy="261931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t">
                <a:normAutofit fontScale="100000" lnSpcReduction="0"/>
              </a:bodyPr>
              <a:lstStyle/>
              <a:p>
                <a:pPr algn="l" defTabSz="274574">
                  <a:spcBef>
                    <a:spcPts val="400"/>
                  </a:spcBef>
                  <a:defRPr b="1" sz="2773">
                    <a:latin typeface="Source Sans Pro"/>
                    <a:ea typeface="Source Sans Pro"/>
                    <a:cs typeface="Source Sans Pro"/>
                    <a:sym typeface="Source Sans Pro"/>
                  </a:defRPr>
                </a:pPr>
                <a:r>
                  <a:t>f</a:t>
                </a:r>
              </a:p>
              <a:p>
                <a:pPr algn="l" defTabSz="274574">
                  <a:spcBef>
                    <a:spcPts val="400"/>
                  </a:spcBef>
                  <a:defRPr b="1" sz="2773">
                    <a:latin typeface="Source Sans Pro"/>
                    <a:ea typeface="Source Sans Pro"/>
                    <a:cs typeface="Source Sans Pro"/>
                    <a:sym typeface="Source Sans Pro"/>
                  </a:defRPr>
                </a:pPr>
                <a:r>
                  <a:t>w</a:t>
                </a:r>
              </a:p>
              <a:p>
                <a:pPr algn="l" defTabSz="274574">
                  <a:spcBef>
                    <a:spcPts val="400"/>
                  </a:spcBef>
                  <a:defRPr b="1" sz="2773">
                    <a:latin typeface="Source Sans Pro"/>
                    <a:ea typeface="Source Sans Pro"/>
                    <a:cs typeface="Source Sans Pro"/>
                    <a:sym typeface="Source Sans Pro"/>
                  </a:defRPr>
                </a:pPr>
                <a:r>
                  <a:t>o</a:t>
                </a:r>
              </a:p>
              <a:p>
                <a:pPr algn="l" defTabSz="274574">
                  <a:spcBef>
                    <a:spcPts val="400"/>
                  </a:spcBef>
                  <a:defRPr b="1" sz="2773">
                    <a:latin typeface="Source Sans Pro"/>
                    <a:ea typeface="Source Sans Pro"/>
                    <a:cs typeface="Source Sans Pro"/>
                    <a:sym typeface="Source Sans Pro"/>
                  </a:defRPr>
                </a:pPr>
                <a:r>
                  <a:t>h</a:t>
                </a:r>
              </a:p>
              <a:p>
                <a:pPr algn="l" defTabSz="274574">
                  <a:spcBef>
                    <a:spcPts val="400"/>
                  </a:spcBef>
                  <a:defRPr b="1" sz="2773">
                    <a:latin typeface="Source Sans Pro"/>
                    <a:ea typeface="Source Sans Pro"/>
                    <a:cs typeface="Source Sans Pro"/>
                    <a:sym typeface="Source Sans Pro"/>
                  </a:defRPr>
                </a:pPr>
                <a:r>
                  <a:t>p</a:t>
                </a:r>
              </a:p>
            </p:txBody>
          </p:sp>
          <p:sp>
            <p:nvSpPr>
              <p:cNvPr id="224" name="enable fullscreen mode…"/>
              <p:cNvSpPr txBox="1"/>
              <p:nvPr/>
            </p:nvSpPr>
            <p:spPr>
              <a:xfrm>
                <a:off x="1204518" y="0"/>
                <a:ext cx="4490778" cy="261931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t">
                <a:normAutofit fontScale="100000" lnSpcReduction="0"/>
              </a:bodyPr>
              <a:lstStyle/>
              <a:p>
                <a:pPr algn="l" defTabSz="274574">
                  <a:spcBef>
                    <a:spcPts val="400"/>
                  </a:spcBef>
                  <a:defRPr sz="2773">
                    <a:latin typeface="Source Sans Pro"/>
                    <a:ea typeface="Source Sans Pro"/>
                    <a:cs typeface="Source Sans Pro"/>
                    <a:sym typeface="Source Sans Pro"/>
                  </a:defRPr>
                </a:pPr>
                <a:r>
                  <a:t>enable fullscreen mode</a:t>
                </a:r>
              </a:p>
              <a:p>
                <a:pPr algn="l" defTabSz="274574">
                  <a:spcBef>
                    <a:spcPts val="400"/>
                  </a:spcBef>
                  <a:defRPr sz="2773">
                    <a:latin typeface="Source Sans Pro"/>
                    <a:ea typeface="Source Sans Pro"/>
                    <a:cs typeface="Source Sans Pro"/>
                    <a:sym typeface="Source Sans Pro"/>
                  </a:defRPr>
                </a:pPr>
                <a:r>
                  <a:t>toggle widescreen mode</a:t>
                </a:r>
              </a:p>
              <a:p>
                <a:pPr algn="l" defTabSz="274574">
                  <a:spcBef>
                    <a:spcPts val="400"/>
                  </a:spcBef>
                  <a:defRPr sz="2773">
                    <a:latin typeface="Source Sans Pro"/>
                    <a:ea typeface="Source Sans Pro"/>
                    <a:cs typeface="Source Sans Pro"/>
                    <a:sym typeface="Source Sans Pro"/>
                  </a:defRPr>
                </a:pPr>
                <a:r>
                  <a:t>enable overview mode</a:t>
                </a:r>
              </a:p>
              <a:p>
                <a:pPr algn="l" defTabSz="274574">
                  <a:spcBef>
                    <a:spcPts val="400"/>
                  </a:spcBef>
                  <a:defRPr sz="2773">
                    <a:latin typeface="Source Sans Pro"/>
                    <a:ea typeface="Source Sans Pro"/>
                    <a:cs typeface="Source Sans Pro"/>
                    <a:sym typeface="Source Sans Pro"/>
                  </a:defRPr>
                </a:pPr>
                <a:r>
                  <a:t>enable code highlight mode</a:t>
                </a:r>
              </a:p>
              <a:p>
                <a:pPr algn="l" defTabSz="274574">
                  <a:spcBef>
                    <a:spcPts val="400"/>
                  </a:spcBef>
                  <a:defRPr sz="2773">
                    <a:latin typeface="Source Sans Pro"/>
                    <a:ea typeface="Source Sans Pro"/>
                    <a:cs typeface="Source Sans Pro"/>
                    <a:sym typeface="Source Sans Pro"/>
                  </a:defRPr>
                </a:pPr>
                <a:r>
                  <a:t>show presenter notes</a:t>
                </a:r>
              </a:p>
            </p:txBody>
          </p:sp>
          <p:sp>
            <p:nvSpPr>
              <p:cNvPr id="225" name="-…"/>
              <p:cNvSpPr txBox="1"/>
              <p:nvPr/>
            </p:nvSpPr>
            <p:spPr>
              <a:xfrm>
                <a:off x="640359" y="25524"/>
                <a:ext cx="623385" cy="261931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t">
                <a:normAutofit fontScale="100000" lnSpcReduction="0"/>
              </a:bodyPr>
              <a:lstStyle/>
              <a:p>
                <a:pPr algn="l" defTabSz="274574">
                  <a:spcBef>
                    <a:spcPts val="400"/>
                  </a:spcBef>
                  <a:defRPr sz="2773">
                    <a:latin typeface="Source Sans Pro Light"/>
                    <a:ea typeface="Source Sans Pro Light"/>
                    <a:cs typeface="Source Sans Pro Light"/>
                    <a:sym typeface="Source Sans Pro Light"/>
                  </a:defRPr>
                </a:pPr>
                <a:r>
                  <a:t>-</a:t>
                </a:r>
              </a:p>
              <a:p>
                <a:pPr algn="l" defTabSz="274574">
                  <a:spcBef>
                    <a:spcPts val="400"/>
                  </a:spcBef>
                  <a:defRPr sz="2773">
                    <a:latin typeface="Source Sans Pro Light"/>
                    <a:ea typeface="Source Sans Pro Light"/>
                    <a:cs typeface="Source Sans Pro Light"/>
                    <a:sym typeface="Source Sans Pro Light"/>
                  </a:defRPr>
                </a:pPr>
                <a:r>
                  <a:t>-</a:t>
                </a:r>
              </a:p>
              <a:p>
                <a:pPr algn="l" defTabSz="274574">
                  <a:spcBef>
                    <a:spcPts val="400"/>
                  </a:spcBef>
                  <a:defRPr sz="2773">
                    <a:latin typeface="Source Sans Pro Light"/>
                    <a:ea typeface="Source Sans Pro Light"/>
                    <a:cs typeface="Source Sans Pro Light"/>
                    <a:sym typeface="Source Sans Pro Light"/>
                  </a:defRPr>
                </a:pPr>
                <a:r>
                  <a:t>-</a:t>
                </a:r>
              </a:p>
              <a:p>
                <a:pPr algn="l" defTabSz="274574">
                  <a:spcBef>
                    <a:spcPts val="400"/>
                  </a:spcBef>
                  <a:defRPr sz="2773">
                    <a:latin typeface="Source Sans Pro Light"/>
                    <a:ea typeface="Source Sans Pro Light"/>
                    <a:cs typeface="Source Sans Pro Light"/>
                    <a:sym typeface="Source Sans Pro Light"/>
                  </a:defRPr>
                </a:pPr>
                <a:r>
                  <a:t>-</a:t>
                </a:r>
              </a:p>
              <a:p>
                <a:pPr algn="l" defTabSz="274574">
                  <a:spcBef>
                    <a:spcPts val="400"/>
                  </a:spcBef>
                  <a:defRPr sz="2773">
                    <a:latin typeface="Source Sans Pro Light"/>
                    <a:ea typeface="Source Sans Pro Light"/>
                    <a:cs typeface="Source Sans Pro Light"/>
                    <a:sym typeface="Source Sans Pro Light"/>
                  </a:defRPr>
                </a:pPr>
                <a:r>
                  <a:t>-</a:t>
                </a:r>
              </a:p>
            </p:txBody>
          </p:sp>
        </p:grpSp>
      </p:grpSp>
      <p:sp>
        <p:nvSpPr>
          <p:cNvPr id="228" name="Press a key below during presentation to enter display mode. Press esc to exit display mode."/>
          <p:cNvSpPr txBox="1"/>
          <p:nvPr/>
        </p:nvSpPr>
        <p:spPr>
          <a:xfrm>
            <a:off x="5659456" y="16190666"/>
            <a:ext cx="9098304" cy="5255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>
            <a:normAutofit fontScale="100000" lnSpcReduction="0"/>
          </a:bodyPr>
          <a:lstStyle/>
          <a:p>
            <a:pPr algn="l">
              <a:spcBef>
                <a:spcPts val="1000"/>
              </a:spcBef>
              <a:defRPr i="1" sz="19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t>Press a key below during presentation to enter display mode. Press 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esc </a:t>
            </a:r>
            <a:r>
              <a:t>to exit display mode.</a:t>
            </a:r>
          </a:p>
        </p:txBody>
      </p:sp>
      <p:grpSp>
        <p:nvGrpSpPr>
          <p:cNvPr id="234" name="Group"/>
          <p:cNvGrpSpPr/>
          <p:nvPr/>
        </p:nvGrpSpPr>
        <p:grpSpPr>
          <a:xfrm>
            <a:off x="11649254" y="16588737"/>
            <a:ext cx="7143293" cy="3358178"/>
            <a:chOff x="0" y="0"/>
            <a:chExt cx="7143292" cy="3358176"/>
          </a:xfrm>
        </p:grpSpPr>
        <p:sp>
          <p:nvSpPr>
            <p:cNvPr id="229" name="slidy"/>
            <p:cNvSpPr txBox="1"/>
            <p:nvPr/>
          </p:nvSpPr>
          <p:spPr>
            <a:xfrm>
              <a:off x="2152731" y="-1"/>
              <a:ext cx="1167693" cy="75287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84335" tIns="84335" rIns="84335" bIns="84335" numCol="1" anchor="ctr">
              <a:spAutoFit/>
            </a:bodyPr>
            <a:lstStyle>
              <a:lvl1pPr>
                <a:lnSpc>
                  <a:spcPct val="10000"/>
                </a:lnSpc>
                <a:defRPr b="1" sz="3700">
                  <a:latin typeface="Source Sans Pro"/>
                  <a:ea typeface="Source Sans Pro"/>
                  <a:cs typeface="Source Sans Pro"/>
                  <a:sym typeface="Source Sans Pro"/>
                </a:defRPr>
              </a:lvl1pPr>
            </a:lstStyle>
            <a:p>
              <a:pPr/>
              <a:r>
                <a:t>slidy</a:t>
              </a:r>
            </a:p>
          </p:txBody>
        </p:sp>
        <p:grpSp>
          <p:nvGrpSpPr>
            <p:cNvPr id="233" name="Group"/>
            <p:cNvGrpSpPr/>
            <p:nvPr/>
          </p:nvGrpSpPr>
          <p:grpSpPr>
            <a:xfrm>
              <a:off x="0" y="713334"/>
              <a:ext cx="7143293" cy="2644843"/>
              <a:chOff x="0" y="0"/>
              <a:chExt cx="7143292" cy="2644842"/>
            </a:xfrm>
          </p:grpSpPr>
          <p:sp>
            <p:nvSpPr>
              <p:cNvPr id="230" name="C…"/>
              <p:cNvSpPr txBox="1"/>
              <p:nvPr/>
            </p:nvSpPr>
            <p:spPr>
              <a:xfrm>
                <a:off x="0" y="0"/>
                <a:ext cx="623385" cy="261931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t">
                <a:normAutofit fontScale="100000" lnSpcReduction="0"/>
              </a:bodyPr>
              <a:lstStyle/>
              <a:p>
                <a:pPr algn="l" defTabSz="274574">
                  <a:spcBef>
                    <a:spcPts val="400"/>
                  </a:spcBef>
                  <a:defRPr b="1" sz="2773">
                    <a:latin typeface="Source Sans Pro"/>
                    <a:ea typeface="Source Sans Pro"/>
                    <a:cs typeface="Source Sans Pro"/>
                    <a:sym typeface="Source Sans Pro"/>
                  </a:defRPr>
                </a:pPr>
                <a:r>
                  <a:t>C</a:t>
                </a:r>
              </a:p>
              <a:p>
                <a:pPr algn="l" defTabSz="274574">
                  <a:spcBef>
                    <a:spcPts val="400"/>
                  </a:spcBef>
                  <a:defRPr b="1" sz="2773">
                    <a:latin typeface="Source Sans Pro"/>
                    <a:ea typeface="Source Sans Pro"/>
                    <a:cs typeface="Source Sans Pro"/>
                    <a:sym typeface="Source Sans Pro"/>
                  </a:defRPr>
                </a:pPr>
                <a:r>
                  <a:t>F</a:t>
                </a:r>
              </a:p>
              <a:p>
                <a:pPr algn="l" defTabSz="274574">
                  <a:spcBef>
                    <a:spcPts val="400"/>
                  </a:spcBef>
                  <a:defRPr b="1" sz="2773">
                    <a:latin typeface="Source Sans Pro"/>
                    <a:ea typeface="Source Sans Pro"/>
                    <a:cs typeface="Source Sans Pro"/>
                    <a:sym typeface="Source Sans Pro"/>
                  </a:defRPr>
                </a:pPr>
                <a:r>
                  <a:t>A</a:t>
                </a:r>
              </a:p>
              <a:p>
                <a:pPr algn="l" defTabSz="274574">
                  <a:spcBef>
                    <a:spcPts val="400"/>
                  </a:spcBef>
                  <a:defRPr b="1" sz="2773">
                    <a:latin typeface="Source Sans Pro"/>
                    <a:ea typeface="Source Sans Pro"/>
                    <a:cs typeface="Source Sans Pro"/>
                    <a:sym typeface="Source Sans Pro"/>
                  </a:defRPr>
                </a:pPr>
                <a:r>
                  <a:t>S</a:t>
                </a:r>
              </a:p>
              <a:p>
                <a:pPr algn="l" defTabSz="274574">
                  <a:spcBef>
                    <a:spcPts val="400"/>
                  </a:spcBef>
                  <a:defRPr b="1" sz="2773">
                    <a:latin typeface="Source Sans Pro"/>
                    <a:ea typeface="Source Sans Pro"/>
                    <a:cs typeface="Source Sans Pro"/>
                    <a:sym typeface="Source Sans Pro"/>
                  </a:defRPr>
                </a:pPr>
                <a:r>
                  <a:t>B</a:t>
                </a:r>
              </a:p>
            </p:txBody>
          </p:sp>
          <p:sp>
            <p:nvSpPr>
              <p:cNvPr id="231" name="show table of contents…"/>
              <p:cNvSpPr txBox="1"/>
              <p:nvPr/>
            </p:nvSpPr>
            <p:spPr>
              <a:xfrm>
                <a:off x="1204517" y="0"/>
                <a:ext cx="5938776" cy="261931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t">
                <a:normAutofit fontScale="100000" lnSpcReduction="0"/>
              </a:bodyPr>
              <a:lstStyle/>
              <a:p>
                <a:pPr algn="l" defTabSz="274574">
                  <a:spcBef>
                    <a:spcPts val="400"/>
                  </a:spcBef>
                  <a:defRPr sz="2773">
                    <a:latin typeface="Source Sans Pro"/>
                    <a:ea typeface="Source Sans Pro"/>
                    <a:cs typeface="Source Sans Pro"/>
                    <a:sym typeface="Source Sans Pro"/>
                  </a:defRPr>
                </a:pPr>
                <a:r>
                  <a:t>show table of contents</a:t>
                </a:r>
              </a:p>
              <a:p>
                <a:pPr algn="l" defTabSz="274574">
                  <a:spcBef>
                    <a:spcPts val="400"/>
                  </a:spcBef>
                  <a:defRPr sz="2773">
                    <a:latin typeface="Source Sans Pro"/>
                    <a:ea typeface="Source Sans Pro"/>
                    <a:cs typeface="Source Sans Pro"/>
                    <a:sym typeface="Source Sans Pro"/>
                  </a:defRPr>
                </a:pPr>
                <a:r>
                  <a:t>toggle display of the footer</a:t>
                </a:r>
              </a:p>
              <a:p>
                <a:pPr algn="l" defTabSz="274574">
                  <a:spcBef>
                    <a:spcPts val="400"/>
                  </a:spcBef>
                  <a:defRPr sz="2773">
                    <a:latin typeface="Source Sans Pro"/>
                    <a:ea typeface="Source Sans Pro"/>
                    <a:cs typeface="Source Sans Pro"/>
                    <a:sym typeface="Source Sans Pro"/>
                  </a:defRPr>
                </a:pPr>
                <a:r>
                  <a:t>toggle display of current vs all slides</a:t>
                </a:r>
              </a:p>
              <a:p>
                <a:pPr algn="l" defTabSz="274574">
                  <a:spcBef>
                    <a:spcPts val="400"/>
                  </a:spcBef>
                  <a:defRPr sz="2773">
                    <a:latin typeface="Source Sans Pro"/>
                    <a:ea typeface="Source Sans Pro"/>
                    <a:cs typeface="Source Sans Pro"/>
                    <a:sym typeface="Source Sans Pro"/>
                  </a:defRPr>
                </a:pPr>
                <a:r>
                  <a:t>make fonts smaller</a:t>
                </a:r>
              </a:p>
              <a:p>
                <a:pPr algn="l" defTabSz="274574">
                  <a:spcBef>
                    <a:spcPts val="400"/>
                  </a:spcBef>
                  <a:defRPr sz="2773">
                    <a:latin typeface="Source Sans Pro"/>
                    <a:ea typeface="Source Sans Pro"/>
                    <a:cs typeface="Source Sans Pro"/>
                    <a:sym typeface="Source Sans Pro"/>
                  </a:defRPr>
                </a:pPr>
                <a:r>
                  <a:t>make fonts bigger</a:t>
                </a:r>
              </a:p>
            </p:txBody>
          </p:sp>
          <p:sp>
            <p:nvSpPr>
              <p:cNvPr id="232" name="-…"/>
              <p:cNvSpPr txBox="1"/>
              <p:nvPr/>
            </p:nvSpPr>
            <p:spPr>
              <a:xfrm>
                <a:off x="640359" y="25524"/>
                <a:ext cx="623385" cy="261931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t">
                <a:normAutofit fontScale="100000" lnSpcReduction="0"/>
              </a:bodyPr>
              <a:lstStyle/>
              <a:p>
                <a:pPr algn="l" defTabSz="274574">
                  <a:spcBef>
                    <a:spcPts val="400"/>
                  </a:spcBef>
                  <a:defRPr sz="2773">
                    <a:latin typeface="Source Sans Pro Light"/>
                    <a:ea typeface="Source Sans Pro Light"/>
                    <a:cs typeface="Source Sans Pro Light"/>
                    <a:sym typeface="Source Sans Pro Light"/>
                  </a:defRPr>
                </a:pPr>
                <a:r>
                  <a:t>-</a:t>
                </a:r>
              </a:p>
              <a:p>
                <a:pPr algn="l" defTabSz="274574">
                  <a:spcBef>
                    <a:spcPts val="400"/>
                  </a:spcBef>
                  <a:defRPr sz="2773">
                    <a:latin typeface="Source Sans Pro Light"/>
                    <a:ea typeface="Source Sans Pro Light"/>
                    <a:cs typeface="Source Sans Pro Light"/>
                    <a:sym typeface="Source Sans Pro Light"/>
                  </a:defRPr>
                </a:pPr>
                <a:r>
                  <a:t>-</a:t>
                </a:r>
              </a:p>
              <a:p>
                <a:pPr algn="l" defTabSz="274574">
                  <a:spcBef>
                    <a:spcPts val="400"/>
                  </a:spcBef>
                  <a:defRPr sz="2773">
                    <a:latin typeface="Source Sans Pro Light"/>
                    <a:ea typeface="Source Sans Pro Light"/>
                    <a:cs typeface="Source Sans Pro Light"/>
                    <a:sym typeface="Source Sans Pro Light"/>
                  </a:defRPr>
                </a:pPr>
                <a:r>
                  <a:t>-</a:t>
                </a:r>
              </a:p>
              <a:p>
                <a:pPr algn="l" defTabSz="274574">
                  <a:spcBef>
                    <a:spcPts val="400"/>
                  </a:spcBef>
                  <a:defRPr sz="2773">
                    <a:latin typeface="Source Sans Pro Light"/>
                    <a:ea typeface="Source Sans Pro Light"/>
                    <a:cs typeface="Source Sans Pro Light"/>
                    <a:sym typeface="Source Sans Pro Light"/>
                  </a:defRPr>
                </a:pPr>
                <a:r>
                  <a:t>-</a:t>
                </a:r>
              </a:p>
              <a:p>
                <a:pPr algn="l" defTabSz="274574">
                  <a:spcBef>
                    <a:spcPts val="400"/>
                  </a:spcBef>
                  <a:defRPr sz="2773">
                    <a:latin typeface="Source Sans Pro Light"/>
                    <a:ea typeface="Source Sans Pro Light"/>
                    <a:cs typeface="Source Sans Pro Light"/>
                    <a:sym typeface="Source Sans Pro Light"/>
                  </a:defRPr>
                </a:pPr>
                <a:r>
                  <a:t>-</a:t>
                </a:r>
              </a:p>
            </p:txBody>
          </p:sp>
        </p:grpSp>
      </p:grpSp>
      <p:sp>
        <p:nvSpPr>
          <p:cNvPr id="235" name="# Dividing slides 1…"/>
          <p:cNvSpPr txBox="1"/>
          <p:nvPr/>
        </p:nvSpPr>
        <p:spPr>
          <a:xfrm>
            <a:off x="1270428" y="8678002"/>
            <a:ext cx="10595530" cy="6981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 algn="l" defTabSz="245363">
              <a:lnSpc>
                <a:spcPct val="90000"/>
              </a:lnSpc>
              <a:defRPr sz="1848"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# Dividing slides 1 </a:t>
            </a:r>
          </a:p>
          <a:p>
            <a:pPr algn="l" defTabSz="245363">
              <a:lnSpc>
                <a:spcPct val="90000"/>
              </a:lnSpc>
              <a:defRPr sz="1848"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</a:p>
          <a:p>
            <a:pPr algn="l" defTabSz="245363">
              <a:lnSpc>
                <a:spcPct val="90000"/>
              </a:lnSpc>
              <a:defRPr sz="1848"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Pandoc will start a new slide at each first level header </a:t>
            </a:r>
          </a:p>
          <a:p>
            <a:pPr algn="l" defTabSz="245363">
              <a:lnSpc>
                <a:spcPct val="90000"/>
              </a:lnSpc>
              <a:defRPr sz="1848"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</a:p>
          <a:p>
            <a:pPr algn="l" defTabSz="245363">
              <a:lnSpc>
                <a:spcPct val="90000"/>
              </a:lnSpc>
              <a:defRPr sz="1848"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## Header 2  </a:t>
            </a:r>
          </a:p>
          <a:p>
            <a:pPr algn="l" defTabSz="245363">
              <a:lnSpc>
                <a:spcPct val="90000"/>
              </a:lnSpc>
              <a:defRPr sz="1848"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</a:p>
          <a:p>
            <a:pPr algn="l" defTabSz="245363">
              <a:lnSpc>
                <a:spcPct val="90000"/>
              </a:lnSpc>
              <a:defRPr sz="1848"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… as well as each second level header</a:t>
            </a:r>
          </a:p>
          <a:p>
            <a:pPr algn="l" defTabSz="245363">
              <a:lnSpc>
                <a:spcPct val="90000"/>
              </a:lnSpc>
              <a:defRPr sz="1848"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</a:p>
          <a:p>
            <a:pPr algn="l" defTabSz="245363">
              <a:lnSpc>
                <a:spcPct val="90000"/>
              </a:lnSpc>
              <a:defRPr sz="1848"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***</a:t>
            </a:r>
          </a:p>
          <a:p>
            <a:pPr algn="l" defTabSz="245363">
              <a:lnSpc>
                <a:spcPct val="90000"/>
              </a:lnSpc>
              <a:defRPr sz="1848"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</a:p>
          <a:p>
            <a:pPr algn="l" defTabSz="245363">
              <a:lnSpc>
                <a:spcPct val="90000"/>
              </a:lnSpc>
              <a:defRPr sz="1848"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You can start a new slide with a horizontal rule`***` if you do not want a header. </a:t>
            </a:r>
          </a:p>
          <a:p>
            <a:pPr algn="l" defTabSz="245363">
              <a:lnSpc>
                <a:spcPct val="90000"/>
              </a:lnSpc>
              <a:defRPr sz="1848"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</a:p>
          <a:p>
            <a:pPr algn="l" defTabSz="245363">
              <a:lnSpc>
                <a:spcPct val="90000"/>
              </a:lnSpc>
              <a:defRPr sz="1848"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## Bullets</a:t>
            </a:r>
          </a:p>
          <a:p>
            <a:pPr algn="l" defTabSz="245363">
              <a:lnSpc>
                <a:spcPct val="90000"/>
              </a:lnSpc>
              <a:defRPr sz="1848"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</a:p>
          <a:p>
            <a:pPr algn="l" defTabSz="245363">
              <a:lnSpc>
                <a:spcPct val="90000"/>
              </a:lnSpc>
              <a:defRPr sz="1848"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Render bullets with </a:t>
            </a:r>
          </a:p>
          <a:p>
            <a:pPr algn="l" defTabSz="245363">
              <a:lnSpc>
                <a:spcPct val="90000"/>
              </a:lnSpc>
              <a:defRPr sz="1848"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</a:p>
          <a:p>
            <a:pPr algn="l" defTabSz="245363">
              <a:lnSpc>
                <a:spcPct val="90000"/>
              </a:lnSpc>
              <a:defRPr sz="1848"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- a dash</a:t>
            </a:r>
          </a:p>
          <a:p>
            <a:pPr algn="l" defTabSz="245363">
              <a:lnSpc>
                <a:spcPct val="90000"/>
              </a:lnSpc>
              <a:defRPr sz="1848"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- another dash</a:t>
            </a:r>
          </a:p>
          <a:p>
            <a:pPr algn="l" defTabSz="245363">
              <a:lnSpc>
                <a:spcPct val="90000"/>
              </a:lnSpc>
              <a:defRPr sz="1848"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</a:p>
          <a:p>
            <a:pPr algn="l" defTabSz="245363">
              <a:lnSpc>
                <a:spcPct val="90000"/>
              </a:lnSpc>
              <a:defRPr sz="1848"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## Incremental bullets</a:t>
            </a:r>
          </a:p>
          <a:p>
            <a:pPr algn="l" defTabSz="245363">
              <a:lnSpc>
                <a:spcPct val="90000"/>
              </a:lnSpc>
              <a:defRPr sz="1848"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</a:p>
          <a:p>
            <a:pPr algn="l" defTabSz="245363">
              <a:lnSpc>
                <a:spcPct val="90000"/>
              </a:lnSpc>
              <a:defRPr sz="1848"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&gt;- Use this format</a:t>
            </a:r>
          </a:p>
          <a:p>
            <a:pPr algn="l" defTabSz="245363">
              <a:lnSpc>
                <a:spcPct val="90000"/>
              </a:lnSpc>
              <a:defRPr sz="1848"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&gt;- to have bullets appear</a:t>
            </a:r>
          </a:p>
          <a:p>
            <a:pPr algn="l" defTabSz="245363">
              <a:lnSpc>
                <a:spcPct val="90000"/>
              </a:lnSpc>
              <a:defRPr sz="1848"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&gt;- one at a time (incrementally)</a:t>
            </a:r>
          </a:p>
        </p:txBody>
      </p:sp>
      <p:pic>
        <p:nvPicPr>
          <p:cNvPr id="236" name="Screen Shot 2014-10-29 at 6.20.15 PM.png" descr="Screen Shot 2014-10-29 at 6.20.15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315186" y="9119810"/>
            <a:ext cx="3810001" cy="2973659"/>
          </a:xfrm>
          <a:prstGeom prst="rect">
            <a:avLst/>
          </a:prstGeom>
          <a:ln w="38100">
            <a:solidFill>
              <a:srgbClr val="000000"/>
            </a:solidFill>
            <a:miter lim="400000"/>
          </a:ln>
        </p:spPr>
      </p:pic>
      <p:pic>
        <p:nvPicPr>
          <p:cNvPr id="237" name="Screen Shot 2014-10-29 at 6.20.24 PM.png" descr="Screen Shot 2014-10-29 at 6.20.24 PM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6326764" y="9122373"/>
            <a:ext cx="3810001" cy="2968503"/>
          </a:xfrm>
          <a:prstGeom prst="rect">
            <a:avLst/>
          </a:prstGeom>
          <a:ln w="38100">
            <a:solidFill>
              <a:srgbClr val="000000"/>
            </a:solidFill>
            <a:miter lim="400000"/>
          </a:ln>
        </p:spPr>
      </p:pic>
      <p:pic>
        <p:nvPicPr>
          <p:cNvPr id="238" name="Screen Shot 2014-10-29 at 6.20.36 PM.png" descr="Screen Shot 2014-10-29 at 6.20.36 PM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8303607" y="12251783"/>
            <a:ext cx="3810001" cy="2960988"/>
          </a:xfrm>
          <a:prstGeom prst="rect">
            <a:avLst/>
          </a:prstGeom>
          <a:ln w="38100">
            <a:solidFill>
              <a:srgbClr val="000000"/>
            </a:solidFill>
            <a:miter lim="400000"/>
          </a:ln>
        </p:spPr>
      </p:pic>
      <p:pic>
        <p:nvPicPr>
          <p:cNvPr id="239" name="Screen Shot 2014-10-29 at 6.20.47 PM.png" descr="Screen Shot 2014-10-29 at 6.20.47 PM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2315186" y="12248498"/>
            <a:ext cx="3810001" cy="2964274"/>
          </a:xfrm>
          <a:prstGeom prst="rect">
            <a:avLst/>
          </a:prstGeom>
          <a:ln w="38100">
            <a:solidFill>
              <a:srgbClr val="000000"/>
            </a:solidFill>
            <a:miter lim="400000"/>
          </a:ln>
        </p:spPr>
      </p:pic>
      <p:pic>
        <p:nvPicPr>
          <p:cNvPr id="240" name="Screen Shot 2014-10-29 at 6.21.00 PM.png" descr="Screen Shot 2014-10-29 at 6.21.00 PM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16326764" y="12244268"/>
            <a:ext cx="3810001" cy="2968503"/>
          </a:xfrm>
          <a:prstGeom prst="rect">
            <a:avLst/>
          </a:prstGeom>
          <a:ln w="38100">
            <a:solidFill>
              <a:srgbClr val="000000"/>
            </a:solidFill>
            <a:miter lim="400000"/>
          </a:ln>
        </p:spPr>
      </p:pic>
      <p:sp>
        <p:nvSpPr>
          <p:cNvPr id="241" name="becomes"/>
          <p:cNvSpPr/>
          <p:nvPr/>
        </p:nvSpPr>
        <p:spPr>
          <a:xfrm>
            <a:off x="9029413" y="9760159"/>
            <a:ext cx="2560242" cy="1270001"/>
          </a:xfrm>
          <a:prstGeom prst="rightArrow">
            <a:avLst>
              <a:gd name="adj1" fmla="val 50047"/>
              <a:gd name="adj2" fmla="val 67469"/>
            </a:avLst>
          </a:prstGeom>
          <a:solidFill>
            <a:srgbClr val="DCDEE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84335" tIns="84335" rIns="84335" bIns="84335" anchor="ctr"/>
          <a:lstStyle>
            <a:lvl1pPr>
              <a:defRPr sz="2800">
                <a:solidFill>
                  <a:srgbClr val="FFFFFF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pPr/>
            <a:r>
              <a:t>becomes</a:t>
            </a:r>
          </a:p>
        </p:txBody>
      </p:sp>
      <p:sp>
        <p:nvSpPr>
          <p:cNvPr id="242" name="R Markdown Reference Guide…"/>
          <p:cNvSpPr txBox="1"/>
          <p:nvPr>
            <p:ph type="ctrTitle"/>
          </p:nvPr>
        </p:nvSpPr>
        <p:spPr>
          <a:xfrm>
            <a:off x="4054816" y="1118762"/>
            <a:ext cx="10248598" cy="2466005"/>
          </a:xfrm>
          <a:prstGeom prst="rect">
            <a:avLst/>
          </a:prstGeom>
        </p:spPr>
        <p:txBody>
          <a:bodyPr lIns="54570" tIns="54570" rIns="54570" bIns="54570" anchor="ctr"/>
          <a:lstStyle/>
          <a:p>
            <a:pPr>
              <a:lnSpc>
                <a:spcPct val="90000"/>
              </a:lnSpc>
              <a:defRPr sz="88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b="1" sz="8000"/>
              <a:t>R Markdown</a:t>
            </a:r>
            <a:r>
              <a:t> </a:t>
            </a:r>
            <a:r>
              <a:rPr sz="5000">
                <a:latin typeface="Source Sans Pro Light"/>
                <a:ea typeface="Source Sans Pro Light"/>
                <a:cs typeface="Source Sans Pro Light"/>
                <a:sym typeface="Source Sans Pro Light"/>
              </a:rPr>
              <a:t>Reference Guide</a:t>
            </a:r>
            <a:endParaRPr sz="3600"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>
              <a:defRPr sz="27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latin typeface="Source Sans Pro Light"/>
                <a:ea typeface="Source Sans Pro Light"/>
                <a:cs typeface="Source Sans Pro Light"/>
                <a:sym typeface="Source Sans Pro Light"/>
              </a:rPr>
              <a:t>Learn more about R Markdown at </a:t>
            </a:r>
            <a:r>
              <a:rPr u="sng">
                <a:hlinkClick r:id="rId8" invalidUrl="" action="" tgtFrame="" tooltip="" history="1" highlightClick="0" endSnd="0"/>
              </a:rPr>
              <a:t>rmarkdown.rstudio.com</a:t>
            </a:r>
          </a:p>
          <a:p>
            <a:pPr>
              <a:defRPr sz="23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latin typeface="Source Sans Pro Light"/>
                <a:ea typeface="Source Sans Pro Light"/>
                <a:cs typeface="Source Sans Pro Light"/>
                <a:sym typeface="Source Sans Pro Light"/>
              </a:rPr>
              <a:t>Learn more about Interactive Docs at </a:t>
            </a:r>
            <a:r>
              <a:rPr u="sng">
                <a:hlinkClick r:id="rId9" invalidUrl="" action="" tgtFrame="" tooltip="" history="1" highlightClick="0" endSnd="0"/>
              </a:rPr>
              <a:t>shiny.rstudio.com/articles</a:t>
            </a:r>
          </a:p>
        </p:txBody>
      </p:sp>
      <p:pic>
        <p:nvPicPr>
          <p:cNvPr id="243" name="RStudio-Logo-All-Gray.png" descr="RStudio-Logo-All-Gray.png"/>
          <p:cNvPicPr>
            <a:picLocks noChangeAspect="1"/>
          </p:cNvPicPr>
          <p:nvPr/>
        </p:nvPicPr>
        <p:blipFill>
          <a:blip r:embed="rId10">
            <a:extLst/>
          </a:blip>
          <a:srcRect l="0" t="0" r="63733" b="0"/>
          <a:stretch>
            <a:fillRect/>
          </a:stretch>
        </p:blipFill>
        <p:spPr>
          <a:xfrm>
            <a:off x="1494240" y="1338616"/>
            <a:ext cx="2359028" cy="2283135"/>
          </a:xfrm>
          <a:prstGeom prst="rect">
            <a:avLst/>
          </a:prstGeom>
          <a:ln w="12700">
            <a:miter lim="400000"/>
          </a:ln>
        </p:spPr>
      </p:pic>
      <p:sp>
        <p:nvSpPr>
          <p:cNvPr id="244" name="Updated 10/30/2014"/>
          <p:cNvSpPr txBox="1"/>
          <p:nvPr/>
        </p:nvSpPr>
        <p:spPr>
          <a:xfrm>
            <a:off x="9495604" y="26147005"/>
            <a:ext cx="2598792" cy="5369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84335" tIns="84335" rIns="84335" bIns="84335" anchor="ctr">
            <a:spAutoFit/>
          </a:bodyPr>
          <a:lstStyle>
            <a:lvl1pPr>
              <a:defRPr sz="2300">
                <a:latin typeface="Source Sans Pro Light"/>
                <a:ea typeface="Source Sans Pro Light"/>
                <a:cs typeface="Source Sans Pro Light"/>
                <a:sym typeface="Source Sans Pro Light"/>
              </a:defRPr>
            </a:lvl1pPr>
          </a:lstStyle>
          <a:p>
            <a:pPr>
              <a:defRPr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latin typeface="Source Sans Pro Light"/>
                <a:ea typeface="Source Sans Pro Light"/>
                <a:cs typeface="Source Sans Pro Light"/>
                <a:sym typeface="Source Sans Pro Light"/>
              </a:rPr>
              <a:t>Updated 10/30/2014</a:t>
            </a:r>
          </a:p>
        </p:txBody>
      </p:sp>
      <p:sp>
        <p:nvSpPr>
          <p:cNvPr id="245" name="© 2014 RStudio, Inc. CC BY RStudio."/>
          <p:cNvSpPr txBox="1"/>
          <p:nvPr/>
        </p:nvSpPr>
        <p:spPr>
          <a:xfrm>
            <a:off x="17406532" y="26212462"/>
            <a:ext cx="2975627" cy="4099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84335" tIns="84335" rIns="84335" bIns="84335" anchor="ctr">
            <a:spAutoFit/>
          </a:bodyPr>
          <a:lstStyle/>
          <a:p>
            <a:pPr algn="l">
              <a:lnSpc>
                <a:spcPts val="3800"/>
              </a:lnSpc>
              <a:defRPr sz="15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© 2014 RStudio, Inc. </a:t>
            </a:r>
            <a:r>
              <a:rPr u="sng">
                <a:solidFill>
                  <a:schemeClr val="accent1"/>
                </a:solidFill>
                <a:hlinkClick r:id="rId11" invalidUrl="" action="" tgtFrame="" tooltip="" history="1" highlightClick="0" endSnd="0"/>
              </a:rPr>
              <a:t>CC BY </a:t>
            </a:r>
            <a:r>
              <a:t>RStudio.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7" name="Table"/>
          <p:cNvGraphicFramePr/>
          <p:nvPr/>
        </p:nvGraphicFramePr>
        <p:xfrm>
          <a:off x="1276563" y="3963118"/>
          <a:ext cx="19120966" cy="22157504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{C7B018BB-80A7-4F77-B60F-C8B233D01FF8}</a:tableStyleId>
              </a:tblPr>
              <a:tblGrid>
                <a:gridCol w="2612762"/>
                <a:gridCol w="617834"/>
                <a:gridCol w="617834"/>
                <a:gridCol w="617834"/>
                <a:gridCol w="617834"/>
                <a:gridCol w="617834"/>
                <a:gridCol w="617834"/>
                <a:gridCol w="617834"/>
                <a:gridCol w="12145263"/>
              </a:tblGrid>
              <a:tr h="1369807"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500">
                          <a:solidFill>
                            <a:srgbClr val="FFFFF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option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DCDEE0"/>
                      </a:solidFill>
                      <a:miter lim="400000"/>
                    </a:lnL>
                    <a:lnR w="38100">
                      <a:solidFill>
                        <a:srgbClr val="DCDEE0"/>
                      </a:solidFill>
                      <a:miter lim="400000"/>
                    </a:lnR>
                    <a:lnT w="38100">
                      <a:solidFill>
                        <a:srgbClr val="DCDEE0"/>
                      </a:solidFill>
                      <a:miter lim="400000"/>
                    </a:lnT>
                    <a:lnB w="38100">
                      <a:solidFill>
                        <a:srgbClr val="DCDEE0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5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DCDEE0"/>
                      </a:solidFill>
                      <a:miter lim="400000"/>
                    </a:lnL>
                    <a:lnR w="38100">
                      <a:solidFill>
                        <a:srgbClr val="DCDEE0"/>
                      </a:solidFill>
                      <a:miter lim="400000"/>
                    </a:lnR>
                    <a:lnT w="38100">
                      <a:solidFill>
                        <a:srgbClr val="DCDEE0"/>
                      </a:solidFill>
                      <a:miter lim="400000"/>
                    </a:lnT>
                    <a:lnB w="38100">
                      <a:solidFill>
                        <a:srgbClr val="DCDEE0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5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DCDEE0"/>
                      </a:solidFill>
                      <a:miter lim="400000"/>
                    </a:lnL>
                    <a:lnR w="38100">
                      <a:solidFill>
                        <a:srgbClr val="DCDEE0"/>
                      </a:solidFill>
                      <a:miter lim="400000"/>
                    </a:lnR>
                    <a:lnT w="38100">
                      <a:solidFill>
                        <a:srgbClr val="DCDEE0"/>
                      </a:solidFill>
                      <a:miter lim="400000"/>
                    </a:lnT>
                    <a:lnB w="38100">
                      <a:solidFill>
                        <a:srgbClr val="DCDEE0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5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DCDEE0"/>
                      </a:solidFill>
                      <a:miter lim="400000"/>
                    </a:lnL>
                    <a:lnR w="38100">
                      <a:solidFill>
                        <a:srgbClr val="DCDEE0"/>
                      </a:solidFill>
                      <a:miter lim="400000"/>
                    </a:lnR>
                    <a:lnT w="38100">
                      <a:solidFill>
                        <a:srgbClr val="DCDEE0"/>
                      </a:solidFill>
                      <a:miter lim="400000"/>
                    </a:lnT>
                    <a:lnB w="38100">
                      <a:solidFill>
                        <a:srgbClr val="DCDEE0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5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DCDEE0"/>
                      </a:solidFill>
                      <a:miter lim="400000"/>
                    </a:lnL>
                    <a:lnR w="38100">
                      <a:solidFill>
                        <a:srgbClr val="DCDEE0"/>
                      </a:solidFill>
                      <a:miter lim="400000"/>
                    </a:lnR>
                    <a:lnT w="38100">
                      <a:solidFill>
                        <a:srgbClr val="DCDEE0"/>
                      </a:solidFill>
                      <a:miter lim="400000"/>
                    </a:lnT>
                    <a:lnB w="38100">
                      <a:solidFill>
                        <a:srgbClr val="DCDEE0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5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DCDEE0"/>
                      </a:solidFill>
                      <a:miter lim="400000"/>
                    </a:lnL>
                    <a:lnR w="38100">
                      <a:solidFill>
                        <a:srgbClr val="DCDEE0"/>
                      </a:solidFill>
                      <a:miter lim="400000"/>
                    </a:lnR>
                    <a:lnT w="38100">
                      <a:solidFill>
                        <a:srgbClr val="DCDEE0"/>
                      </a:solidFill>
                      <a:miter lim="400000"/>
                    </a:lnT>
                    <a:lnB w="38100">
                      <a:solidFill>
                        <a:srgbClr val="DCDEE0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5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DCDEE0"/>
                      </a:solidFill>
                      <a:miter lim="400000"/>
                    </a:lnL>
                    <a:lnR w="38100">
                      <a:solidFill>
                        <a:srgbClr val="DCDEE0"/>
                      </a:solidFill>
                      <a:miter lim="400000"/>
                    </a:lnR>
                    <a:lnT w="38100">
                      <a:solidFill>
                        <a:srgbClr val="DCDEE0"/>
                      </a:solidFill>
                      <a:miter lim="400000"/>
                    </a:lnT>
                    <a:lnB w="38100">
                      <a:solidFill>
                        <a:srgbClr val="DCDEE0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5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DCDEE0"/>
                      </a:solidFill>
                      <a:miter lim="400000"/>
                    </a:lnL>
                    <a:lnR w="38100">
                      <a:solidFill>
                        <a:srgbClr val="DCDEE0"/>
                      </a:solidFill>
                      <a:miter lim="400000"/>
                    </a:lnR>
                    <a:lnT w="38100">
                      <a:solidFill>
                        <a:srgbClr val="DCDEE0"/>
                      </a:solidFill>
                      <a:miter lim="400000"/>
                    </a:lnT>
                    <a:lnB w="38100">
                      <a:solidFill>
                        <a:srgbClr val="DCDEE0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500">
                          <a:solidFill>
                            <a:srgbClr val="FFFFF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description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DCDEE0"/>
                      </a:solidFill>
                      <a:miter lim="400000"/>
                    </a:lnL>
                    <a:lnR w="38100">
                      <a:solidFill>
                        <a:srgbClr val="DCDEE0"/>
                      </a:solidFill>
                      <a:miter lim="400000"/>
                    </a:lnR>
                    <a:lnT w="38100">
                      <a:solidFill>
                        <a:srgbClr val="DCDEE0"/>
                      </a:solidFill>
                      <a:miter lim="400000"/>
                    </a:lnT>
                    <a:lnB w="38100">
                      <a:solidFill>
                        <a:srgbClr val="DCDEE0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</a:tr>
              <a:tr h="518180">
                <a:tc>
                  <a:txBody>
                    <a:bodyPr/>
                    <a:lstStyle/>
                    <a:p>
                      <a:pPr indent="190500" algn="l" defTabSz="914400">
                        <a:defRPr sz="1800"/>
                      </a:pPr>
                      <a:r>
                        <a:rPr sz="25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colortheme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DCDEE0"/>
                      </a:solidFill>
                      <a:miter lim="400000"/>
                    </a:lnL>
                    <a:lnR w="38100">
                      <a:solidFill>
                        <a:srgbClr val="DCDEE0"/>
                      </a:solidFill>
                      <a:miter lim="400000"/>
                    </a:lnR>
                    <a:lnT w="38100">
                      <a:solidFill>
                        <a:srgbClr val="DCDEE0"/>
                      </a:solidFill>
                      <a:miter lim="400000"/>
                    </a:lnT>
                    <a:lnB w="3810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5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DCDEE0"/>
                      </a:solidFill>
                      <a:miter lim="400000"/>
                    </a:lnL>
                    <a:lnR w="38100">
                      <a:solidFill>
                        <a:srgbClr val="DCDEE0"/>
                      </a:solidFill>
                      <a:miter lim="400000"/>
                    </a:lnR>
                    <a:lnT w="38100">
                      <a:solidFill>
                        <a:srgbClr val="DCDEE0"/>
                      </a:solidFill>
                      <a:miter lim="400000"/>
                    </a:lnT>
                    <a:lnB w="3810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5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DCDEE0"/>
                      </a:solidFill>
                      <a:miter lim="400000"/>
                    </a:lnL>
                    <a:lnR w="38100">
                      <a:solidFill>
                        <a:srgbClr val="DCDEE0"/>
                      </a:solidFill>
                      <a:miter lim="400000"/>
                    </a:lnR>
                    <a:lnT w="38100">
                      <a:solidFill>
                        <a:srgbClr val="DCDEE0"/>
                      </a:solidFill>
                      <a:miter lim="400000"/>
                    </a:lnT>
                    <a:lnB w="3810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5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DCDEE0"/>
                      </a:solidFill>
                      <a:miter lim="400000"/>
                    </a:lnL>
                    <a:lnR w="38100">
                      <a:solidFill>
                        <a:srgbClr val="DCDEE0"/>
                      </a:solidFill>
                      <a:miter lim="400000"/>
                    </a:lnR>
                    <a:lnT w="38100">
                      <a:solidFill>
                        <a:srgbClr val="DCDEE0"/>
                      </a:solidFill>
                      <a:miter lim="400000"/>
                    </a:lnT>
                    <a:lnB w="3810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5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DCDEE0"/>
                      </a:solidFill>
                      <a:miter lim="400000"/>
                    </a:lnL>
                    <a:lnR w="38100">
                      <a:solidFill>
                        <a:srgbClr val="DCDEE0"/>
                      </a:solidFill>
                      <a:miter lim="400000"/>
                    </a:lnR>
                    <a:lnT w="38100">
                      <a:solidFill>
                        <a:srgbClr val="DCDEE0"/>
                      </a:solidFill>
                      <a:miter lim="400000"/>
                    </a:lnT>
                    <a:lnB w="3810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5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DCDEE0"/>
                      </a:solidFill>
                      <a:miter lim="400000"/>
                    </a:lnL>
                    <a:lnR w="38100">
                      <a:solidFill>
                        <a:srgbClr val="DCDEE0"/>
                      </a:solidFill>
                      <a:miter lim="400000"/>
                    </a:lnR>
                    <a:lnT w="38100">
                      <a:solidFill>
                        <a:srgbClr val="DCDEE0"/>
                      </a:solidFill>
                      <a:miter lim="400000"/>
                    </a:lnT>
                    <a:lnB w="3810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5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DCDEE0"/>
                      </a:solidFill>
                      <a:miter lim="400000"/>
                    </a:lnL>
                    <a:lnR w="38100">
                      <a:solidFill>
                        <a:srgbClr val="DCDEE0"/>
                      </a:solidFill>
                      <a:miter lim="400000"/>
                    </a:lnR>
                    <a:lnT w="38100">
                      <a:solidFill>
                        <a:srgbClr val="DCDEE0"/>
                      </a:solidFill>
                      <a:miter lim="400000"/>
                    </a:lnT>
                    <a:lnB w="3810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5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X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DCDEE0"/>
                      </a:solidFill>
                      <a:miter lim="400000"/>
                    </a:lnL>
                    <a:lnR w="38100">
                      <a:solidFill>
                        <a:srgbClr val="DCDEE0"/>
                      </a:solidFill>
                      <a:miter lim="400000"/>
                    </a:lnR>
                    <a:lnT w="38100">
                      <a:solidFill>
                        <a:srgbClr val="DCDEE0"/>
                      </a:solidFill>
                      <a:miter lim="400000"/>
                    </a:lnT>
                    <a:lnB w="3810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>
                        <a:defRPr sz="25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  <a:r>
                        <a:t>Beamer color theme to use (e.g., </a:t>
                      </a:r>
                      <a:r>
                        <a:rPr sz="2300"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colortheme: "dolphin"</a:t>
                      </a:r>
                      <a:r>
                        <a:t>).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DCDEE0"/>
                      </a:solidFill>
                      <a:miter lim="400000"/>
                    </a:lnL>
                    <a:lnR w="38100">
                      <a:solidFill>
                        <a:srgbClr val="DCDEE0"/>
                      </a:solidFill>
                      <a:miter lim="400000"/>
                    </a:lnR>
                    <a:lnT w="38100">
                      <a:solidFill>
                        <a:srgbClr val="DCDEE0"/>
                      </a:solidFill>
                      <a:miter lim="400000"/>
                    </a:lnT>
                    <a:lnB w="3810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518180">
                <a:tc>
                  <a:txBody>
                    <a:bodyPr/>
                    <a:lstStyle/>
                    <a:p>
                      <a:pPr indent="190500" algn="l" defTabSz="914400">
                        <a:defRPr sz="1800"/>
                      </a:pPr>
                      <a:r>
                        <a:rPr sz="25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css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DCDEE0"/>
                      </a:solidFill>
                      <a:miter lim="400000"/>
                    </a:lnL>
                    <a:lnR w="38100">
                      <a:solidFill>
                        <a:srgbClr val="DCDEE0"/>
                      </a:solidFill>
                      <a:miter lim="400000"/>
                    </a:lnR>
                    <a:lnT w="38100">
                      <a:solidFill>
                        <a:srgbClr val="DCDEE0"/>
                      </a:solidFill>
                      <a:miter lim="400000"/>
                    </a:lnT>
                    <a:lnB w="3810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5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X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DCDEE0"/>
                      </a:solidFill>
                      <a:miter lim="400000"/>
                    </a:lnL>
                    <a:lnR w="38100">
                      <a:solidFill>
                        <a:srgbClr val="DCDEE0"/>
                      </a:solidFill>
                      <a:miter lim="400000"/>
                    </a:lnR>
                    <a:lnT w="38100">
                      <a:solidFill>
                        <a:srgbClr val="DCDEE0"/>
                      </a:solidFill>
                      <a:miter lim="400000"/>
                    </a:lnT>
                    <a:lnB w="3810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5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DCDEE0"/>
                      </a:solidFill>
                      <a:miter lim="400000"/>
                    </a:lnL>
                    <a:lnR w="38100">
                      <a:solidFill>
                        <a:srgbClr val="DCDEE0"/>
                      </a:solidFill>
                      <a:miter lim="400000"/>
                    </a:lnR>
                    <a:lnT w="38100">
                      <a:solidFill>
                        <a:srgbClr val="DCDEE0"/>
                      </a:solidFill>
                      <a:miter lim="400000"/>
                    </a:lnT>
                    <a:lnB w="3810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5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DCDEE0"/>
                      </a:solidFill>
                      <a:miter lim="400000"/>
                    </a:lnL>
                    <a:lnR w="38100">
                      <a:solidFill>
                        <a:srgbClr val="DCDEE0"/>
                      </a:solidFill>
                      <a:miter lim="400000"/>
                    </a:lnR>
                    <a:lnT w="38100">
                      <a:solidFill>
                        <a:srgbClr val="DCDEE0"/>
                      </a:solidFill>
                      <a:miter lim="400000"/>
                    </a:lnT>
                    <a:lnB w="3810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5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DCDEE0"/>
                      </a:solidFill>
                      <a:miter lim="400000"/>
                    </a:lnL>
                    <a:lnR w="38100">
                      <a:solidFill>
                        <a:srgbClr val="DCDEE0"/>
                      </a:solidFill>
                      <a:miter lim="400000"/>
                    </a:lnR>
                    <a:lnT w="38100">
                      <a:solidFill>
                        <a:srgbClr val="DCDEE0"/>
                      </a:solidFill>
                      <a:miter lim="400000"/>
                    </a:lnT>
                    <a:lnB w="3810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5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X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DCDEE0"/>
                      </a:solidFill>
                      <a:miter lim="400000"/>
                    </a:lnL>
                    <a:lnR w="38100">
                      <a:solidFill>
                        <a:srgbClr val="DCDEE0"/>
                      </a:solidFill>
                      <a:miter lim="400000"/>
                    </a:lnR>
                    <a:lnT w="38100">
                      <a:solidFill>
                        <a:srgbClr val="DCDEE0"/>
                      </a:solidFill>
                      <a:miter lim="400000"/>
                    </a:lnT>
                    <a:lnB w="3810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5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X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DCDEE0"/>
                      </a:solidFill>
                      <a:miter lim="400000"/>
                    </a:lnL>
                    <a:lnR w="38100">
                      <a:solidFill>
                        <a:srgbClr val="DCDEE0"/>
                      </a:solidFill>
                      <a:miter lim="400000"/>
                    </a:lnR>
                    <a:lnT w="38100">
                      <a:solidFill>
                        <a:srgbClr val="DCDEE0"/>
                      </a:solidFill>
                      <a:miter lim="400000"/>
                    </a:lnT>
                    <a:lnB w="3810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5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DCDEE0"/>
                      </a:solidFill>
                      <a:miter lim="400000"/>
                    </a:lnL>
                    <a:lnR w="38100">
                      <a:solidFill>
                        <a:srgbClr val="DCDEE0"/>
                      </a:solidFill>
                      <a:miter lim="400000"/>
                    </a:lnR>
                    <a:lnT w="38100">
                      <a:solidFill>
                        <a:srgbClr val="DCDEE0"/>
                      </a:solidFill>
                      <a:miter lim="400000"/>
                    </a:lnT>
                    <a:lnB w="3810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>
                        <a:defRPr sz="25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  <a:r>
                        <a:t>Filepath to CSS style to use to style document (e.g., </a:t>
                      </a:r>
                      <a:r>
                        <a:rPr sz="2300"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css: styles.css</a:t>
                      </a:r>
                      <a:r>
                        <a:t>).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DCDEE0"/>
                      </a:solidFill>
                      <a:miter lim="400000"/>
                    </a:lnL>
                    <a:lnR w="38100">
                      <a:solidFill>
                        <a:srgbClr val="DCDEE0"/>
                      </a:solidFill>
                      <a:miter lim="400000"/>
                    </a:lnR>
                    <a:lnT w="38100">
                      <a:solidFill>
                        <a:srgbClr val="DCDEE0"/>
                      </a:solidFill>
                      <a:miter lim="400000"/>
                    </a:lnT>
                    <a:lnB w="3810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518180">
                <a:tc>
                  <a:txBody>
                    <a:bodyPr/>
                    <a:lstStyle/>
                    <a:p>
                      <a:pPr indent="190500" algn="l" defTabSz="914400">
                        <a:defRPr sz="1800"/>
                      </a:pPr>
                      <a:r>
                        <a:rPr sz="25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duration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DCDEE0"/>
                      </a:solidFill>
                      <a:miter lim="400000"/>
                    </a:lnL>
                    <a:lnR w="38100">
                      <a:solidFill>
                        <a:srgbClr val="DCDEE0"/>
                      </a:solidFill>
                      <a:miter lim="400000"/>
                    </a:lnR>
                    <a:lnT w="38100">
                      <a:solidFill>
                        <a:srgbClr val="DCDEE0"/>
                      </a:solidFill>
                      <a:miter lim="400000"/>
                    </a:lnT>
                    <a:lnB w="3810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5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DCDEE0"/>
                      </a:solidFill>
                      <a:miter lim="400000"/>
                    </a:lnL>
                    <a:lnR w="38100">
                      <a:solidFill>
                        <a:srgbClr val="DCDEE0"/>
                      </a:solidFill>
                      <a:miter lim="400000"/>
                    </a:lnR>
                    <a:lnT w="38100">
                      <a:solidFill>
                        <a:srgbClr val="DCDEE0"/>
                      </a:solidFill>
                      <a:miter lim="400000"/>
                    </a:lnT>
                    <a:lnB w="3810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5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DCDEE0"/>
                      </a:solidFill>
                      <a:miter lim="400000"/>
                    </a:lnL>
                    <a:lnR w="38100">
                      <a:solidFill>
                        <a:srgbClr val="DCDEE0"/>
                      </a:solidFill>
                      <a:miter lim="400000"/>
                    </a:lnR>
                    <a:lnT w="38100">
                      <a:solidFill>
                        <a:srgbClr val="DCDEE0"/>
                      </a:solidFill>
                      <a:miter lim="400000"/>
                    </a:lnT>
                    <a:lnB w="3810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5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DCDEE0"/>
                      </a:solidFill>
                      <a:miter lim="400000"/>
                    </a:lnL>
                    <a:lnR w="38100">
                      <a:solidFill>
                        <a:srgbClr val="DCDEE0"/>
                      </a:solidFill>
                      <a:miter lim="400000"/>
                    </a:lnR>
                    <a:lnT w="38100">
                      <a:solidFill>
                        <a:srgbClr val="DCDEE0"/>
                      </a:solidFill>
                      <a:miter lim="400000"/>
                    </a:lnT>
                    <a:lnB w="3810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5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DCDEE0"/>
                      </a:solidFill>
                      <a:miter lim="400000"/>
                    </a:lnL>
                    <a:lnR w="38100">
                      <a:solidFill>
                        <a:srgbClr val="DCDEE0"/>
                      </a:solidFill>
                      <a:miter lim="400000"/>
                    </a:lnR>
                    <a:lnT w="38100">
                      <a:solidFill>
                        <a:srgbClr val="DCDEE0"/>
                      </a:solidFill>
                      <a:miter lim="400000"/>
                    </a:lnT>
                    <a:lnB w="3810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5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DCDEE0"/>
                      </a:solidFill>
                      <a:miter lim="400000"/>
                    </a:lnL>
                    <a:lnR w="38100">
                      <a:solidFill>
                        <a:srgbClr val="DCDEE0"/>
                      </a:solidFill>
                      <a:miter lim="400000"/>
                    </a:lnR>
                    <a:lnT w="38100">
                      <a:solidFill>
                        <a:srgbClr val="DCDEE0"/>
                      </a:solidFill>
                      <a:miter lim="400000"/>
                    </a:lnT>
                    <a:lnB w="3810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5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X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DCDEE0"/>
                      </a:solidFill>
                      <a:miter lim="400000"/>
                    </a:lnL>
                    <a:lnR w="38100">
                      <a:solidFill>
                        <a:srgbClr val="DCDEE0"/>
                      </a:solidFill>
                      <a:miter lim="400000"/>
                    </a:lnR>
                    <a:lnT w="38100">
                      <a:solidFill>
                        <a:srgbClr val="DCDEE0"/>
                      </a:solidFill>
                      <a:miter lim="400000"/>
                    </a:lnT>
                    <a:lnB w="3810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5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DCDEE0"/>
                      </a:solidFill>
                      <a:miter lim="400000"/>
                    </a:lnL>
                    <a:lnR w="38100">
                      <a:solidFill>
                        <a:srgbClr val="DCDEE0"/>
                      </a:solidFill>
                      <a:miter lim="400000"/>
                    </a:lnR>
                    <a:lnT w="38100">
                      <a:solidFill>
                        <a:srgbClr val="DCDEE0"/>
                      </a:solidFill>
                      <a:miter lim="400000"/>
                    </a:lnT>
                    <a:lnB w="3810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>
                        <a:defRPr sz="25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  <a:r>
                        <a:t>Add a countdown timer (in minutes) to footer of slides (e.g., </a:t>
                      </a:r>
                      <a:r>
                        <a:rPr sz="2300"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duration: 45</a:t>
                      </a:r>
                      <a:r>
                        <a:t>).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DCDEE0"/>
                      </a:solidFill>
                      <a:miter lim="400000"/>
                    </a:lnL>
                    <a:lnR w="38100">
                      <a:solidFill>
                        <a:srgbClr val="DCDEE0"/>
                      </a:solidFill>
                      <a:miter lim="400000"/>
                    </a:lnR>
                    <a:lnT w="38100">
                      <a:solidFill>
                        <a:srgbClr val="DCDEE0"/>
                      </a:solidFill>
                      <a:miter lim="400000"/>
                    </a:lnT>
                    <a:lnB w="3810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518180">
                <a:tc>
                  <a:txBody>
                    <a:bodyPr/>
                    <a:lstStyle/>
                    <a:p>
                      <a:pPr indent="190500" algn="l" defTabSz="914400">
                        <a:defRPr sz="1800"/>
                      </a:pPr>
                      <a:r>
                        <a:rPr sz="25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fig_caption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DCDEE0"/>
                      </a:solidFill>
                      <a:miter lim="400000"/>
                    </a:lnL>
                    <a:lnR w="38100">
                      <a:solidFill>
                        <a:srgbClr val="DCDEE0"/>
                      </a:solidFill>
                      <a:miter lim="400000"/>
                    </a:lnR>
                    <a:lnT w="38100">
                      <a:solidFill>
                        <a:srgbClr val="DCDEE0"/>
                      </a:solidFill>
                      <a:miter lim="400000"/>
                    </a:lnT>
                    <a:lnB w="3810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5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X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DCDEE0"/>
                      </a:solidFill>
                      <a:miter lim="400000"/>
                    </a:lnL>
                    <a:lnR w="38100">
                      <a:solidFill>
                        <a:srgbClr val="DCDEE0"/>
                      </a:solidFill>
                      <a:miter lim="400000"/>
                    </a:lnR>
                    <a:lnT w="38100">
                      <a:solidFill>
                        <a:srgbClr val="DCDEE0"/>
                      </a:solidFill>
                      <a:miter lim="400000"/>
                    </a:lnT>
                    <a:lnB w="3810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5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X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DCDEE0"/>
                      </a:solidFill>
                      <a:miter lim="400000"/>
                    </a:lnL>
                    <a:lnR w="38100">
                      <a:solidFill>
                        <a:srgbClr val="DCDEE0"/>
                      </a:solidFill>
                      <a:miter lim="400000"/>
                    </a:lnR>
                    <a:lnT w="38100">
                      <a:solidFill>
                        <a:srgbClr val="DCDEE0"/>
                      </a:solidFill>
                      <a:miter lim="400000"/>
                    </a:lnT>
                    <a:lnB w="3810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5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X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DCDEE0"/>
                      </a:solidFill>
                      <a:miter lim="400000"/>
                    </a:lnL>
                    <a:lnR w="38100">
                      <a:solidFill>
                        <a:srgbClr val="DCDEE0"/>
                      </a:solidFill>
                      <a:miter lim="400000"/>
                    </a:lnR>
                    <a:lnT w="38100">
                      <a:solidFill>
                        <a:srgbClr val="DCDEE0"/>
                      </a:solidFill>
                      <a:miter lim="400000"/>
                    </a:lnT>
                    <a:lnB w="3810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5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DCDEE0"/>
                      </a:solidFill>
                      <a:miter lim="400000"/>
                    </a:lnL>
                    <a:lnR w="38100">
                      <a:solidFill>
                        <a:srgbClr val="DCDEE0"/>
                      </a:solidFill>
                      <a:miter lim="400000"/>
                    </a:lnR>
                    <a:lnT w="38100">
                      <a:solidFill>
                        <a:srgbClr val="DCDEE0"/>
                      </a:solidFill>
                      <a:miter lim="400000"/>
                    </a:lnT>
                    <a:lnB w="3810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5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X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DCDEE0"/>
                      </a:solidFill>
                      <a:miter lim="400000"/>
                    </a:lnL>
                    <a:lnR w="38100">
                      <a:solidFill>
                        <a:srgbClr val="DCDEE0"/>
                      </a:solidFill>
                      <a:miter lim="400000"/>
                    </a:lnR>
                    <a:lnT w="38100">
                      <a:solidFill>
                        <a:srgbClr val="DCDEE0"/>
                      </a:solidFill>
                      <a:miter lim="400000"/>
                    </a:lnT>
                    <a:lnB w="3810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5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X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DCDEE0"/>
                      </a:solidFill>
                      <a:miter lim="400000"/>
                    </a:lnL>
                    <a:lnR w="38100">
                      <a:solidFill>
                        <a:srgbClr val="DCDEE0"/>
                      </a:solidFill>
                      <a:miter lim="400000"/>
                    </a:lnR>
                    <a:lnT w="38100">
                      <a:solidFill>
                        <a:srgbClr val="DCDEE0"/>
                      </a:solidFill>
                      <a:miter lim="400000"/>
                    </a:lnT>
                    <a:lnB w="3810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5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X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DCDEE0"/>
                      </a:solidFill>
                      <a:miter lim="400000"/>
                    </a:lnL>
                    <a:lnR w="38100">
                      <a:solidFill>
                        <a:srgbClr val="DCDEE0"/>
                      </a:solidFill>
                      <a:miter lim="400000"/>
                    </a:lnR>
                    <a:lnT w="38100">
                      <a:solidFill>
                        <a:srgbClr val="DCDEE0"/>
                      </a:solidFill>
                      <a:miter lim="400000"/>
                    </a:lnT>
                    <a:lnB w="3810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>
                        <a:defRPr sz="1800"/>
                      </a:pPr>
                      <a:r>
                        <a:rPr sz="25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Should figures be rendered with captions?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DCDEE0"/>
                      </a:solidFill>
                      <a:miter lim="400000"/>
                    </a:lnL>
                    <a:lnR w="38100">
                      <a:solidFill>
                        <a:srgbClr val="DCDEE0"/>
                      </a:solidFill>
                      <a:miter lim="400000"/>
                    </a:lnR>
                    <a:lnT w="38100">
                      <a:solidFill>
                        <a:srgbClr val="DCDEE0"/>
                      </a:solidFill>
                      <a:miter lim="400000"/>
                    </a:lnT>
                    <a:lnB w="3810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518180">
                <a:tc>
                  <a:txBody>
                    <a:bodyPr/>
                    <a:lstStyle/>
                    <a:p>
                      <a:pPr indent="190500" algn="l" defTabSz="914400">
                        <a:defRPr sz="1800"/>
                      </a:pPr>
                      <a:r>
                        <a:rPr sz="25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fig_crop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DCDEE0"/>
                      </a:solidFill>
                      <a:miter lim="400000"/>
                    </a:lnL>
                    <a:lnR w="38100">
                      <a:solidFill>
                        <a:srgbClr val="DCDEE0"/>
                      </a:solidFill>
                      <a:miter lim="400000"/>
                    </a:lnR>
                    <a:lnT w="38100">
                      <a:solidFill>
                        <a:srgbClr val="DCDEE0"/>
                      </a:solidFill>
                      <a:miter lim="400000"/>
                    </a:lnT>
                    <a:lnB w="3810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5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DCDEE0"/>
                      </a:solidFill>
                      <a:miter lim="400000"/>
                    </a:lnL>
                    <a:lnR w="38100">
                      <a:solidFill>
                        <a:srgbClr val="DCDEE0"/>
                      </a:solidFill>
                      <a:miter lim="400000"/>
                    </a:lnR>
                    <a:lnT w="38100">
                      <a:solidFill>
                        <a:srgbClr val="DCDEE0"/>
                      </a:solidFill>
                      <a:miter lim="400000"/>
                    </a:lnT>
                    <a:lnB w="3810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5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X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DCDEE0"/>
                      </a:solidFill>
                      <a:miter lim="400000"/>
                    </a:lnL>
                    <a:lnR w="38100">
                      <a:solidFill>
                        <a:srgbClr val="DCDEE0"/>
                      </a:solidFill>
                      <a:miter lim="400000"/>
                    </a:lnR>
                    <a:lnT w="38100">
                      <a:solidFill>
                        <a:srgbClr val="DCDEE0"/>
                      </a:solidFill>
                      <a:miter lim="400000"/>
                    </a:lnT>
                    <a:lnB w="3810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5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DCDEE0"/>
                      </a:solidFill>
                      <a:miter lim="400000"/>
                    </a:lnL>
                    <a:lnR w="38100">
                      <a:solidFill>
                        <a:srgbClr val="DCDEE0"/>
                      </a:solidFill>
                      <a:miter lim="400000"/>
                    </a:lnR>
                    <a:lnT w="38100">
                      <a:solidFill>
                        <a:srgbClr val="DCDEE0"/>
                      </a:solidFill>
                      <a:miter lim="400000"/>
                    </a:lnT>
                    <a:lnB w="3810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5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DCDEE0"/>
                      </a:solidFill>
                      <a:miter lim="400000"/>
                    </a:lnL>
                    <a:lnR w="38100">
                      <a:solidFill>
                        <a:srgbClr val="DCDEE0"/>
                      </a:solidFill>
                      <a:miter lim="400000"/>
                    </a:lnR>
                    <a:lnT w="38100">
                      <a:solidFill>
                        <a:srgbClr val="DCDEE0"/>
                      </a:solidFill>
                      <a:miter lim="400000"/>
                    </a:lnT>
                    <a:lnB w="3810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5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DCDEE0"/>
                      </a:solidFill>
                      <a:miter lim="400000"/>
                    </a:lnL>
                    <a:lnR w="38100">
                      <a:solidFill>
                        <a:srgbClr val="DCDEE0"/>
                      </a:solidFill>
                      <a:miter lim="400000"/>
                    </a:lnR>
                    <a:lnT w="38100">
                      <a:solidFill>
                        <a:srgbClr val="DCDEE0"/>
                      </a:solidFill>
                      <a:miter lim="400000"/>
                    </a:lnT>
                    <a:lnB w="3810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5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DCDEE0"/>
                      </a:solidFill>
                      <a:miter lim="400000"/>
                    </a:lnL>
                    <a:lnR w="38100">
                      <a:solidFill>
                        <a:srgbClr val="DCDEE0"/>
                      </a:solidFill>
                      <a:miter lim="400000"/>
                    </a:lnR>
                    <a:lnT w="38100">
                      <a:solidFill>
                        <a:srgbClr val="DCDEE0"/>
                      </a:solidFill>
                      <a:miter lim="400000"/>
                    </a:lnT>
                    <a:lnB w="3810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5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X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DCDEE0"/>
                      </a:solidFill>
                      <a:miter lim="400000"/>
                    </a:lnL>
                    <a:lnR w="38100">
                      <a:solidFill>
                        <a:srgbClr val="DCDEE0"/>
                      </a:solidFill>
                      <a:miter lim="400000"/>
                    </a:lnR>
                    <a:lnT w="38100">
                      <a:solidFill>
                        <a:srgbClr val="DCDEE0"/>
                      </a:solidFill>
                      <a:miter lim="400000"/>
                    </a:lnT>
                    <a:lnB w="3810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>
                        <a:defRPr sz="1800"/>
                      </a:pPr>
                      <a:r>
                        <a:rPr sz="25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Should pdfcrop utility be automatically applied to figures (when available)?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DCDEE0"/>
                      </a:solidFill>
                      <a:miter lim="400000"/>
                    </a:lnL>
                    <a:lnR w="38100">
                      <a:solidFill>
                        <a:srgbClr val="DCDEE0"/>
                      </a:solidFill>
                      <a:miter lim="400000"/>
                    </a:lnR>
                    <a:lnT w="38100">
                      <a:solidFill>
                        <a:srgbClr val="DCDEE0"/>
                      </a:solidFill>
                      <a:miter lim="400000"/>
                    </a:lnT>
                    <a:lnB w="3810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518180">
                <a:tc>
                  <a:txBody>
                    <a:bodyPr/>
                    <a:lstStyle/>
                    <a:p>
                      <a:pPr indent="190500" algn="l" defTabSz="914400">
                        <a:defRPr sz="1800"/>
                      </a:pPr>
                      <a:r>
                        <a:rPr sz="25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fig_height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DCDEE0"/>
                      </a:solidFill>
                      <a:miter lim="400000"/>
                    </a:lnL>
                    <a:lnR w="38100">
                      <a:solidFill>
                        <a:srgbClr val="DCDEE0"/>
                      </a:solidFill>
                      <a:miter lim="400000"/>
                    </a:lnR>
                    <a:lnT w="38100">
                      <a:solidFill>
                        <a:srgbClr val="DCDEE0"/>
                      </a:solidFill>
                      <a:miter lim="400000"/>
                    </a:lnT>
                    <a:lnB w="3810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5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X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DCDEE0"/>
                      </a:solidFill>
                      <a:miter lim="400000"/>
                    </a:lnL>
                    <a:lnR w="38100">
                      <a:solidFill>
                        <a:srgbClr val="DCDEE0"/>
                      </a:solidFill>
                      <a:miter lim="400000"/>
                    </a:lnR>
                    <a:lnT w="38100">
                      <a:solidFill>
                        <a:srgbClr val="DCDEE0"/>
                      </a:solidFill>
                      <a:miter lim="400000"/>
                    </a:lnT>
                    <a:lnB w="3810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5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X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DCDEE0"/>
                      </a:solidFill>
                      <a:miter lim="400000"/>
                    </a:lnL>
                    <a:lnR w="38100">
                      <a:solidFill>
                        <a:srgbClr val="DCDEE0"/>
                      </a:solidFill>
                      <a:miter lim="400000"/>
                    </a:lnR>
                    <a:lnT w="38100">
                      <a:solidFill>
                        <a:srgbClr val="DCDEE0"/>
                      </a:solidFill>
                      <a:miter lim="400000"/>
                    </a:lnT>
                    <a:lnB w="3810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5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X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DCDEE0"/>
                      </a:solidFill>
                      <a:miter lim="400000"/>
                    </a:lnL>
                    <a:lnR w="38100">
                      <a:solidFill>
                        <a:srgbClr val="DCDEE0"/>
                      </a:solidFill>
                      <a:miter lim="400000"/>
                    </a:lnR>
                    <a:lnT w="38100">
                      <a:solidFill>
                        <a:srgbClr val="DCDEE0"/>
                      </a:solidFill>
                      <a:miter lim="400000"/>
                    </a:lnT>
                    <a:lnB w="3810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5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X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DCDEE0"/>
                      </a:solidFill>
                      <a:miter lim="400000"/>
                    </a:lnL>
                    <a:lnR w="38100">
                      <a:solidFill>
                        <a:srgbClr val="DCDEE0"/>
                      </a:solidFill>
                      <a:miter lim="400000"/>
                    </a:lnR>
                    <a:lnT w="38100">
                      <a:solidFill>
                        <a:srgbClr val="DCDEE0"/>
                      </a:solidFill>
                      <a:miter lim="400000"/>
                    </a:lnT>
                    <a:lnB w="3810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5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X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DCDEE0"/>
                      </a:solidFill>
                      <a:miter lim="400000"/>
                    </a:lnL>
                    <a:lnR w="38100">
                      <a:solidFill>
                        <a:srgbClr val="DCDEE0"/>
                      </a:solidFill>
                      <a:miter lim="400000"/>
                    </a:lnR>
                    <a:lnT w="38100">
                      <a:solidFill>
                        <a:srgbClr val="DCDEE0"/>
                      </a:solidFill>
                      <a:miter lim="400000"/>
                    </a:lnT>
                    <a:lnB w="3810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5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X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DCDEE0"/>
                      </a:solidFill>
                      <a:miter lim="400000"/>
                    </a:lnL>
                    <a:lnR w="38100">
                      <a:solidFill>
                        <a:srgbClr val="DCDEE0"/>
                      </a:solidFill>
                      <a:miter lim="400000"/>
                    </a:lnR>
                    <a:lnT w="38100">
                      <a:solidFill>
                        <a:srgbClr val="DCDEE0"/>
                      </a:solidFill>
                      <a:miter lim="400000"/>
                    </a:lnT>
                    <a:lnB w="3810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5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X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DCDEE0"/>
                      </a:solidFill>
                      <a:miter lim="400000"/>
                    </a:lnL>
                    <a:lnR w="38100">
                      <a:solidFill>
                        <a:srgbClr val="DCDEE0"/>
                      </a:solidFill>
                      <a:miter lim="400000"/>
                    </a:lnR>
                    <a:lnT w="38100">
                      <a:solidFill>
                        <a:srgbClr val="DCDEE0"/>
                      </a:solidFill>
                      <a:miter lim="400000"/>
                    </a:lnT>
                    <a:lnB w="3810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>
                        <a:defRPr sz="1800"/>
                      </a:pPr>
                      <a:r>
                        <a:rPr sz="25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Default figure height (in inches) for document.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DCDEE0"/>
                      </a:solidFill>
                      <a:miter lim="400000"/>
                    </a:lnL>
                    <a:lnR w="38100">
                      <a:solidFill>
                        <a:srgbClr val="DCDEE0"/>
                      </a:solidFill>
                      <a:miter lim="400000"/>
                    </a:lnR>
                    <a:lnT w="38100">
                      <a:solidFill>
                        <a:srgbClr val="DCDEE0"/>
                      </a:solidFill>
                      <a:miter lim="400000"/>
                    </a:lnT>
                    <a:lnB w="3810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518180">
                <a:tc>
                  <a:txBody>
                    <a:bodyPr/>
                    <a:lstStyle/>
                    <a:p>
                      <a:pPr indent="190500" algn="l" defTabSz="914400">
                        <a:defRPr sz="1800"/>
                      </a:pPr>
                      <a:r>
                        <a:rPr sz="25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fig_retina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DCDEE0"/>
                      </a:solidFill>
                      <a:miter lim="400000"/>
                    </a:lnL>
                    <a:lnR w="38100">
                      <a:solidFill>
                        <a:srgbClr val="DCDEE0"/>
                      </a:solidFill>
                      <a:miter lim="400000"/>
                    </a:lnR>
                    <a:lnT w="38100">
                      <a:solidFill>
                        <a:srgbClr val="DCDEE0"/>
                      </a:solidFill>
                      <a:miter lim="400000"/>
                    </a:lnT>
                    <a:lnB w="3810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5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X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DCDEE0"/>
                      </a:solidFill>
                      <a:miter lim="400000"/>
                    </a:lnL>
                    <a:lnR w="38100">
                      <a:solidFill>
                        <a:srgbClr val="DCDEE0"/>
                      </a:solidFill>
                      <a:miter lim="400000"/>
                    </a:lnR>
                    <a:lnT w="38100">
                      <a:solidFill>
                        <a:srgbClr val="DCDEE0"/>
                      </a:solidFill>
                      <a:miter lim="400000"/>
                    </a:lnT>
                    <a:lnB w="3810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5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DCDEE0"/>
                      </a:solidFill>
                      <a:miter lim="400000"/>
                    </a:lnL>
                    <a:lnR w="38100">
                      <a:solidFill>
                        <a:srgbClr val="DCDEE0"/>
                      </a:solidFill>
                      <a:miter lim="400000"/>
                    </a:lnR>
                    <a:lnT w="38100">
                      <a:solidFill>
                        <a:srgbClr val="DCDEE0"/>
                      </a:solidFill>
                      <a:miter lim="400000"/>
                    </a:lnT>
                    <a:lnB w="3810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5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DCDEE0"/>
                      </a:solidFill>
                      <a:miter lim="400000"/>
                    </a:lnL>
                    <a:lnR w="38100">
                      <a:solidFill>
                        <a:srgbClr val="DCDEE0"/>
                      </a:solidFill>
                      <a:miter lim="400000"/>
                    </a:lnR>
                    <a:lnT w="38100">
                      <a:solidFill>
                        <a:srgbClr val="DCDEE0"/>
                      </a:solidFill>
                      <a:miter lim="400000"/>
                    </a:lnT>
                    <a:lnB w="3810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5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X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DCDEE0"/>
                      </a:solidFill>
                      <a:miter lim="400000"/>
                    </a:lnL>
                    <a:lnR w="38100">
                      <a:solidFill>
                        <a:srgbClr val="DCDEE0"/>
                      </a:solidFill>
                      <a:miter lim="400000"/>
                    </a:lnR>
                    <a:lnT w="38100">
                      <a:solidFill>
                        <a:srgbClr val="DCDEE0"/>
                      </a:solidFill>
                      <a:miter lim="400000"/>
                    </a:lnT>
                    <a:lnB w="3810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5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X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DCDEE0"/>
                      </a:solidFill>
                      <a:miter lim="400000"/>
                    </a:lnL>
                    <a:lnR w="38100">
                      <a:solidFill>
                        <a:srgbClr val="DCDEE0"/>
                      </a:solidFill>
                      <a:miter lim="400000"/>
                    </a:lnR>
                    <a:lnT w="38100">
                      <a:solidFill>
                        <a:srgbClr val="DCDEE0"/>
                      </a:solidFill>
                      <a:miter lim="400000"/>
                    </a:lnT>
                    <a:lnB w="3810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5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X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DCDEE0"/>
                      </a:solidFill>
                      <a:miter lim="400000"/>
                    </a:lnL>
                    <a:lnR w="38100">
                      <a:solidFill>
                        <a:srgbClr val="DCDEE0"/>
                      </a:solidFill>
                      <a:miter lim="400000"/>
                    </a:lnR>
                    <a:lnT w="38100">
                      <a:solidFill>
                        <a:srgbClr val="DCDEE0"/>
                      </a:solidFill>
                      <a:miter lim="400000"/>
                    </a:lnT>
                    <a:lnB w="3810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5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DCDEE0"/>
                      </a:solidFill>
                      <a:miter lim="400000"/>
                    </a:lnL>
                    <a:lnR w="38100">
                      <a:solidFill>
                        <a:srgbClr val="DCDEE0"/>
                      </a:solidFill>
                      <a:miter lim="400000"/>
                    </a:lnR>
                    <a:lnT w="38100">
                      <a:solidFill>
                        <a:srgbClr val="DCDEE0"/>
                      </a:solidFill>
                      <a:miter lim="400000"/>
                    </a:lnT>
                    <a:lnB w="3810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>
                        <a:defRPr sz="25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  <a:r>
                        <a:t>Scaling to perform for retina displays (e.g., </a:t>
                      </a:r>
                      <a:r>
                        <a:rPr sz="2300"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fig_retina: 2</a:t>
                      </a:r>
                      <a:r>
                        <a:t>).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DCDEE0"/>
                      </a:solidFill>
                      <a:miter lim="400000"/>
                    </a:lnL>
                    <a:lnR w="38100">
                      <a:solidFill>
                        <a:srgbClr val="DCDEE0"/>
                      </a:solidFill>
                      <a:miter lim="400000"/>
                    </a:lnR>
                    <a:lnT w="38100">
                      <a:solidFill>
                        <a:srgbClr val="DCDEE0"/>
                      </a:solidFill>
                      <a:miter lim="400000"/>
                    </a:lnT>
                    <a:lnB w="3810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518180">
                <a:tc>
                  <a:txBody>
                    <a:bodyPr/>
                    <a:lstStyle/>
                    <a:p>
                      <a:pPr indent="190500" algn="l" defTabSz="914400">
                        <a:defRPr sz="1800"/>
                      </a:pPr>
                      <a:r>
                        <a:rPr sz="25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fig_width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DCDEE0"/>
                      </a:solidFill>
                      <a:miter lim="400000"/>
                    </a:lnL>
                    <a:lnR w="38100">
                      <a:solidFill>
                        <a:srgbClr val="DCDEE0"/>
                      </a:solidFill>
                      <a:miter lim="400000"/>
                    </a:lnR>
                    <a:lnT w="38100">
                      <a:solidFill>
                        <a:srgbClr val="DCDEE0"/>
                      </a:solidFill>
                      <a:miter lim="400000"/>
                    </a:lnT>
                    <a:lnB w="3810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5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X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DCDEE0"/>
                      </a:solidFill>
                      <a:miter lim="400000"/>
                    </a:lnL>
                    <a:lnR w="38100">
                      <a:solidFill>
                        <a:srgbClr val="DCDEE0"/>
                      </a:solidFill>
                      <a:miter lim="400000"/>
                    </a:lnR>
                    <a:lnT w="38100">
                      <a:solidFill>
                        <a:srgbClr val="DCDEE0"/>
                      </a:solidFill>
                      <a:miter lim="400000"/>
                    </a:lnT>
                    <a:lnB w="3810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5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X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DCDEE0"/>
                      </a:solidFill>
                      <a:miter lim="400000"/>
                    </a:lnL>
                    <a:lnR w="38100">
                      <a:solidFill>
                        <a:srgbClr val="DCDEE0"/>
                      </a:solidFill>
                      <a:miter lim="400000"/>
                    </a:lnR>
                    <a:lnT w="38100">
                      <a:solidFill>
                        <a:srgbClr val="DCDEE0"/>
                      </a:solidFill>
                      <a:miter lim="400000"/>
                    </a:lnT>
                    <a:lnB w="3810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5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X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DCDEE0"/>
                      </a:solidFill>
                      <a:miter lim="400000"/>
                    </a:lnL>
                    <a:lnR w="38100">
                      <a:solidFill>
                        <a:srgbClr val="DCDEE0"/>
                      </a:solidFill>
                      <a:miter lim="400000"/>
                    </a:lnR>
                    <a:lnT w="38100">
                      <a:solidFill>
                        <a:srgbClr val="DCDEE0"/>
                      </a:solidFill>
                      <a:miter lim="400000"/>
                    </a:lnT>
                    <a:lnB w="3810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5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X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DCDEE0"/>
                      </a:solidFill>
                      <a:miter lim="400000"/>
                    </a:lnL>
                    <a:lnR w="38100">
                      <a:solidFill>
                        <a:srgbClr val="DCDEE0"/>
                      </a:solidFill>
                      <a:miter lim="400000"/>
                    </a:lnR>
                    <a:lnT w="38100">
                      <a:solidFill>
                        <a:srgbClr val="DCDEE0"/>
                      </a:solidFill>
                      <a:miter lim="400000"/>
                    </a:lnT>
                    <a:lnB w="3810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5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X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DCDEE0"/>
                      </a:solidFill>
                      <a:miter lim="400000"/>
                    </a:lnL>
                    <a:lnR w="38100">
                      <a:solidFill>
                        <a:srgbClr val="DCDEE0"/>
                      </a:solidFill>
                      <a:miter lim="400000"/>
                    </a:lnR>
                    <a:lnT w="38100">
                      <a:solidFill>
                        <a:srgbClr val="DCDEE0"/>
                      </a:solidFill>
                      <a:miter lim="400000"/>
                    </a:lnT>
                    <a:lnB w="3810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5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X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DCDEE0"/>
                      </a:solidFill>
                      <a:miter lim="400000"/>
                    </a:lnL>
                    <a:lnR w="38100">
                      <a:solidFill>
                        <a:srgbClr val="DCDEE0"/>
                      </a:solidFill>
                      <a:miter lim="400000"/>
                    </a:lnR>
                    <a:lnT w="38100">
                      <a:solidFill>
                        <a:srgbClr val="DCDEE0"/>
                      </a:solidFill>
                      <a:miter lim="400000"/>
                    </a:lnT>
                    <a:lnB w="3810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5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X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DCDEE0"/>
                      </a:solidFill>
                      <a:miter lim="400000"/>
                    </a:lnL>
                    <a:lnR w="38100">
                      <a:solidFill>
                        <a:srgbClr val="DCDEE0"/>
                      </a:solidFill>
                      <a:miter lim="400000"/>
                    </a:lnR>
                    <a:lnT w="38100">
                      <a:solidFill>
                        <a:srgbClr val="DCDEE0"/>
                      </a:solidFill>
                      <a:miter lim="400000"/>
                    </a:lnT>
                    <a:lnB w="3810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>
                        <a:defRPr sz="1800"/>
                      </a:pPr>
                      <a:r>
                        <a:rPr sz="25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Default figure width (in inches) for document.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DCDEE0"/>
                      </a:solidFill>
                      <a:miter lim="400000"/>
                    </a:lnL>
                    <a:lnR w="38100">
                      <a:solidFill>
                        <a:srgbClr val="DCDEE0"/>
                      </a:solidFill>
                      <a:miter lim="400000"/>
                    </a:lnR>
                    <a:lnT w="38100">
                      <a:solidFill>
                        <a:srgbClr val="DCDEE0"/>
                      </a:solidFill>
                      <a:miter lim="400000"/>
                    </a:lnT>
                    <a:lnB w="3810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518180">
                <a:tc>
                  <a:txBody>
                    <a:bodyPr/>
                    <a:lstStyle/>
                    <a:p>
                      <a:pPr indent="190500" algn="l" defTabSz="914400">
                        <a:defRPr sz="1800"/>
                      </a:pPr>
                      <a:r>
                        <a:rPr sz="25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font_adjustment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DCDEE0"/>
                      </a:solidFill>
                      <a:miter lim="400000"/>
                    </a:lnL>
                    <a:lnR w="38100">
                      <a:solidFill>
                        <a:srgbClr val="DCDEE0"/>
                      </a:solidFill>
                      <a:miter lim="400000"/>
                    </a:lnR>
                    <a:lnT w="38100">
                      <a:solidFill>
                        <a:srgbClr val="DCDEE0"/>
                      </a:solidFill>
                      <a:miter lim="400000"/>
                    </a:lnT>
                    <a:lnB w="3810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5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DCDEE0"/>
                      </a:solidFill>
                      <a:miter lim="400000"/>
                    </a:lnL>
                    <a:lnR w="38100">
                      <a:solidFill>
                        <a:srgbClr val="DCDEE0"/>
                      </a:solidFill>
                      <a:miter lim="400000"/>
                    </a:lnR>
                    <a:lnT w="38100">
                      <a:solidFill>
                        <a:srgbClr val="DCDEE0"/>
                      </a:solidFill>
                      <a:miter lim="400000"/>
                    </a:lnT>
                    <a:lnB w="3810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5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DCDEE0"/>
                      </a:solidFill>
                      <a:miter lim="400000"/>
                    </a:lnL>
                    <a:lnR w="38100">
                      <a:solidFill>
                        <a:srgbClr val="DCDEE0"/>
                      </a:solidFill>
                      <a:miter lim="400000"/>
                    </a:lnR>
                    <a:lnT w="38100">
                      <a:solidFill>
                        <a:srgbClr val="DCDEE0"/>
                      </a:solidFill>
                      <a:miter lim="400000"/>
                    </a:lnT>
                    <a:lnB w="3810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5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DCDEE0"/>
                      </a:solidFill>
                      <a:miter lim="400000"/>
                    </a:lnL>
                    <a:lnR w="38100">
                      <a:solidFill>
                        <a:srgbClr val="DCDEE0"/>
                      </a:solidFill>
                      <a:miter lim="400000"/>
                    </a:lnR>
                    <a:lnT w="38100">
                      <a:solidFill>
                        <a:srgbClr val="DCDEE0"/>
                      </a:solidFill>
                      <a:miter lim="400000"/>
                    </a:lnT>
                    <a:lnB w="3810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5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DCDEE0"/>
                      </a:solidFill>
                      <a:miter lim="400000"/>
                    </a:lnL>
                    <a:lnR w="38100">
                      <a:solidFill>
                        <a:srgbClr val="DCDEE0"/>
                      </a:solidFill>
                      <a:miter lim="400000"/>
                    </a:lnR>
                    <a:lnT w="38100">
                      <a:solidFill>
                        <a:srgbClr val="DCDEE0"/>
                      </a:solidFill>
                      <a:miter lim="400000"/>
                    </a:lnT>
                    <a:lnB w="3810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5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DCDEE0"/>
                      </a:solidFill>
                      <a:miter lim="400000"/>
                    </a:lnL>
                    <a:lnR w="38100">
                      <a:solidFill>
                        <a:srgbClr val="DCDEE0"/>
                      </a:solidFill>
                      <a:miter lim="400000"/>
                    </a:lnR>
                    <a:lnT w="38100">
                      <a:solidFill>
                        <a:srgbClr val="DCDEE0"/>
                      </a:solidFill>
                      <a:miter lim="400000"/>
                    </a:lnT>
                    <a:lnB w="3810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5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X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DCDEE0"/>
                      </a:solidFill>
                      <a:miter lim="400000"/>
                    </a:lnL>
                    <a:lnR w="38100">
                      <a:solidFill>
                        <a:srgbClr val="DCDEE0"/>
                      </a:solidFill>
                      <a:miter lim="400000"/>
                    </a:lnR>
                    <a:lnT w="38100">
                      <a:solidFill>
                        <a:srgbClr val="DCDEE0"/>
                      </a:solidFill>
                      <a:miter lim="400000"/>
                    </a:lnT>
                    <a:lnB w="3810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5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DCDEE0"/>
                      </a:solidFill>
                      <a:miter lim="400000"/>
                    </a:lnL>
                    <a:lnR w="38100">
                      <a:solidFill>
                        <a:srgbClr val="DCDEE0"/>
                      </a:solidFill>
                      <a:miter lim="400000"/>
                    </a:lnR>
                    <a:lnT w="38100">
                      <a:solidFill>
                        <a:srgbClr val="DCDEE0"/>
                      </a:solidFill>
                      <a:miter lim="400000"/>
                    </a:lnT>
                    <a:lnB w="3810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>
                        <a:defRPr sz="25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  <a:r>
                        <a:t>Increase or decrease font size for entire presentation (e.g., </a:t>
                      </a:r>
                      <a:r>
                        <a:rPr sz="2200"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font_adjustment: -1</a:t>
                      </a:r>
                      <a:r>
                        <a:t>).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DCDEE0"/>
                      </a:solidFill>
                      <a:miter lim="400000"/>
                    </a:lnL>
                    <a:lnR w="38100">
                      <a:solidFill>
                        <a:srgbClr val="DCDEE0"/>
                      </a:solidFill>
                      <a:miter lim="400000"/>
                    </a:lnR>
                    <a:lnT w="38100">
                      <a:solidFill>
                        <a:srgbClr val="DCDEE0"/>
                      </a:solidFill>
                      <a:miter lim="400000"/>
                    </a:lnT>
                    <a:lnB w="3810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518180">
                <a:tc>
                  <a:txBody>
                    <a:bodyPr/>
                    <a:lstStyle/>
                    <a:p>
                      <a:pPr indent="190500" algn="l" defTabSz="914400">
                        <a:defRPr sz="1800"/>
                      </a:pPr>
                      <a:r>
                        <a:rPr sz="25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fonttheme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DCDEE0"/>
                      </a:solidFill>
                      <a:miter lim="400000"/>
                    </a:lnL>
                    <a:lnR w="38100">
                      <a:solidFill>
                        <a:srgbClr val="DCDEE0"/>
                      </a:solidFill>
                      <a:miter lim="400000"/>
                    </a:lnR>
                    <a:lnT w="38100">
                      <a:solidFill>
                        <a:srgbClr val="DCDEE0"/>
                      </a:solidFill>
                      <a:miter lim="400000"/>
                    </a:lnT>
                    <a:lnB w="3810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5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DCDEE0"/>
                      </a:solidFill>
                      <a:miter lim="400000"/>
                    </a:lnL>
                    <a:lnR w="38100">
                      <a:solidFill>
                        <a:srgbClr val="DCDEE0"/>
                      </a:solidFill>
                      <a:miter lim="400000"/>
                    </a:lnR>
                    <a:lnT w="38100">
                      <a:solidFill>
                        <a:srgbClr val="DCDEE0"/>
                      </a:solidFill>
                      <a:miter lim="400000"/>
                    </a:lnT>
                    <a:lnB w="3810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5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DCDEE0"/>
                      </a:solidFill>
                      <a:miter lim="400000"/>
                    </a:lnL>
                    <a:lnR w="38100">
                      <a:solidFill>
                        <a:srgbClr val="DCDEE0"/>
                      </a:solidFill>
                      <a:miter lim="400000"/>
                    </a:lnR>
                    <a:lnT w="38100">
                      <a:solidFill>
                        <a:srgbClr val="DCDEE0"/>
                      </a:solidFill>
                      <a:miter lim="400000"/>
                    </a:lnT>
                    <a:lnB w="3810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5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DCDEE0"/>
                      </a:solidFill>
                      <a:miter lim="400000"/>
                    </a:lnL>
                    <a:lnR w="38100">
                      <a:solidFill>
                        <a:srgbClr val="DCDEE0"/>
                      </a:solidFill>
                      <a:miter lim="400000"/>
                    </a:lnR>
                    <a:lnT w="38100">
                      <a:solidFill>
                        <a:srgbClr val="DCDEE0"/>
                      </a:solidFill>
                      <a:miter lim="400000"/>
                    </a:lnT>
                    <a:lnB w="3810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5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DCDEE0"/>
                      </a:solidFill>
                      <a:miter lim="400000"/>
                    </a:lnL>
                    <a:lnR w="38100">
                      <a:solidFill>
                        <a:srgbClr val="DCDEE0"/>
                      </a:solidFill>
                      <a:miter lim="400000"/>
                    </a:lnR>
                    <a:lnT w="38100">
                      <a:solidFill>
                        <a:srgbClr val="DCDEE0"/>
                      </a:solidFill>
                      <a:miter lim="400000"/>
                    </a:lnT>
                    <a:lnB w="3810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5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DCDEE0"/>
                      </a:solidFill>
                      <a:miter lim="400000"/>
                    </a:lnL>
                    <a:lnR w="38100">
                      <a:solidFill>
                        <a:srgbClr val="DCDEE0"/>
                      </a:solidFill>
                      <a:miter lim="400000"/>
                    </a:lnR>
                    <a:lnT w="38100">
                      <a:solidFill>
                        <a:srgbClr val="DCDEE0"/>
                      </a:solidFill>
                      <a:miter lim="400000"/>
                    </a:lnT>
                    <a:lnB w="3810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5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DCDEE0"/>
                      </a:solidFill>
                      <a:miter lim="400000"/>
                    </a:lnL>
                    <a:lnR w="38100">
                      <a:solidFill>
                        <a:srgbClr val="DCDEE0"/>
                      </a:solidFill>
                      <a:miter lim="400000"/>
                    </a:lnR>
                    <a:lnT w="38100">
                      <a:solidFill>
                        <a:srgbClr val="DCDEE0"/>
                      </a:solidFill>
                      <a:miter lim="400000"/>
                    </a:lnT>
                    <a:lnB w="3810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5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X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DCDEE0"/>
                      </a:solidFill>
                      <a:miter lim="400000"/>
                    </a:lnL>
                    <a:lnR w="38100">
                      <a:solidFill>
                        <a:srgbClr val="DCDEE0"/>
                      </a:solidFill>
                      <a:miter lim="400000"/>
                    </a:lnR>
                    <a:lnT w="38100">
                      <a:solidFill>
                        <a:srgbClr val="DCDEE0"/>
                      </a:solidFill>
                      <a:miter lim="400000"/>
                    </a:lnT>
                    <a:lnB w="3810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>
                        <a:defRPr sz="25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  <a:r>
                        <a:t>Beamer font theme to use (e.g., </a:t>
                      </a:r>
                      <a:r>
                        <a:rPr sz="2300"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fonttheme: "structurebold"</a:t>
                      </a:r>
                      <a:r>
                        <a:t>).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DCDEE0"/>
                      </a:solidFill>
                      <a:miter lim="400000"/>
                    </a:lnL>
                    <a:lnR w="38100">
                      <a:solidFill>
                        <a:srgbClr val="DCDEE0"/>
                      </a:solidFill>
                      <a:miter lim="400000"/>
                    </a:lnR>
                    <a:lnT w="38100">
                      <a:solidFill>
                        <a:srgbClr val="DCDEE0"/>
                      </a:solidFill>
                      <a:miter lim="400000"/>
                    </a:lnT>
                    <a:lnB w="3810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518180">
                <a:tc>
                  <a:txBody>
                    <a:bodyPr/>
                    <a:lstStyle/>
                    <a:p>
                      <a:pPr indent="190500" algn="l" defTabSz="914400">
                        <a:defRPr sz="1800"/>
                      </a:pPr>
                      <a:r>
                        <a:rPr sz="25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footer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DCDEE0"/>
                      </a:solidFill>
                      <a:miter lim="400000"/>
                    </a:lnL>
                    <a:lnR w="38100">
                      <a:solidFill>
                        <a:srgbClr val="DCDEE0"/>
                      </a:solidFill>
                      <a:miter lim="400000"/>
                    </a:lnR>
                    <a:lnT w="38100">
                      <a:solidFill>
                        <a:srgbClr val="DCDEE0"/>
                      </a:solidFill>
                      <a:miter lim="400000"/>
                    </a:lnT>
                    <a:lnB w="3810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5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DCDEE0"/>
                      </a:solidFill>
                      <a:miter lim="400000"/>
                    </a:lnL>
                    <a:lnR w="38100">
                      <a:solidFill>
                        <a:srgbClr val="DCDEE0"/>
                      </a:solidFill>
                      <a:miter lim="400000"/>
                    </a:lnR>
                    <a:lnT w="38100">
                      <a:solidFill>
                        <a:srgbClr val="DCDEE0"/>
                      </a:solidFill>
                      <a:miter lim="400000"/>
                    </a:lnT>
                    <a:lnB w="3810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5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DCDEE0"/>
                      </a:solidFill>
                      <a:miter lim="400000"/>
                    </a:lnL>
                    <a:lnR w="38100">
                      <a:solidFill>
                        <a:srgbClr val="DCDEE0"/>
                      </a:solidFill>
                      <a:miter lim="400000"/>
                    </a:lnR>
                    <a:lnT w="38100">
                      <a:solidFill>
                        <a:srgbClr val="DCDEE0"/>
                      </a:solidFill>
                      <a:miter lim="400000"/>
                    </a:lnT>
                    <a:lnB w="3810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5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DCDEE0"/>
                      </a:solidFill>
                      <a:miter lim="400000"/>
                    </a:lnL>
                    <a:lnR w="38100">
                      <a:solidFill>
                        <a:srgbClr val="DCDEE0"/>
                      </a:solidFill>
                      <a:miter lim="400000"/>
                    </a:lnR>
                    <a:lnT w="38100">
                      <a:solidFill>
                        <a:srgbClr val="DCDEE0"/>
                      </a:solidFill>
                      <a:miter lim="400000"/>
                    </a:lnT>
                    <a:lnB w="3810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5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DCDEE0"/>
                      </a:solidFill>
                      <a:miter lim="400000"/>
                    </a:lnL>
                    <a:lnR w="38100">
                      <a:solidFill>
                        <a:srgbClr val="DCDEE0"/>
                      </a:solidFill>
                      <a:miter lim="400000"/>
                    </a:lnR>
                    <a:lnT w="38100">
                      <a:solidFill>
                        <a:srgbClr val="DCDEE0"/>
                      </a:solidFill>
                      <a:miter lim="400000"/>
                    </a:lnT>
                    <a:lnB w="3810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5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DCDEE0"/>
                      </a:solidFill>
                      <a:miter lim="400000"/>
                    </a:lnL>
                    <a:lnR w="38100">
                      <a:solidFill>
                        <a:srgbClr val="DCDEE0"/>
                      </a:solidFill>
                      <a:miter lim="400000"/>
                    </a:lnR>
                    <a:lnT w="38100">
                      <a:solidFill>
                        <a:srgbClr val="DCDEE0"/>
                      </a:solidFill>
                      <a:miter lim="400000"/>
                    </a:lnT>
                    <a:lnB w="3810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5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X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DCDEE0"/>
                      </a:solidFill>
                      <a:miter lim="400000"/>
                    </a:lnL>
                    <a:lnR w="38100">
                      <a:solidFill>
                        <a:srgbClr val="DCDEE0"/>
                      </a:solidFill>
                      <a:miter lim="400000"/>
                    </a:lnR>
                    <a:lnT w="38100">
                      <a:solidFill>
                        <a:srgbClr val="DCDEE0"/>
                      </a:solidFill>
                      <a:miter lim="400000"/>
                    </a:lnT>
                    <a:lnB w="3810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5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DCDEE0"/>
                      </a:solidFill>
                      <a:miter lim="400000"/>
                    </a:lnL>
                    <a:lnR w="38100">
                      <a:solidFill>
                        <a:srgbClr val="DCDEE0"/>
                      </a:solidFill>
                      <a:miter lim="400000"/>
                    </a:lnR>
                    <a:lnT w="38100">
                      <a:solidFill>
                        <a:srgbClr val="DCDEE0"/>
                      </a:solidFill>
                      <a:miter lim="400000"/>
                    </a:lnT>
                    <a:lnB w="3810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>
                        <a:defRPr sz="25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  <a:r>
                        <a:t>Text to add to footer of each slide (e.g., </a:t>
                      </a:r>
                      <a:r>
                        <a:rPr sz="2200"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footer: "Copyright (c) 2014 RStudio"</a:t>
                      </a:r>
                      <a:r>
                        <a:t>).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DCDEE0"/>
                      </a:solidFill>
                      <a:miter lim="400000"/>
                    </a:lnL>
                    <a:lnR w="38100">
                      <a:solidFill>
                        <a:srgbClr val="DCDEE0"/>
                      </a:solidFill>
                      <a:miter lim="400000"/>
                    </a:lnR>
                    <a:lnT w="38100">
                      <a:solidFill>
                        <a:srgbClr val="DCDEE0"/>
                      </a:solidFill>
                      <a:miter lim="400000"/>
                    </a:lnT>
                    <a:lnB w="3810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518180">
                <a:tc>
                  <a:txBody>
                    <a:bodyPr/>
                    <a:lstStyle/>
                    <a:p>
                      <a:pPr indent="190500" algn="l" defTabSz="914400">
                        <a:defRPr sz="1800"/>
                      </a:pPr>
                      <a:r>
                        <a:rPr sz="25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highlight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DCDEE0"/>
                      </a:solidFill>
                      <a:miter lim="400000"/>
                    </a:lnL>
                    <a:lnR w="38100">
                      <a:solidFill>
                        <a:srgbClr val="DCDEE0"/>
                      </a:solidFill>
                      <a:miter lim="400000"/>
                    </a:lnR>
                    <a:lnT w="38100">
                      <a:solidFill>
                        <a:srgbClr val="DCDEE0"/>
                      </a:solidFill>
                      <a:miter lim="400000"/>
                    </a:lnT>
                    <a:lnB w="3810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1800"/>
                      </a:pPr>
                      <a:r>
                        <a:rPr sz="25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X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DCDEE0"/>
                      </a:solidFill>
                      <a:miter lim="400000"/>
                    </a:lnL>
                    <a:lnR w="38100">
                      <a:solidFill>
                        <a:srgbClr val="DCDEE0"/>
                      </a:solidFill>
                      <a:miter lim="400000"/>
                    </a:lnR>
                    <a:lnT w="38100">
                      <a:solidFill>
                        <a:srgbClr val="DCDEE0"/>
                      </a:solidFill>
                      <a:miter lim="400000"/>
                    </a:lnT>
                    <a:lnB w="3810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5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X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DCDEE0"/>
                      </a:solidFill>
                      <a:miter lim="400000"/>
                    </a:lnL>
                    <a:lnR w="38100">
                      <a:solidFill>
                        <a:srgbClr val="DCDEE0"/>
                      </a:solidFill>
                      <a:miter lim="400000"/>
                    </a:lnR>
                    <a:lnT w="38100">
                      <a:solidFill>
                        <a:srgbClr val="DCDEE0"/>
                      </a:solidFill>
                      <a:miter lim="400000"/>
                    </a:lnT>
                    <a:lnB w="3810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5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DCDEE0"/>
                      </a:solidFill>
                      <a:miter lim="400000"/>
                    </a:lnL>
                    <a:lnR w="38100">
                      <a:solidFill>
                        <a:srgbClr val="DCDEE0"/>
                      </a:solidFill>
                      <a:miter lim="400000"/>
                    </a:lnR>
                    <a:lnT w="38100">
                      <a:solidFill>
                        <a:srgbClr val="DCDEE0"/>
                      </a:solidFill>
                      <a:miter lim="400000"/>
                    </a:lnT>
                    <a:lnB w="3810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5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DCDEE0"/>
                      </a:solidFill>
                      <a:miter lim="400000"/>
                    </a:lnL>
                    <a:lnR w="38100">
                      <a:solidFill>
                        <a:srgbClr val="DCDEE0"/>
                      </a:solidFill>
                      <a:miter lim="400000"/>
                    </a:lnR>
                    <a:lnT w="38100">
                      <a:solidFill>
                        <a:srgbClr val="DCDEE0"/>
                      </a:solidFill>
                      <a:miter lim="400000"/>
                    </a:lnT>
                    <a:lnB w="3810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5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DCDEE0"/>
                      </a:solidFill>
                      <a:miter lim="400000"/>
                    </a:lnL>
                    <a:lnR w="38100">
                      <a:solidFill>
                        <a:srgbClr val="DCDEE0"/>
                      </a:solidFill>
                      <a:miter lim="400000"/>
                    </a:lnR>
                    <a:lnT w="38100">
                      <a:solidFill>
                        <a:srgbClr val="DCDEE0"/>
                      </a:solidFill>
                      <a:miter lim="400000"/>
                    </a:lnT>
                    <a:lnB w="3810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5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X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DCDEE0"/>
                      </a:solidFill>
                      <a:miter lim="400000"/>
                    </a:lnL>
                    <a:lnR w="38100">
                      <a:solidFill>
                        <a:srgbClr val="DCDEE0"/>
                      </a:solidFill>
                      <a:miter lim="400000"/>
                    </a:lnR>
                    <a:lnT w="38100">
                      <a:solidFill>
                        <a:srgbClr val="DCDEE0"/>
                      </a:solidFill>
                      <a:miter lim="400000"/>
                    </a:lnT>
                    <a:lnB w="3810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5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X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DCDEE0"/>
                      </a:solidFill>
                      <a:miter lim="400000"/>
                    </a:lnL>
                    <a:lnR w="38100">
                      <a:solidFill>
                        <a:srgbClr val="DCDEE0"/>
                      </a:solidFill>
                      <a:miter lim="400000"/>
                    </a:lnR>
                    <a:lnT w="38100">
                      <a:solidFill>
                        <a:srgbClr val="DCDEE0"/>
                      </a:solidFill>
                      <a:miter lim="400000"/>
                    </a:lnT>
                    <a:lnB w="3810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>
                        <a:defRPr sz="25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  <a:r>
                        <a:t>Syntax highlighting style (e.g. </a:t>
                      </a:r>
                      <a:r>
                        <a:rPr sz="2200"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"tango"</a:t>
                      </a:r>
                      <a:r>
                        <a:rPr sz="2200"/>
                        <a:t>, </a:t>
                      </a:r>
                      <a:r>
                        <a:rPr sz="2200"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"pygments"</a:t>
                      </a:r>
                      <a:r>
                        <a:rPr sz="2200"/>
                        <a:t>, </a:t>
                      </a:r>
                      <a:r>
                        <a:rPr sz="2200"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"kate"</a:t>
                      </a:r>
                      <a:r>
                        <a:rPr sz="2200"/>
                        <a:t>, </a:t>
                      </a:r>
                      <a:r>
                        <a:rPr sz="2200"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"zenburn"</a:t>
                      </a:r>
                      <a:r>
                        <a:rPr sz="2200"/>
                        <a:t>, </a:t>
                      </a:r>
                      <a:r>
                        <a:rPr sz="2300"/>
                        <a:t>and</a:t>
                      </a:r>
                      <a:r>
                        <a:rPr sz="2200"/>
                        <a:t> </a:t>
                      </a:r>
                      <a:r>
                        <a:rPr sz="2200"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"textmate")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DCDEE0"/>
                      </a:solidFill>
                      <a:miter lim="400000"/>
                    </a:lnL>
                    <a:lnR w="38100">
                      <a:solidFill>
                        <a:srgbClr val="DCDEE0"/>
                      </a:solidFill>
                      <a:miter lim="400000"/>
                    </a:lnR>
                    <a:lnT w="38100">
                      <a:solidFill>
                        <a:srgbClr val="DCDEE0"/>
                      </a:solidFill>
                      <a:miter lim="400000"/>
                    </a:lnT>
                    <a:lnB w="3810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518180">
                <a:tc>
                  <a:txBody>
                    <a:bodyPr/>
                    <a:lstStyle/>
                    <a:p>
                      <a:pPr indent="190500" algn="l" defTabSz="914400">
                        <a:defRPr sz="1800"/>
                      </a:pPr>
                      <a:r>
                        <a:rPr sz="25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includes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DCDEE0"/>
                      </a:solidFill>
                      <a:miter lim="400000"/>
                    </a:lnL>
                    <a:lnR w="38100">
                      <a:solidFill>
                        <a:srgbClr val="DCDEE0"/>
                      </a:solidFill>
                      <a:miter lim="400000"/>
                    </a:lnR>
                    <a:lnT w="38100">
                      <a:solidFill>
                        <a:srgbClr val="DCDEE0"/>
                      </a:solidFill>
                      <a:miter lim="400000"/>
                    </a:lnT>
                    <a:lnB w="3810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5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X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DCDEE0"/>
                      </a:solidFill>
                      <a:miter lim="400000"/>
                    </a:lnL>
                    <a:lnR w="38100">
                      <a:solidFill>
                        <a:srgbClr val="DCDEE0"/>
                      </a:solidFill>
                      <a:miter lim="400000"/>
                    </a:lnR>
                    <a:lnT w="38100">
                      <a:solidFill>
                        <a:srgbClr val="DCDEE0"/>
                      </a:solidFill>
                      <a:miter lim="400000"/>
                    </a:lnT>
                    <a:lnB w="3810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5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X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DCDEE0"/>
                      </a:solidFill>
                      <a:miter lim="400000"/>
                    </a:lnL>
                    <a:lnR w="38100">
                      <a:solidFill>
                        <a:srgbClr val="DCDEE0"/>
                      </a:solidFill>
                      <a:miter lim="400000"/>
                    </a:lnR>
                    <a:lnT w="38100">
                      <a:solidFill>
                        <a:srgbClr val="DCDEE0"/>
                      </a:solidFill>
                      <a:miter lim="400000"/>
                    </a:lnT>
                    <a:lnB w="3810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5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DCDEE0"/>
                      </a:solidFill>
                      <a:miter lim="400000"/>
                    </a:lnL>
                    <a:lnR w="38100">
                      <a:solidFill>
                        <a:srgbClr val="DCDEE0"/>
                      </a:solidFill>
                      <a:miter lim="400000"/>
                    </a:lnR>
                    <a:lnT w="38100">
                      <a:solidFill>
                        <a:srgbClr val="DCDEE0"/>
                      </a:solidFill>
                      <a:miter lim="400000"/>
                    </a:lnT>
                    <a:lnB w="3810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5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X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DCDEE0"/>
                      </a:solidFill>
                      <a:miter lim="400000"/>
                    </a:lnL>
                    <a:lnR w="38100">
                      <a:solidFill>
                        <a:srgbClr val="DCDEE0"/>
                      </a:solidFill>
                      <a:miter lim="400000"/>
                    </a:lnR>
                    <a:lnT w="38100">
                      <a:solidFill>
                        <a:srgbClr val="DCDEE0"/>
                      </a:solidFill>
                      <a:miter lim="400000"/>
                    </a:lnT>
                    <a:lnB w="3810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5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X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DCDEE0"/>
                      </a:solidFill>
                      <a:miter lim="400000"/>
                    </a:lnL>
                    <a:lnR w="38100">
                      <a:solidFill>
                        <a:srgbClr val="DCDEE0"/>
                      </a:solidFill>
                      <a:miter lim="400000"/>
                    </a:lnR>
                    <a:lnT w="38100">
                      <a:solidFill>
                        <a:srgbClr val="DCDEE0"/>
                      </a:solidFill>
                      <a:miter lim="400000"/>
                    </a:lnT>
                    <a:lnB w="3810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5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X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DCDEE0"/>
                      </a:solidFill>
                      <a:miter lim="400000"/>
                    </a:lnL>
                    <a:lnR w="38100">
                      <a:solidFill>
                        <a:srgbClr val="DCDEE0"/>
                      </a:solidFill>
                      <a:miter lim="400000"/>
                    </a:lnR>
                    <a:lnT w="38100">
                      <a:solidFill>
                        <a:srgbClr val="DCDEE0"/>
                      </a:solidFill>
                      <a:miter lim="400000"/>
                    </a:lnT>
                    <a:lnB w="3810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5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X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DCDEE0"/>
                      </a:solidFill>
                      <a:miter lim="400000"/>
                    </a:lnL>
                    <a:lnR w="38100">
                      <a:solidFill>
                        <a:srgbClr val="DCDEE0"/>
                      </a:solidFill>
                      <a:miter lim="400000"/>
                    </a:lnR>
                    <a:lnT w="38100">
                      <a:solidFill>
                        <a:srgbClr val="DCDEE0"/>
                      </a:solidFill>
                      <a:miter lim="400000"/>
                    </a:lnT>
                    <a:lnB w="3810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>
                        <a:defRPr sz="1800"/>
                      </a:pPr>
                      <a:r>
                        <a:rPr sz="25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See below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DCDEE0"/>
                      </a:solidFill>
                      <a:miter lim="400000"/>
                    </a:lnL>
                    <a:lnR w="38100">
                      <a:solidFill>
                        <a:srgbClr val="DCDEE0"/>
                      </a:solidFill>
                      <a:miter lim="400000"/>
                    </a:lnR>
                    <a:lnT w="38100">
                      <a:solidFill>
                        <a:srgbClr val="DCDEE0"/>
                      </a:solidFill>
                      <a:miter lim="400000"/>
                    </a:lnT>
                    <a:lnB w="3810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518180">
                <a:tc>
                  <a:txBody>
                    <a:bodyPr/>
                    <a:lstStyle/>
                    <a:p>
                      <a:pPr indent="546100" algn="l" defTabSz="914400">
                        <a:defRPr sz="1800"/>
                      </a:pPr>
                      <a:r>
                        <a:rPr sz="25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-in_header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DCDEE0"/>
                      </a:solidFill>
                      <a:miter lim="400000"/>
                    </a:lnL>
                    <a:lnR w="38100">
                      <a:solidFill>
                        <a:srgbClr val="DCDEE0"/>
                      </a:solidFill>
                      <a:miter lim="400000"/>
                    </a:lnR>
                    <a:lnT w="38100">
                      <a:solidFill>
                        <a:srgbClr val="DCDEE0"/>
                      </a:solidFill>
                      <a:miter lim="400000"/>
                    </a:lnT>
                    <a:lnB w="3810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5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X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DCDEE0"/>
                      </a:solidFill>
                      <a:miter lim="400000"/>
                    </a:lnL>
                    <a:lnR w="38100">
                      <a:solidFill>
                        <a:srgbClr val="DCDEE0"/>
                      </a:solidFill>
                      <a:miter lim="400000"/>
                    </a:lnR>
                    <a:lnT w="38100">
                      <a:solidFill>
                        <a:srgbClr val="DCDEE0"/>
                      </a:solidFill>
                      <a:miter lim="400000"/>
                    </a:lnT>
                    <a:lnB w="3810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5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X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DCDEE0"/>
                      </a:solidFill>
                      <a:miter lim="400000"/>
                    </a:lnL>
                    <a:lnR w="38100">
                      <a:solidFill>
                        <a:srgbClr val="DCDEE0"/>
                      </a:solidFill>
                      <a:miter lim="400000"/>
                    </a:lnR>
                    <a:lnT w="38100">
                      <a:solidFill>
                        <a:srgbClr val="DCDEE0"/>
                      </a:solidFill>
                      <a:miter lim="400000"/>
                    </a:lnT>
                    <a:lnB w="3810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5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DCDEE0"/>
                      </a:solidFill>
                      <a:miter lim="400000"/>
                    </a:lnL>
                    <a:lnR w="38100">
                      <a:solidFill>
                        <a:srgbClr val="DCDEE0"/>
                      </a:solidFill>
                      <a:miter lim="400000"/>
                    </a:lnR>
                    <a:lnT w="38100">
                      <a:solidFill>
                        <a:srgbClr val="DCDEE0"/>
                      </a:solidFill>
                      <a:miter lim="400000"/>
                    </a:lnT>
                    <a:lnB w="3810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5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DCDEE0"/>
                      </a:solidFill>
                      <a:miter lim="400000"/>
                    </a:lnL>
                    <a:lnR w="38100">
                      <a:solidFill>
                        <a:srgbClr val="DCDEE0"/>
                      </a:solidFill>
                      <a:miter lim="400000"/>
                    </a:lnR>
                    <a:lnT w="38100">
                      <a:solidFill>
                        <a:srgbClr val="DCDEE0"/>
                      </a:solidFill>
                      <a:miter lim="400000"/>
                    </a:lnT>
                    <a:lnB w="3810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5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X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DCDEE0"/>
                      </a:solidFill>
                      <a:miter lim="400000"/>
                    </a:lnL>
                    <a:lnR w="38100">
                      <a:solidFill>
                        <a:srgbClr val="DCDEE0"/>
                      </a:solidFill>
                      <a:miter lim="400000"/>
                    </a:lnR>
                    <a:lnT w="38100">
                      <a:solidFill>
                        <a:srgbClr val="DCDEE0"/>
                      </a:solidFill>
                      <a:miter lim="400000"/>
                    </a:lnT>
                    <a:lnB w="3810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5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X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DCDEE0"/>
                      </a:solidFill>
                      <a:miter lim="400000"/>
                    </a:lnL>
                    <a:lnR w="38100">
                      <a:solidFill>
                        <a:srgbClr val="DCDEE0"/>
                      </a:solidFill>
                      <a:miter lim="400000"/>
                    </a:lnR>
                    <a:lnT w="38100">
                      <a:solidFill>
                        <a:srgbClr val="DCDEE0"/>
                      </a:solidFill>
                      <a:miter lim="400000"/>
                    </a:lnT>
                    <a:lnB w="3810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5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X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DCDEE0"/>
                      </a:solidFill>
                      <a:miter lim="400000"/>
                    </a:lnL>
                    <a:lnR w="38100">
                      <a:solidFill>
                        <a:srgbClr val="DCDEE0"/>
                      </a:solidFill>
                      <a:miter lim="400000"/>
                    </a:lnR>
                    <a:lnT w="38100">
                      <a:solidFill>
                        <a:srgbClr val="DCDEE0"/>
                      </a:solidFill>
                      <a:miter lim="400000"/>
                    </a:lnT>
                    <a:lnB w="3810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>
                        <a:defRPr sz="25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  <a:r>
                        <a:t>File of content to place in document header (e.g., </a:t>
                      </a:r>
                      <a:r>
                        <a:rPr sz="2300"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in_header: header.html</a:t>
                      </a:r>
                      <a:r>
                        <a:t>).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DCDEE0"/>
                      </a:solidFill>
                      <a:miter lim="400000"/>
                    </a:lnL>
                    <a:lnR w="38100">
                      <a:solidFill>
                        <a:srgbClr val="DCDEE0"/>
                      </a:solidFill>
                      <a:miter lim="400000"/>
                    </a:lnR>
                    <a:lnT w="38100">
                      <a:solidFill>
                        <a:srgbClr val="DCDEE0"/>
                      </a:solidFill>
                      <a:miter lim="400000"/>
                    </a:lnT>
                    <a:lnB w="3810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518180">
                <a:tc>
                  <a:txBody>
                    <a:bodyPr/>
                    <a:lstStyle/>
                    <a:p>
                      <a:pPr indent="546100" algn="l" defTabSz="914400">
                        <a:defRPr sz="1800"/>
                      </a:pPr>
                      <a:r>
                        <a:rPr sz="25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-before_body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DCDEE0"/>
                      </a:solidFill>
                      <a:miter lim="400000"/>
                    </a:lnL>
                    <a:lnR w="38100">
                      <a:solidFill>
                        <a:srgbClr val="DCDEE0"/>
                      </a:solidFill>
                      <a:miter lim="400000"/>
                    </a:lnR>
                    <a:lnT w="38100">
                      <a:solidFill>
                        <a:srgbClr val="DCDEE0"/>
                      </a:solidFill>
                      <a:miter lim="400000"/>
                    </a:lnT>
                    <a:lnB w="3810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5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X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DCDEE0"/>
                      </a:solidFill>
                      <a:miter lim="400000"/>
                    </a:lnL>
                    <a:lnR w="38100">
                      <a:solidFill>
                        <a:srgbClr val="DCDEE0"/>
                      </a:solidFill>
                      <a:miter lim="400000"/>
                    </a:lnR>
                    <a:lnT w="38100">
                      <a:solidFill>
                        <a:srgbClr val="DCDEE0"/>
                      </a:solidFill>
                      <a:miter lim="400000"/>
                    </a:lnT>
                    <a:lnB w="3810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5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X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DCDEE0"/>
                      </a:solidFill>
                      <a:miter lim="400000"/>
                    </a:lnL>
                    <a:lnR w="38100">
                      <a:solidFill>
                        <a:srgbClr val="DCDEE0"/>
                      </a:solidFill>
                      <a:miter lim="400000"/>
                    </a:lnR>
                    <a:lnT w="38100">
                      <a:solidFill>
                        <a:srgbClr val="DCDEE0"/>
                      </a:solidFill>
                      <a:miter lim="400000"/>
                    </a:lnT>
                    <a:lnB w="3810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5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DCDEE0"/>
                      </a:solidFill>
                      <a:miter lim="400000"/>
                    </a:lnL>
                    <a:lnR w="38100">
                      <a:solidFill>
                        <a:srgbClr val="DCDEE0"/>
                      </a:solidFill>
                      <a:miter lim="400000"/>
                    </a:lnR>
                    <a:lnT w="38100">
                      <a:solidFill>
                        <a:srgbClr val="DCDEE0"/>
                      </a:solidFill>
                      <a:miter lim="400000"/>
                    </a:lnT>
                    <a:lnB w="3810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5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DCDEE0"/>
                      </a:solidFill>
                      <a:miter lim="400000"/>
                    </a:lnL>
                    <a:lnR w="38100">
                      <a:solidFill>
                        <a:srgbClr val="DCDEE0"/>
                      </a:solidFill>
                      <a:miter lim="400000"/>
                    </a:lnR>
                    <a:lnT w="38100">
                      <a:solidFill>
                        <a:srgbClr val="DCDEE0"/>
                      </a:solidFill>
                      <a:miter lim="400000"/>
                    </a:lnT>
                    <a:lnB w="3810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5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X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DCDEE0"/>
                      </a:solidFill>
                      <a:miter lim="400000"/>
                    </a:lnL>
                    <a:lnR w="38100">
                      <a:solidFill>
                        <a:srgbClr val="DCDEE0"/>
                      </a:solidFill>
                      <a:miter lim="400000"/>
                    </a:lnR>
                    <a:lnT w="38100">
                      <a:solidFill>
                        <a:srgbClr val="DCDEE0"/>
                      </a:solidFill>
                      <a:miter lim="400000"/>
                    </a:lnT>
                    <a:lnB w="3810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5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X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DCDEE0"/>
                      </a:solidFill>
                      <a:miter lim="400000"/>
                    </a:lnL>
                    <a:lnR w="38100">
                      <a:solidFill>
                        <a:srgbClr val="DCDEE0"/>
                      </a:solidFill>
                      <a:miter lim="400000"/>
                    </a:lnR>
                    <a:lnT w="38100">
                      <a:solidFill>
                        <a:srgbClr val="DCDEE0"/>
                      </a:solidFill>
                      <a:miter lim="400000"/>
                    </a:lnT>
                    <a:lnB w="3810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5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X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DCDEE0"/>
                      </a:solidFill>
                      <a:miter lim="400000"/>
                    </a:lnL>
                    <a:lnR w="38100">
                      <a:solidFill>
                        <a:srgbClr val="DCDEE0"/>
                      </a:solidFill>
                      <a:miter lim="400000"/>
                    </a:lnR>
                    <a:lnT w="38100">
                      <a:solidFill>
                        <a:srgbClr val="DCDEE0"/>
                      </a:solidFill>
                      <a:miter lim="400000"/>
                    </a:lnT>
                    <a:lnB w="3810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>
                        <a:defRPr sz="25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  <a:r>
                        <a:t>File of content to place before document body (e.g., </a:t>
                      </a:r>
                      <a:r>
                        <a:rPr sz="2300"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before_body: doc_prefix.html</a:t>
                      </a:r>
                      <a:r>
                        <a:t>).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DCDEE0"/>
                      </a:solidFill>
                      <a:miter lim="400000"/>
                    </a:lnL>
                    <a:lnR w="38100">
                      <a:solidFill>
                        <a:srgbClr val="DCDEE0"/>
                      </a:solidFill>
                      <a:miter lim="400000"/>
                    </a:lnR>
                    <a:lnT w="38100">
                      <a:solidFill>
                        <a:srgbClr val="DCDEE0"/>
                      </a:solidFill>
                      <a:miter lim="400000"/>
                    </a:lnT>
                    <a:lnB w="3810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518180">
                <a:tc>
                  <a:txBody>
                    <a:bodyPr/>
                    <a:lstStyle/>
                    <a:p>
                      <a:pPr indent="546100" algn="l" defTabSz="914400">
                        <a:defRPr sz="1800"/>
                      </a:pPr>
                      <a:r>
                        <a:rPr sz="25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-after_body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DCDEE0"/>
                      </a:solidFill>
                      <a:miter lim="400000"/>
                    </a:lnL>
                    <a:lnR w="38100">
                      <a:solidFill>
                        <a:srgbClr val="DCDEE0"/>
                      </a:solidFill>
                      <a:miter lim="400000"/>
                    </a:lnR>
                    <a:lnT w="38100">
                      <a:solidFill>
                        <a:srgbClr val="DCDEE0"/>
                      </a:solidFill>
                      <a:miter lim="400000"/>
                    </a:lnT>
                    <a:lnB w="3810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5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X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DCDEE0"/>
                      </a:solidFill>
                      <a:miter lim="400000"/>
                    </a:lnL>
                    <a:lnR w="38100">
                      <a:solidFill>
                        <a:srgbClr val="DCDEE0"/>
                      </a:solidFill>
                      <a:miter lim="400000"/>
                    </a:lnR>
                    <a:lnT w="38100">
                      <a:solidFill>
                        <a:srgbClr val="DCDEE0"/>
                      </a:solidFill>
                      <a:miter lim="400000"/>
                    </a:lnT>
                    <a:lnB w="3810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5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X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DCDEE0"/>
                      </a:solidFill>
                      <a:miter lim="400000"/>
                    </a:lnL>
                    <a:lnR w="38100">
                      <a:solidFill>
                        <a:srgbClr val="DCDEE0"/>
                      </a:solidFill>
                      <a:miter lim="400000"/>
                    </a:lnR>
                    <a:lnT w="38100">
                      <a:solidFill>
                        <a:srgbClr val="DCDEE0"/>
                      </a:solidFill>
                      <a:miter lim="400000"/>
                    </a:lnT>
                    <a:lnB w="3810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5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DCDEE0"/>
                      </a:solidFill>
                      <a:miter lim="400000"/>
                    </a:lnL>
                    <a:lnR w="38100">
                      <a:solidFill>
                        <a:srgbClr val="DCDEE0"/>
                      </a:solidFill>
                      <a:miter lim="400000"/>
                    </a:lnR>
                    <a:lnT w="38100">
                      <a:solidFill>
                        <a:srgbClr val="DCDEE0"/>
                      </a:solidFill>
                      <a:miter lim="400000"/>
                    </a:lnT>
                    <a:lnB w="3810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5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DCDEE0"/>
                      </a:solidFill>
                      <a:miter lim="400000"/>
                    </a:lnL>
                    <a:lnR w="38100">
                      <a:solidFill>
                        <a:srgbClr val="DCDEE0"/>
                      </a:solidFill>
                      <a:miter lim="400000"/>
                    </a:lnR>
                    <a:lnT w="38100">
                      <a:solidFill>
                        <a:srgbClr val="DCDEE0"/>
                      </a:solidFill>
                      <a:miter lim="400000"/>
                    </a:lnT>
                    <a:lnB w="3810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5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X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DCDEE0"/>
                      </a:solidFill>
                      <a:miter lim="400000"/>
                    </a:lnL>
                    <a:lnR w="38100">
                      <a:solidFill>
                        <a:srgbClr val="DCDEE0"/>
                      </a:solidFill>
                      <a:miter lim="400000"/>
                    </a:lnR>
                    <a:lnT w="38100">
                      <a:solidFill>
                        <a:srgbClr val="DCDEE0"/>
                      </a:solidFill>
                      <a:miter lim="400000"/>
                    </a:lnT>
                    <a:lnB w="3810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5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X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DCDEE0"/>
                      </a:solidFill>
                      <a:miter lim="400000"/>
                    </a:lnL>
                    <a:lnR w="38100">
                      <a:solidFill>
                        <a:srgbClr val="DCDEE0"/>
                      </a:solidFill>
                      <a:miter lim="400000"/>
                    </a:lnR>
                    <a:lnT w="38100">
                      <a:solidFill>
                        <a:srgbClr val="DCDEE0"/>
                      </a:solidFill>
                      <a:miter lim="400000"/>
                    </a:lnT>
                    <a:lnB w="3810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5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X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DCDEE0"/>
                      </a:solidFill>
                      <a:miter lim="400000"/>
                    </a:lnL>
                    <a:lnR w="38100">
                      <a:solidFill>
                        <a:srgbClr val="DCDEE0"/>
                      </a:solidFill>
                      <a:miter lim="400000"/>
                    </a:lnR>
                    <a:lnT w="38100">
                      <a:solidFill>
                        <a:srgbClr val="DCDEE0"/>
                      </a:solidFill>
                      <a:miter lim="400000"/>
                    </a:lnT>
                    <a:lnB w="3810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>
                        <a:defRPr sz="25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  <a:r>
                        <a:t>File of content to place after document body (e.g., </a:t>
                      </a:r>
                      <a:r>
                        <a:rPr sz="2300"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after_body: doc_suffix.html</a:t>
                      </a:r>
                      <a:r>
                        <a:t>).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DCDEE0"/>
                      </a:solidFill>
                      <a:miter lim="400000"/>
                    </a:lnL>
                    <a:lnR w="38100">
                      <a:solidFill>
                        <a:srgbClr val="DCDEE0"/>
                      </a:solidFill>
                      <a:miter lim="400000"/>
                    </a:lnR>
                    <a:lnT w="38100">
                      <a:solidFill>
                        <a:srgbClr val="DCDEE0"/>
                      </a:solidFill>
                      <a:miter lim="400000"/>
                    </a:lnT>
                    <a:lnB w="3810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518180">
                <a:tc>
                  <a:txBody>
                    <a:bodyPr/>
                    <a:lstStyle/>
                    <a:p>
                      <a:pPr indent="190500" algn="l" defTabSz="914400">
                        <a:defRPr sz="1800"/>
                      </a:pPr>
                      <a:r>
                        <a:rPr sz="25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incremental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DCDEE0"/>
                      </a:solidFill>
                      <a:miter lim="400000"/>
                    </a:lnL>
                    <a:lnR w="38100">
                      <a:solidFill>
                        <a:srgbClr val="DCDEE0"/>
                      </a:solidFill>
                      <a:miter lim="400000"/>
                    </a:lnR>
                    <a:lnT w="38100">
                      <a:solidFill>
                        <a:srgbClr val="DCDEE0"/>
                      </a:solidFill>
                      <a:miter lim="400000"/>
                    </a:lnT>
                    <a:lnB w="3810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5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DCDEE0"/>
                      </a:solidFill>
                      <a:miter lim="400000"/>
                    </a:lnL>
                    <a:lnR w="38100">
                      <a:solidFill>
                        <a:srgbClr val="DCDEE0"/>
                      </a:solidFill>
                      <a:miter lim="400000"/>
                    </a:lnR>
                    <a:lnT w="38100">
                      <a:solidFill>
                        <a:srgbClr val="DCDEE0"/>
                      </a:solidFill>
                      <a:miter lim="400000"/>
                    </a:lnT>
                    <a:lnB w="3810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5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DCDEE0"/>
                      </a:solidFill>
                      <a:miter lim="400000"/>
                    </a:lnL>
                    <a:lnR w="38100">
                      <a:solidFill>
                        <a:srgbClr val="DCDEE0"/>
                      </a:solidFill>
                      <a:miter lim="400000"/>
                    </a:lnR>
                    <a:lnT w="38100">
                      <a:solidFill>
                        <a:srgbClr val="DCDEE0"/>
                      </a:solidFill>
                      <a:miter lim="400000"/>
                    </a:lnT>
                    <a:lnB w="3810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5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DCDEE0"/>
                      </a:solidFill>
                      <a:miter lim="400000"/>
                    </a:lnL>
                    <a:lnR w="38100">
                      <a:solidFill>
                        <a:srgbClr val="DCDEE0"/>
                      </a:solidFill>
                      <a:miter lim="400000"/>
                    </a:lnR>
                    <a:lnT w="38100">
                      <a:solidFill>
                        <a:srgbClr val="DCDEE0"/>
                      </a:solidFill>
                      <a:miter lim="400000"/>
                    </a:lnT>
                    <a:lnB w="3810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5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DCDEE0"/>
                      </a:solidFill>
                      <a:miter lim="400000"/>
                    </a:lnL>
                    <a:lnR w="38100">
                      <a:solidFill>
                        <a:srgbClr val="DCDEE0"/>
                      </a:solidFill>
                      <a:miter lim="400000"/>
                    </a:lnR>
                    <a:lnT w="38100">
                      <a:solidFill>
                        <a:srgbClr val="DCDEE0"/>
                      </a:solidFill>
                      <a:miter lim="400000"/>
                    </a:lnT>
                    <a:lnB w="3810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5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X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DCDEE0"/>
                      </a:solidFill>
                      <a:miter lim="400000"/>
                    </a:lnL>
                    <a:lnR w="38100">
                      <a:solidFill>
                        <a:srgbClr val="DCDEE0"/>
                      </a:solidFill>
                      <a:miter lim="400000"/>
                    </a:lnR>
                    <a:lnT w="38100">
                      <a:solidFill>
                        <a:srgbClr val="DCDEE0"/>
                      </a:solidFill>
                      <a:miter lim="400000"/>
                    </a:lnT>
                    <a:lnB w="3810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5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X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DCDEE0"/>
                      </a:solidFill>
                      <a:miter lim="400000"/>
                    </a:lnL>
                    <a:lnR w="38100">
                      <a:solidFill>
                        <a:srgbClr val="DCDEE0"/>
                      </a:solidFill>
                      <a:miter lim="400000"/>
                    </a:lnR>
                    <a:lnT w="38100">
                      <a:solidFill>
                        <a:srgbClr val="DCDEE0"/>
                      </a:solidFill>
                      <a:miter lim="400000"/>
                    </a:lnT>
                    <a:lnB w="3810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5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X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DCDEE0"/>
                      </a:solidFill>
                      <a:miter lim="400000"/>
                    </a:lnL>
                    <a:lnR w="38100">
                      <a:solidFill>
                        <a:srgbClr val="DCDEE0"/>
                      </a:solidFill>
                      <a:miter lim="400000"/>
                    </a:lnR>
                    <a:lnT w="38100">
                      <a:solidFill>
                        <a:srgbClr val="DCDEE0"/>
                      </a:solidFill>
                      <a:miter lim="400000"/>
                    </a:lnT>
                    <a:lnB w="3810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>
                        <a:defRPr sz="1800"/>
                      </a:pPr>
                      <a:r>
                        <a:rPr sz="25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Should bullets appear one at a time (on presenter mouse clicks)?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DCDEE0"/>
                      </a:solidFill>
                      <a:miter lim="400000"/>
                    </a:lnL>
                    <a:lnR w="38100">
                      <a:solidFill>
                        <a:srgbClr val="DCDEE0"/>
                      </a:solidFill>
                      <a:miter lim="400000"/>
                    </a:lnR>
                    <a:lnT w="38100">
                      <a:solidFill>
                        <a:srgbClr val="DCDEE0"/>
                      </a:solidFill>
                      <a:miter lim="400000"/>
                    </a:lnT>
                    <a:lnB w="3810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518180">
                <a:tc>
                  <a:txBody>
                    <a:bodyPr/>
                    <a:lstStyle/>
                    <a:p>
                      <a:pPr indent="190500" algn="l" defTabSz="914400">
                        <a:defRPr sz="1800"/>
                      </a:pPr>
                      <a:r>
                        <a:rPr sz="25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keep_md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DCDEE0"/>
                      </a:solidFill>
                      <a:miter lim="400000"/>
                    </a:lnL>
                    <a:lnR w="38100">
                      <a:solidFill>
                        <a:srgbClr val="DCDEE0"/>
                      </a:solidFill>
                      <a:miter lim="400000"/>
                    </a:lnR>
                    <a:lnT w="38100">
                      <a:solidFill>
                        <a:srgbClr val="DCDEE0"/>
                      </a:solidFill>
                      <a:miter lim="400000"/>
                    </a:lnT>
                    <a:lnB w="3810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5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X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DCDEE0"/>
                      </a:solidFill>
                      <a:miter lim="400000"/>
                    </a:lnL>
                    <a:lnR w="38100">
                      <a:solidFill>
                        <a:srgbClr val="DCDEE0"/>
                      </a:solidFill>
                      <a:miter lim="400000"/>
                    </a:lnR>
                    <a:lnT w="38100">
                      <a:solidFill>
                        <a:srgbClr val="DCDEE0"/>
                      </a:solidFill>
                      <a:miter lim="400000"/>
                    </a:lnT>
                    <a:lnB w="3810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5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DCDEE0"/>
                      </a:solidFill>
                      <a:miter lim="400000"/>
                    </a:lnL>
                    <a:lnR w="38100">
                      <a:solidFill>
                        <a:srgbClr val="DCDEE0"/>
                      </a:solidFill>
                      <a:miter lim="400000"/>
                    </a:lnR>
                    <a:lnT w="38100">
                      <a:solidFill>
                        <a:srgbClr val="DCDEE0"/>
                      </a:solidFill>
                      <a:miter lim="400000"/>
                    </a:lnT>
                    <a:lnB w="3810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5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DCDEE0"/>
                      </a:solidFill>
                      <a:miter lim="400000"/>
                    </a:lnL>
                    <a:lnR w="38100">
                      <a:solidFill>
                        <a:srgbClr val="DCDEE0"/>
                      </a:solidFill>
                      <a:miter lim="400000"/>
                    </a:lnR>
                    <a:lnT w="38100">
                      <a:solidFill>
                        <a:srgbClr val="DCDEE0"/>
                      </a:solidFill>
                      <a:miter lim="400000"/>
                    </a:lnT>
                    <a:lnB w="3810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5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DCDEE0"/>
                      </a:solidFill>
                      <a:miter lim="400000"/>
                    </a:lnL>
                    <a:lnR w="38100">
                      <a:solidFill>
                        <a:srgbClr val="DCDEE0"/>
                      </a:solidFill>
                      <a:miter lim="400000"/>
                    </a:lnR>
                    <a:lnT w="38100">
                      <a:solidFill>
                        <a:srgbClr val="DCDEE0"/>
                      </a:solidFill>
                      <a:miter lim="400000"/>
                    </a:lnT>
                    <a:lnB w="3810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5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X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DCDEE0"/>
                      </a:solidFill>
                      <a:miter lim="400000"/>
                    </a:lnL>
                    <a:lnR w="38100">
                      <a:solidFill>
                        <a:srgbClr val="DCDEE0"/>
                      </a:solidFill>
                      <a:miter lim="400000"/>
                    </a:lnR>
                    <a:lnT w="38100">
                      <a:solidFill>
                        <a:srgbClr val="DCDEE0"/>
                      </a:solidFill>
                      <a:miter lim="400000"/>
                    </a:lnT>
                    <a:lnB w="3810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5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X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DCDEE0"/>
                      </a:solidFill>
                      <a:miter lim="400000"/>
                    </a:lnL>
                    <a:lnR w="38100">
                      <a:solidFill>
                        <a:srgbClr val="DCDEE0"/>
                      </a:solidFill>
                      <a:miter lim="400000"/>
                    </a:lnR>
                    <a:lnT w="38100">
                      <a:solidFill>
                        <a:srgbClr val="DCDEE0"/>
                      </a:solidFill>
                      <a:miter lim="400000"/>
                    </a:lnT>
                    <a:lnB w="3810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5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DCDEE0"/>
                      </a:solidFill>
                      <a:miter lim="400000"/>
                    </a:lnL>
                    <a:lnR w="38100">
                      <a:solidFill>
                        <a:srgbClr val="DCDEE0"/>
                      </a:solidFill>
                      <a:miter lim="400000"/>
                    </a:lnR>
                    <a:lnT w="38100">
                      <a:solidFill>
                        <a:srgbClr val="DCDEE0"/>
                      </a:solidFill>
                      <a:miter lim="400000"/>
                    </a:lnT>
                    <a:lnB w="3810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>
                        <a:defRPr sz="1800"/>
                      </a:pPr>
                      <a:r>
                        <a:rPr sz="25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Save a copy of .md file that contains knitr output (in addition to the .Rmd and HTML files)?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DCDEE0"/>
                      </a:solidFill>
                      <a:miter lim="400000"/>
                    </a:lnL>
                    <a:lnR w="38100">
                      <a:solidFill>
                        <a:srgbClr val="DCDEE0"/>
                      </a:solidFill>
                      <a:miter lim="400000"/>
                    </a:lnR>
                    <a:lnT w="38100">
                      <a:solidFill>
                        <a:srgbClr val="DCDEE0"/>
                      </a:solidFill>
                      <a:miter lim="400000"/>
                    </a:lnT>
                    <a:lnB w="3810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518180">
                <a:tc>
                  <a:txBody>
                    <a:bodyPr/>
                    <a:lstStyle/>
                    <a:p>
                      <a:pPr indent="190500" algn="l" defTabSz="914400">
                        <a:defRPr sz="1800"/>
                      </a:pPr>
                      <a:r>
                        <a:rPr sz="25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keep_tex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DCDEE0"/>
                      </a:solidFill>
                      <a:miter lim="400000"/>
                    </a:lnL>
                    <a:lnR w="38100">
                      <a:solidFill>
                        <a:srgbClr val="DCDEE0"/>
                      </a:solidFill>
                      <a:miter lim="400000"/>
                    </a:lnR>
                    <a:lnT w="38100">
                      <a:solidFill>
                        <a:srgbClr val="DCDEE0"/>
                      </a:solidFill>
                      <a:miter lim="400000"/>
                    </a:lnT>
                    <a:lnB w="3810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5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DCDEE0"/>
                      </a:solidFill>
                      <a:miter lim="400000"/>
                    </a:lnL>
                    <a:lnR w="38100">
                      <a:solidFill>
                        <a:srgbClr val="DCDEE0"/>
                      </a:solidFill>
                      <a:miter lim="400000"/>
                    </a:lnR>
                    <a:lnT w="38100">
                      <a:solidFill>
                        <a:srgbClr val="DCDEE0"/>
                      </a:solidFill>
                      <a:miter lim="400000"/>
                    </a:lnT>
                    <a:lnB w="3810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5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X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DCDEE0"/>
                      </a:solidFill>
                      <a:miter lim="400000"/>
                    </a:lnL>
                    <a:lnR w="38100">
                      <a:solidFill>
                        <a:srgbClr val="DCDEE0"/>
                      </a:solidFill>
                      <a:miter lim="400000"/>
                    </a:lnR>
                    <a:lnT w="38100">
                      <a:solidFill>
                        <a:srgbClr val="DCDEE0"/>
                      </a:solidFill>
                      <a:miter lim="400000"/>
                    </a:lnT>
                    <a:lnB w="3810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5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DCDEE0"/>
                      </a:solidFill>
                      <a:miter lim="400000"/>
                    </a:lnL>
                    <a:lnR w="38100">
                      <a:solidFill>
                        <a:srgbClr val="DCDEE0"/>
                      </a:solidFill>
                      <a:miter lim="400000"/>
                    </a:lnR>
                    <a:lnT w="38100">
                      <a:solidFill>
                        <a:srgbClr val="DCDEE0"/>
                      </a:solidFill>
                      <a:miter lim="400000"/>
                    </a:lnT>
                    <a:lnB w="3810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5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DCDEE0"/>
                      </a:solidFill>
                      <a:miter lim="400000"/>
                    </a:lnL>
                    <a:lnR w="38100">
                      <a:solidFill>
                        <a:srgbClr val="DCDEE0"/>
                      </a:solidFill>
                      <a:miter lim="400000"/>
                    </a:lnR>
                    <a:lnT w="38100">
                      <a:solidFill>
                        <a:srgbClr val="DCDEE0"/>
                      </a:solidFill>
                      <a:miter lim="400000"/>
                    </a:lnT>
                    <a:lnB w="3810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5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DCDEE0"/>
                      </a:solidFill>
                      <a:miter lim="400000"/>
                    </a:lnL>
                    <a:lnR w="38100">
                      <a:solidFill>
                        <a:srgbClr val="DCDEE0"/>
                      </a:solidFill>
                      <a:miter lim="400000"/>
                    </a:lnR>
                    <a:lnT w="38100">
                      <a:solidFill>
                        <a:srgbClr val="DCDEE0"/>
                      </a:solidFill>
                      <a:miter lim="400000"/>
                    </a:lnT>
                    <a:lnB w="3810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5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DCDEE0"/>
                      </a:solidFill>
                      <a:miter lim="400000"/>
                    </a:lnL>
                    <a:lnR w="38100">
                      <a:solidFill>
                        <a:srgbClr val="DCDEE0"/>
                      </a:solidFill>
                      <a:miter lim="400000"/>
                    </a:lnR>
                    <a:lnT w="38100">
                      <a:solidFill>
                        <a:srgbClr val="DCDEE0"/>
                      </a:solidFill>
                      <a:miter lim="400000"/>
                    </a:lnT>
                    <a:lnB w="3810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5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X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DCDEE0"/>
                      </a:solidFill>
                      <a:miter lim="400000"/>
                    </a:lnL>
                    <a:lnR w="38100">
                      <a:solidFill>
                        <a:srgbClr val="DCDEE0"/>
                      </a:solidFill>
                      <a:miter lim="400000"/>
                    </a:lnR>
                    <a:lnT w="38100">
                      <a:solidFill>
                        <a:srgbClr val="DCDEE0"/>
                      </a:solidFill>
                      <a:miter lim="400000"/>
                    </a:lnT>
                    <a:lnB w="3810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>
                        <a:defRPr sz="1800"/>
                      </a:pPr>
                      <a:r>
                        <a:rPr sz="25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Save a copy of .tex file that contains knitr output (in addition to the .Rmd and PDF files)?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DCDEE0"/>
                      </a:solidFill>
                      <a:miter lim="400000"/>
                    </a:lnL>
                    <a:lnR w="38100">
                      <a:solidFill>
                        <a:srgbClr val="DCDEE0"/>
                      </a:solidFill>
                      <a:miter lim="400000"/>
                    </a:lnR>
                    <a:lnT w="38100">
                      <a:solidFill>
                        <a:srgbClr val="DCDEE0"/>
                      </a:solidFill>
                      <a:miter lim="400000"/>
                    </a:lnT>
                    <a:lnB w="3810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518180">
                <a:tc>
                  <a:txBody>
                    <a:bodyPr/>
                    <a:lstStyle/>
                    <a:p>
                      <a:pPr indent="190500" algn="l" defTabSz="914400">
                        <a:defRPr sz="1800"/>
                      </a:pPr>
                      <a:r>
                        <a:rPr sz="25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latex_engine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DCDEE0"/>
                      </a:solidFill>
                      <a:miter lim="400000"/>
                    </a:lnL>
                    <a:lnR w="38100">
                      <a:solidFill>
                        <a:srgbClr val="DCDEE0"/>
                      </a:solidFill>
                      <a:miter lim="400000"/>
                    </a:lnR>
                    <a:lnT w="38100">
                      <a:solidFill>
                        <a:srgbClr val="DCDEE0"/>
                      </a:solidFill>
                      <a:miter lim="400000"/>
                    </a:lnT>
                    <a:lnB w="3810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5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DCDEE0"/>
                      </a:solidFill>
                      <a:miter lim="400000"/>
                    </a:lnL>
                    <a:lnR w="38100">
                      <a:solidFill>
                        <a:srgbClr val="DCDEE0"/>
                      </a:solidFill>
                      <a:miter lim="400000"/>
                    </a:lnR>
                    <a:lnT w="38100">
                      <a:solidFill>
                        <a:srgbClr val="DCDEE0"/>
                      </a:solidFill>
                      <a:miter lim="400000"/>
                    </a:lnT>
                    <a:lnB w="3810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5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X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DCDEE0"/>
                      </a:solidFill>
                      <a:miter lim="400000"/>
                    </a:lnL>
                    <a:lnR w="38100">
                      <a:solidFill>
                        <a:srgbClr val="DCDEE0"/>
                      </a:solidFill>
                      <a:miter lim="400000"/>
                    </a:lnR>
                    <a:lnT w="38100">
                      <a:solidFill>
                        <a:srgbClr val="DCDEE0"/>
                      </a:solidFill>
                      <a:miter lim="400000"/>
                    </a:lnT>
                    <a:lnB w="3810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5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DCDEE0"/>
                      </a:solidFill>
                      <a:miter lim="400000"/>
                    </a:lnL>
                    <a:lnR w="38100">
                      <a:solidFill>
                        <a:srgbClr val="DCDEE0"/>
                      </a:solidFill>
                      <a:miter lim="400000"/>
                    </a:lnR>
                    <a:lnT w="38100">
                      <a:solidFill>
                        <a:srgbClr val="DCDEE0"/>
                      </a:solidFill>
                      <a:miter lim="400000"/>
                    </a:lnT>
                    <a:lnB w="3810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5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DCDEE0"/>
                      </a:solidFill>
                      <a:miter lim="400000"/>
                    </a:lnL>
                    <a:lnR w="38100">
                      <a:solidFill>
                        <a:srgbClr val="DCDEE0"/>
                      </a:solidFill>
                      <a:miter lim="400000"/>
                    </a:lnR>
                    <a:lnT w="38100">
                      <a:solidFill>
                        <a:srgbClr val="DCDEE0"/>
                      </a:solidFill>
                      <a:miter lim="400000"/>
                    </a:lnT>
                    <a:lnB w="3810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5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DCDEE0"/>
                      </a:solidFill>
                      <a:miter lim="400000"/>
                    </a:lnL>
                    <a:lnR w="38100">
                      <a:solidFill>
                        <a:srgbClr val="DCDEE0"/>
                      </a:solidFill>
                      <a:miter lim="400000"/>
                    </a:lnR>
                    <a:lnT w="38100">
                      <a:solidFill>
                        <a:srgbClr val="DCDEE0"/>
                      </a:solidFill>
                      <a:miter lim="400000"/>
                    </a:lnT>
                    <a:lnB w="3810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5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DCDEE0"/>
                      </a:solidFill>
                      <a:miter lim="400000"/>
                    </a:lnL>
                    <a:lnR w="38100">
                      <a:solidFill>
                        <a:srgbClr val="DCDEE0"/>
                      </a:solidFill>
                      <a:miter lim="400000"/>
                    </a:lnR>
                    <a:lnT w="38100">
                      <a:solidFill>
                        <a:srgbClr val="DCDEE0"/>
                      </a:solidFill>
                      <a:miter lim="400000"/>
                    </a:lnT>
                    <a:lnB w="3810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5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DCDEE0"/>
                      </a:solidFill>
                      <a:miter lim="400000"/>
                    </a:lnL>
                    <a:lnR w="38100">
                      <a:solidFill>
                        <a:srgbClr val="DCDEE0"/>
                      </a:solidFill>
                      <a:miter lim="400000"/>
                    </a:lnR>
                    <a:lnT w="38100">
                      <a:solidFill>
                        <a:srgbClr val="DCDEE0"/>
                      </a:solidFill>
                      <a:miter lim="400000"/>
                    </a:lnT>
                    <a:lnB w="3810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>
                        <a:defRPr sz="25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  <a:r>
                        <a:t>Engine to render latex. Should be one of </a:t>
                      </a:r>
                      <a:r>
                        <a:rPr sz="2200"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"pdflatex"</a:t>
                      </a:r>
                      <a:r>
                        <a:rPr sz="2200"/>
                        <a:t>, </a:t>
                      </a:r>
                      <a:r>
                        <a:rPr sz="2200"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"xelatex"</a:t>
                      </a:r>
                      <a:r>
                        <a:rPr sz="2200"/>
                        <a:t>, </a:t>
                      </a:r>
                      <a:r>
                        <a:rPr sz="2300"/>
                        <a:t>and</a:t>
                      </a:r>
                      <a:r>
                        <a:rPr sz="2200"/>
                        <a:t> </a:t>
                      </a:r>
                      <a:r>
                        <a:rPr sz="2200"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"lualatex"</a:t>
                      </a:r>
                      <a:r>
                        <a:rPr sz="2200"/>
                        <a:t>.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DCDEE0"/>
                      </a:solidFill>
                      <a:miter lim="400000"/>
                    </a:lnL>
                    <a:lnR w="38100">
                      <a:solidFill>
                        <a:srgbClr val="DCDEE0"/>
                      </a:solidFill>
                      <a:miter lim="400000"/>
                    </a:lnR>
                    <a:lnT w="38100">
                      <a:solidFill>
                        <a:srgbClr val="DCDEE0"/>
                      </a:solidFill>
                      <a:miter lim="400000"/>
                    </a:lnT>
                    <a:lnB w="3810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518180">
                <a:tc>
                  <a:txBody>
                    <a:bodyPr/>
                    <a:lstStyle/>
                    <a:p>
                      <a:pPr indent="190500" algn="l" defTabSz="914400">
                        <a:defRPr sz="1800"/>
                      </a:pPr>
                      <a:r>
                        <a:rPr sz="25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lib_dir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DCDEE0"/>
                      </a:solidFill>
                      <a:miter lim="400000"/>
                    </a:lnL>
                    <a:lnR w="38100">
                      <a:solidFill>
                        <a:srgbClr val="DCDEE0"/>
                      </a:solidFill>
                      <a:miter lim="400000"/>
                    </a:lnR>
                    <a:lnT w="38100">
                      <a:solidFill>
                        <a:srgbClr val="DCDEE0"/>
                      </a:solidFill>
                      <a:miter lim="400000"/>
                    </a:lnT>
                    <a:lnB w="3810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5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X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DCDEE0"/>
                      </a:solidFill>
                      <a:miter lim="400000"/>
                    </a:lnL>
                    <a:lnR w="38100">
                      <a:solidFill>
                        <a:srgbClr val="DCDEE0"/>
                      </a:solidFill>
                      <a:miter lim="400000"/>
                    </a:lnR>
                    <a:lnT w="38100">
                      <a:solidFill>
                        <a:srgbClr val="DCDEE0"/>
                      </a:solidFill>
                      <a:miter lim="400000"/>
                    </a:lnT>
                    <a:lnB w="3810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5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DCDEE0"/>
                      </a:solidFill>
                      <a:miter lim="400000"/>
                    </a:lnL>
                    <a:lnR w="38100">
                      <a:solidFill>
                        <a:srgbClr val="DCDEE0"/>
                      </a:solidFill>
                      <a:miter lim="400000"/>
                    </a:lnR>
                    <a:lnT w="38100">
                      <a:solidFill>
                        <a:srgbClr val="DCDEE0"/>
                      </a:solidFill>
                      <a:miter lim="400000"/>
                    </a:lnT>
                    <a:lnB w="3810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5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DCDEE0"/>
                      </a:solidFill>
                      <a:miter lim="400000"/>
                    </a:lnL>
                    <a:lnR w="38100">
                      <a:solidFill>
                        <a:srgbClr val="DCDEE0"/>
                      </a:solidFill>
                      <a:miter lim="400000"/>
                    </a:lnR>
                    <a:lnT w="38100">
                      <a:solidFill>
                        <a:srgbClr val="DCDEE0"/>
                      </a:solidFill>
                      <a:miter lim="400000"/>
                    </a:lnT>
                    <a:lnB w="3810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5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DCDEE0"/>
                      </a:solidFill>
                      <a:miter lim="400000"/>
                    </a:lnL>
                    <a:lnR w="38100">
                      <a:solidFill>
                        <a:srgbClr val="DCDEE0"/>
                      </a:solidFill>
                      <a:miter lim="400000"/>
                    </a:lnR>
                    <a:lnT w="38100">
                      <a:solidFill>
                        <a:srgbClr val="DCDEE0"/>
                      </a:solidFill>
                      <a:miter lim="400000"/>
                    </a:lnT>
                    <a:lnB w="3810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5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X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DCDEE0"/>
                      </a:solidFill>
                      <a:miter lim="400000"/>
                    </a:lnL>
                    <a:lnR w="38100">
                      <a:solidFill>
                        <a:srgbClr val="DCDEE0"/>
                      </a:solidFill>
                      <a:miter lim="400000"/>
                    </a:lnR>
                    <a:lnT w="38100">
                      <a:solidFill>
                        <a:srgbClr val="DCDEE0"/>
                      </a:solidFill>
                      <a:miter lim="400000"/>
                    </a:lnT>
                    <a:lnB w="3810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5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X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DCDEE0"/>
                      </a:solidFill>
                      <a:miter lim="400000"/>
                    </a:lnL>
                    <a:lnR w="38100">
                      <a:solidFill>
                        <a:srgbClr val="DCDEE0"/>
                      </a:solidFill>
                      <a:miter lim="400000"/>
                    </a:lnR>
                    <a:lnT w="38100">
                      <a:solidFill>
                        <a:srgbClr val="DCDEE0"/>
                      </a:solidFill>
                      <a:miter lim="400000"/>
                    </a:lnT>
                    <a:lnB w="3810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5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DCDEE0"/>
                      </a:solidFill>
                      <a:miter lim="400000"/>
                    </a:lnL>
                    <a:lnR w="38100">
                      <a:solidFill>
                        <a:srgbClr val="DCDEE0"/>
                      </a:solidFill>
                      <a:miter lim="400000"/>
                    </a:lnR>
                    <a:lnT w="38100">
                      <a:solidFill>
                        <a:srgbClr val="DCDEE0"/>
                      </a:solidFill>
                      <a:miter lim="400000"/>
                    </a:lnT>
                    <a:lnB w="3810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>
                        <a:defRPr sz="25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  <a:r>
                        <a:t>Directory of dependency files to use (Bootstrap, MathJax, etc.) (e.g., </a:t>
                      </a:r>
                      <a:r>
                        <a:rPr sz="2300"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lib_dir: libs</a:t>
                      </a:r>
                      <a:r>
                        <a:t>).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DCDEE0"/>
                      </a:solidFill>
                      <a:miter lim="400000"/>
                    </a:lnL>
                    <a:lnR w="38100">
                      <a:solidFill>
                        <a:srgbClr val="DCDEE0"/>
                      </a:solidFill>
                      <a:miter lim="400000"/>
                    </a:lnR>
                    <a:lnT w="38100">
                      <a:solidFill>
                        <a:srgbClr val="DCDEE0"/>
                      </a:solidFill>
                      <a:miter lim="400000"/>
                    </a:lnT>
                    <a:lnB w="3810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518180">
                <a:tc>
                  <a:txBody>
                    <a:bodyPr/>
                    <a:lstStyle/>
                    <a:p>
                      <a:pPr indent="190500" algn="l" defTabSz="914400">
                        <a:defRPr sz="1800"/>
                      </a:pPr>
                      <a:r>
                        <a:rPr sz="25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logo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DCDEE0"/>
                      </a:solidFill>
                      <a:miter lim="400000"/>
                    </a:lnL>
                    <a:lnR w="38100">
                      <a:solidFill>
                        <a:srgbClr val="DCDEE0"/>
                      </a:solidFill>
                      <a:miter lim="400000"/>
                    </a:lnR>
                    <a:lnT w="38100">
                      <a:solidFill>
                        <a:srgbClr val="DCDEE0"/>
                      </a:solidFill>
                      <a:miter lim="400000"/>
                    </a:lnT>
                    <a:lnB w="3810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5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DCDEE0"/>
                      </a:solidFill>
                      <a:miter lim="400000"/>
                    </a:lnL>
                    <a:lnR w="38100">
                      <a:solidFill>
                        <a:srgbClr val="DCDEE0"/>
                      </a:solidFill>
                      <a:miter lim="400000"/>
                    </a:lnR>
                    <a:lnT w="38100">
                      <a:solidFill>
                        <a:srgbClr val="DCDEE0"/>
                      </a:solidFill>
                      <a:miter lim="400000"/>
                    </a:lnT>
                    <a:lnB w="3810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5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DCDEE0"/>
                      </a:solidFill>
                      <a:miter lim="400000"/>
                    </a:lnL>
                    <a:lnR w="38100">
                      <a:solidFill>
                        <a:srgbClr val="DCDEE0"/>
                      </a:solidFill>
                      <a:miter lim="400000"/>
                    </a:lnR>
                    <a:lnT w="38100">
                      <a:solidFill>
                        <a:srgbClr val="DCDEE0"/>
                      </a:solidFill>
                      <a:miter lim="400000"/>
                    </a:lnT>
                    <a:lnB w="3810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5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DCDEE0"/>
                      </a:solidFill>
                      <a:miter lim="400000"/>
                    </a:lnL>
                    <a:lnR w="38100">
                      <a:solidFill>
                        <a:srgbClr val="DCDEE0"/>
                      </a:solidFill>
                      <a:miter lim="400000"/>
                    </a:lnR>
                    <a:lnT w="38100">
                      <a:solidFill>
                        <a:srgbClr val="DCDEE0"/>
                      </a:solidFill>
                      <a:miter lim="400000"/>
                    </a:lnT>
                    <a:lnB w="3810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5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DCDEE0"/>
                      </a:solidFill>
                      <a:miter lim="400000"/>
                    </a:lnL>
                    <a:lnR w="38100">
                      <a:solidFill>
                        <a:srgbClr val="DCDEE0"/>
                      </a:solidFill>
                      <a:miter lim="400000"/>
                    </a:lnR>
                    <a:lnT w="38100">
                      <a:solidFill>
                        <a:srgbClr val="DCDEE0"/>
                      </a:solidFill>
                      <a:miter lim="400000"/>
                    </a:lnT>
                    <a:lnB w="3810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5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X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DCDEE0"/>
                      </a:solidFill>
                      <a:miter lim="400000"/>
                    </a:lnL>
                    <a:lnR w="38100">
                      <a:solidFill>
                        <a:srgbClr val="DCDEE0"/>
                      </a:solidFill>
                      <a:miter lim="400000"/>
                    </a:lnR>
                    <a:lnT w="38100">
                      <a:solidFill>
                        <a:srgbClr val="DCDEE0"/>
                      </a:solidFill>
                      <a:miter lim="400000"/>
                    </a:lnT>
                    <a:lnB w="3810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5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DCDEE0"/>
                      </a:solidFill>
                      <a:miter lim="400000"/>
                    </a:lnL>
                    <a:lnR w="38100">
                      <a:solidFill>
                        <a:srgbClr val="DCDEE0"/>
                      </a:solidFill>
                      <a:miter lim="400000"/>
                    </a:lnR>
                    <a:lnT w="38100">
                      <a:solidFill>
                        <a:srgbClr val="DCDEE0"/>
                      </a:solidFill>
                      <a:miter lim="400000"/>
                    </a:lnT>
                    <a:lnB w="3810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5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DCDEE0"/>
                      </a:solidFill>
                      <a:miter lim="400000"/>
                    </a:lnL>
                    <a:lnR w="38100">
                      <a:solidFill>
                        <a:srgbClr val="DCDEE0"/>
                      </a:solidFill>
                      <a:miter lim="400000"/>
                    </a:lnR>
                    <a:lnT w="38100">
                      <a:solidFill>
                        <a:srgbClr val="DCDEE0"/>
                      </a:solidFill>
                      <a:miter lim="400000"/>
                    </a:lnT>
                    <a:lnB w="3810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>
                        <a:defRPr sz="25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  <a:r>
                        <a:t>File path to a logo (at least 128 x 128) to add to presentation (e.g., </a:t>
                      </a:r>
                      <a:r>
                        <a:rPr sz="2300"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logo: logo.png</a:t>
                      </a:r>
                      <a:r>
                        <a:t>).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DCDEE0"/>
                      </a:solidFill>
                      <a:miter lim="400000"/>
                    </a:lnL>
                    <a:lnR w="38100">
                      <a:solidFill>
                        <a:srgbClr val="DCDEE0"/>
                      </a:solidFill>
                      <a:miter lim="400000"/>
                    </a:lnR>
                    <a:lnT w="38100">
                      <a:solidFill>
                        <a:srgbClr val="DCDEE0"/>
                      </a:solidFill>
                      <a:miter lim="400000"/>
                    </a:lnT>
                    <a:lnB w="3810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518180">
                <a:tc>
                  <a:txBody>
                    <a:bodyPr/>
                    <a:lstStyle/>
                    <a:p>
                      <a:pPr indent="190500" algn="l" defTabSz="914400">
                        <a:defRPr sz="1800"/>
                      </a:pPr>
                      <a:r>
                        <a:rPr sz="25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mathjax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DCDEE0"/>
                      </a:solidFill>
                      <a:miter lim="400000"/>
                    </a:lnL>
                    <a:lnR w="38100">
                      <a:solidFill>
                        <a:srgbClr val="DCDEE0"/>
                      </a:solidFill>
                      <a:miter lim="400000"/>
                    </a:lnR>
                    <a:lnT w="38100">
                      <a:solidFill>
                        <a:srgbClr val="DCDEE0"/>
                      </a:solidFill>
                      <a:miter lim="400000"/>
                    </a:lnT>
                    <a:lnB w="3810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5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X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DCDEE0"/>
                      </a:solidFill>
                      <a:miter lim="400000"/>
                    </a:lnL>
                    <a:lnR w="38100">
                      <a:solidFill>
                        <a:srgbClr val="DCDEE0"/>
                      </a:solidFill>
                      <a:miter lim="400000"/>
                    </a:lnR>
                    <a:lnT w="38100">
                      <a:solidFill>
                        <a:srgbClr val="DCDEE0"/>
                      </a:solidFill>
                      <a:miter lim="400000"/>
                    </a:lnT>
                    <a:lnB w="3810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5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DCDEE0"/>
                      </a:solidFill>
                      <a:miter lim="400000"/>
                    </a:lnL>
                    <a:lnR w="38100">
                      <a:solidFill>
                        <a:srgbClr val="DCDEE0"/>
                      </a:solidFill>
                      <a:miter lim="400000"/>
                    </a:lnR>
                    <a:lnT w="38100">
                      <a:solidFill>
                        <a:srgbClr val="DCDEE0"/>
                      </a:solidFill>
                      <a:miter lim="400000"/>
                    </a:lnT>
                    <a:lnB w="3810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5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DCDEE0"/>
                      </a:solidFill>
                      <a:miter lim="400000"/>
                    </a:lnL>
                    <a:lnR w="38100">
                      <a:solidFill>
                        <a:srgbClr val="DCDEE0"/>
                      </a:solidFill>
                      <a:miter lim="400000"/>
                    </a:lnR>
                    <a:lnT w="38100">
                      <a:solidFill>
                        <a:srgbClr val="DCDEE0"/>
                      </a:solidFill>
                      <a:miter lim="400000"/>
                    </a:lnT>
                    <a:lnB w="3810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5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DCDEE0"/>
                      </a:solidFill>
                      <a:miter lim="400000"/>
                    </a:lnL>
                    <a:lnR w="38100">
                      <a:solidFill>
                        <a:srgbClr val="DCDEE0"/>
                      </a:solidFill>
                      <a:miter lim="400000"/>
                    </a:lnR>
                    <a:lnT w="38100">
                      <a:solidFill>
                        <a:srgbClr val="DCDEE0"/>
                      </a:solidFill>
                      <a:miter lim="400000"/>
                    </a:lnT>
                    <a:lnB w="3810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5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X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DCDEE0"/>
                      </a:solidFill>
                      <a:miter lim="400000"/>
                    </a:lnL>
                    <a:lnR w="38100">
                      <a:solidFill>
                        <a:srgbClr val="DCDEE0"/>
                      </a:solidFill>
                      <a:miter lim="400000"/>
                    </a:lnR>
                    <a:lnT w="38100">
                      <a:solidFill>
                        <a:srgbClr val="DCDEE0"/>
                      </a:solidFill>
                      <a:miter lim="400000"/>
                    </a:lnT>
                    <a:lnB w="3810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5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X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DCDEE0"/>
                      </a:solidFill>
                      <a:miter lim="400000"/>
                    </a:lnL>
                    <a:lnR w="38100">
                      <a:solidFill>
                        <a:srgbClr val="DCDEE0"/>
                      </a:solidFill>
                      <a:miter lim="400000"/>
                    </a:lnR>
                    <a:lnT w="38100">
                      <a:solidFill>
                        <a:srgbClr val="DCDEE0"/>
                      </a:solidFill>
                      <a:miter lim="400000"/>
                    </a:lnT>
                    <a:lnB w="3810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5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DCDEE0"/>
                      </a:solidFill>
                      <a:miter lim="400000"/>
                    </a:lnL>
                    <a:lnR w="38100">
                      <a:solidFill>
                        <a:srgbClr val="DCDEE0"/>
                      </a:solidFill>
                      <a:miter lim="400000"/>
                    </a:lnR>
                    <a:lnT w="38100">
                      <a:solidFill>
                        <a:srgbClr val="DCDEE0"/>
                      </a:solidFill>
                      <a:miter lim="400000"/>
                    </a:lnT>
                    <a:lnB w="3810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>
                        <a:defRPr sz="25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  <a:r>
                        <a:t>Set to </a:t>
                      </a:r>
                      <a:r>
                        <a:rPr sz="2300"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local</a:t>
                      </a:r>
                      <a:r>
                        <a:t> or a URL to use a local/URL version of MathJax to render equations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DCDEE0"/>
                      </a:solidFill>
                      <a:miter lim="400000"/>
                    </a:lnL>
                    <a:lnR w="38100">
                      <a:solidFill>
                        <a:srgbClr val="DCDEE0"/>
                      </a:solidFill>
                      <a:miter lim="400000"/>
                    </a:lnR>
                    <a:lnT w="38100">
                      <a:solidFill>
                        <a:srgbClr val="DCDEE0"/>
                      </a:solidFill>
                      <a:miter lim="400000"/>
                    </a:lnT>
                    <a:lnB w="3810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518180">
                <a:tc>
                  <a:txBody>
                    <a:bodyPr/>
                    <a:lstStyle/>
                    <a:p>
                      <a:pPr indent="190500" algn="l" defTabSz="914400">
                        <a:defRPr sz="1800"/>
                      </a:pPr>
                      <a:r>
                        <a:rPr sz="25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number_sections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DCDEE0"/>
                      </a:solidFill>
                      <a:miter lim="400000"/>
                    </a:lnL>
                    <a:lnR w="38100">
                      <a:solidFill>
                        <a:srgbClr val="DCDEE0"/>
                      </a:solidFill>
                      <a:miter lim="400000"/>
                    </a:lnR>
                    <a:lnT w="38100">
                      <a:solidFill>
                        <a:srgbClr val="DCDEE0"/>
                      </a:solidFill>
                      <a:miter lim="400000"/>
                    </a:lnT>
                    <a:lnB w="3810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1800"/>
                      </a:pPr>
                      <a:r>
                        <a:rPr sz="25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X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DCDEE0"/>
                      </a:solidFill>
                      <a:miter lim="400000"/>
                    </a:lnL>
                    <a:lnR w="38100">
                      <a:solidFill>
                        <a:srgbClr val="DCDEE0"/>
                      </a:solidFill>
                      <a:miter lim="400000"/>
                    </a:lnR>
                    <a:lnT w="38100">
                      <a:solidFill>
                        <a:srgbClr val="DCDEE0"/>
                      </a:solidFill>
                      <a:miter lim="400000"/>
                    </a:lnT>
                    <a:lnB w="3810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5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X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DCDEE0"/>
                      </a:solidFill>
                      <a:miter lim="400000"/>
                    </a:lnL>
                    <a:lnR w="38100">
                      <a:solidFill>
                        <a:srgbClr val="DCDEE0"/>
                      </a:solidFill>
                      <a:miter lim="400000"/>
                    </a:lnR>
                    <a:lnT w="38100">
                      <a:solidFill>
                        <a:srgbClr val="DCDEE0"/>
                      </a:solidFill>
                      <a:miter lim="400000"/>
                    </a:lnT>
                    <a:lnB w="3810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5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DCDEE0"/>
                      </a:solidFill>
                      <a:miter lim="400000"/>
                    </a:lnL>
                    <a:lnR w="38100">
                      <a:solidFill>
                        <a:srgbClr val="DCDEE0"/>
                      </a:solidFill>
                      <a:miter lim="400000"/>
                    </a:lnR>
                    <a:lnT w="38100">
                      <a:solidFill>
                        <a:srgbClr val="DCDEE0"/>
                      </a:solidFill>
                      <a:miter lim="400000"/>
                    </a:lnT>
                    <a:lnB w="3810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5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DCDEE0"/>
                      </a:solidFill>
                      <a:miter lim="400000"/>
                    </a:lnL>
                    <a:lnR w="38100">
                      <a:solidFill>
                        <a:srgbClr val="DCDEE0"/>
                      </a:solidFill>
                      <a:miter lim="400000"/>
                    </a:lnR>
                    <a:lnT w="38100">
                      <a:solidFill>
                        <a:srgbClr val="DCDEE0"/>
                      </a:solidFill>
                      <a:miter lim="400000"/>
                    </a:lnT>
                    <a:lnB w="3810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5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DCDEE0"/>
                      </a:solidFill>
                      <a:miter lim="400000"/>
                    </a:lnL>
                    <a:lnR w="38100">
                      <a:solidFill>
                        <a:srgbClr val="DCDEE0"/>
                      </a:solidFill>
                      <a:miter lim="400000"/>
                    </a:lnR>
                    <a:lnT w="38100">
                      <a:solidFill>
                        <a:srgbClr val="DCDEE0"/>
                      </a:solidFill>
                      <a:miter lim="400000"/>
                    </a:lnT>
                    <a:lnB w="3810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5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DCDEE0"/>
                      </a:solidFill>
                      <a:miter lim="400000"/>
                    </a:lnL>
                    <a:lnR w="38100">
                      <a:solidFill>
                        <a:srgbClr val="DCDEE0"/>
                      </a:solidFill>
                      <a:miter lim="400000"/>
                    </a:lnR>
                    <a:lnT w="38100">
                      <a:solidFill>
                        <a:srgbClr val="DCDEE0"/>
                      </a:solidFill>
                      <a:miter lim="400000"/>
                    </a:lnT>
                    <a:lnB w="3810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5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DCDEE0"/>
                      </a:solidFill>
                      <a:miter lim="400000"/>
                    </a:lnL>
                    <a:lnR w="38100">
                      <a:solidFill>
                        <a:srgbClr val="DCDEE0"/>
                      </a:solidFill>
                      <a:miter lim="400000"/>
                    </a:lnR>
                    <a:lnT w="38100">
                      <a:solidFill>
                        <a:srgbClr val="DCDEE0"/>
                      </a:solidFill>
                      <a:miter lim="400000"/>
                    </a:lnT>
                    <a:lnB w="3810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>
                        <a:defRPr sz="25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  <a:r>
                        <a:t>Add section numbering to headers (e.g., </a:t>
                      </a:r>
                      <a:r>
                        <a:rPr sz="2300"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number_sections: true</a:t>
                      </a:r>
                      <a:r>
                        <a:t>).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DCDEE0"/>
                      </a:solidFill>
                      <a:miter lim="400000"/>
                    </a:lnL>
                    <a:lnR w="38100">
                      <a:solidFill>
                        <a:srgbClr val="DCDEE0"/>
                      </a:solidFill>
                      <a:miter lim="400000"/>
                    </a:lnR>
                    <a:lnT w="38100">
                      <a:solidFill>
                        <a:srgbClr val="DCDEE0"/>
                      </a:solidFill>
                      <a:miter lim="400000"/>
                    </a:lnT>
                    <a:lnB w="3810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518180">
                <a:tc>
                  <a:txBody>
                    <a:bodyPr/>
                    <a:lstStyle/>
                    <a:p>
                      <a:pPr indent="190500" algn="l" defTabSz="914400">
                        <a:defRPr sz="1800"/>
                      </a:pPr>
                      <a:r>
                        <a:rPr sz="25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pandoc_args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DCDEE0"/>
                      </a:solidFill>
                      <a:miter lim="400000"/>
                    </a:lnL>
                    <a:lnR w="38100">
                      <a:solidFill>
                        <a:srgbClr val="DCDEE0"/>
                      </a:solidFill>
                      <a:miter lim="400000"/>
                    </a:lnR>
                    <a:lnT w="38100">
                      <a:solidFill>
                        <a:srgbClr val="DCDEE0"/>
                      </a:solidFill>
                      <a:miter lim="400000"/>
                    </a:lnT>
                    <a:lnB w="3810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5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X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DCDEE0"/>
                      </a:solidFill>
                      <a:miter lim="400000"/>
                    </a:lnL>
                    <a:lnR w="38100">
                      <a:solidFill>
                        <a:srgbClr val="DCDEE0"/>
                      </a:solidFill>
                      <a:miter lim="400000"/>
                    </a:lnR>
                    <a:lnT w="38100">
                      <a:solidFill>
                        <a:srgbClr val="DCDEE0"/>
                      </a:solidFill>
                      <a:miter lim="400000"/>
                    </a:lnT>
                    <a:lnB w="3810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5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X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DCDEE0"/>
                      </a:solidFill>
                      <a:miter lim="400000"/>
                    </a:lnL>
                    <a:lnR w="38100">
                      <a:solidFill>
                        <a:srgbClr val="DCDEE0"/>
                      </a:solidFill>
                      <a:miter lim="400000"/>
                    </a:lnR>
                    <a:lnT w="38100">
                      <a:solidFill>
                        <a:srgbClr val="DCDEE0"/>
                      </a:solidFill>
                      <a:miter lim="400000"/>
                    </a:lnT>
                    <a:lnB w="3810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5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X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DCDEE0"/>
                      </a:solidFill>
                      <a:miter lim="400000"/>
                    </a:lnL>
                    <a:lnR w="38100">
                      <a:solidFill>
                        <a:srgbClr val="DCDEE0"/>
                      </a:solidFill>
                      <a:miter lim="400000"/>
                    </a:lnR>
                    <a:lnT w="38100">
                      <a:solidFill>
                        <a:srgbClr val="DCDEE0"/>
                      </a:solidFill>
                      <a:miter lim="400000"/>
                    </a:lnT>
                    <a:lnB w="3810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5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X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DCDEE0"/>
                      </a:solidFill>
                      <a:miter lim="400000"/>
                    </a:lnL>
                    <a:lnR w="38100">
                      <a:solidFill>
                        <a:srgbClr val="DCDEE0"/>
                      </a:solidFill>
                      <a:miter lim="400000"/>
                    </a:lnR>
                    <a:lnT w="38100">
                      <a:solidFill>
                        <a:srgbClr val="DCDEE0"/>
                      </a:solidFill>
                      <a:miter lim="400000"/>
                    </a:lnT>
                    <a:lnB w="3810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5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X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DCDEE0"/>
                      </a:solidFill>
                      <a:miter lim="400000"/>
                    </a:lnL>
                    <a:lnR w="38100">
                      <a:solidFill>
                        <a:srgbClr val="DCDEE0"/>
                      </a:solidFill>
                      <a:miter lim="400000"/>
                    </a:lnR>
                    <a:lnT w="38100">
                      <a:solidFill>
                        <a:srgbClr val="DCDEE0"/>
                      </a:solidFill>
                      <a:miter lim="400000"/>
                    </a:lnT>
                    <a:lnB w="3810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5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X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DCDEE0"/>
                      </a:solidFill>
                      <a:miter lim="400000"/>
                    </a:lnL>
                    <a:lnR w="38100">
                      <a:solidFill>
                        <a:srgbClr val="DCDEE0"/>
                      </a:solidFill>
                      <a:miter lim="400000"/>
                    </a:lnR>
                    <a:lnT w="38100">
                      <a:solidFill>
                        <a:srgbClr val="DCDEE0"/>
                      </a:solidFill>
                      <a:miter lim="400000"/>
                    </a:lnT>
                    <a:lnB w="3810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5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X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DCDEE0"/>
                      </a:solidFill>
                      <a:miter lim="400000"/>
                    </a:lnL>
                    <a:lnR w="38100">
                      <a:solidFill>
                        <a:srgbClr val="DCDEE0"/>
                      </a:solidFill>
                      <a:miter lim="400000"/>
                    </a:lnR>
                    <a:lnT w="38100">
                      <a:solidFill>
                        <a:srgbClr val="DCDEE0"/>
                      </a:solidFill>
                      <a:miter lim="400000"/>
                    </a:lnT>
                    <a:lnB w="3810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>
                        <a:defRPr sz="25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  <a:r>
                        <a:t>Arguments to pass to Pandoc (e.g., </a:t>
                      </a:r>
                      <a:r>
                        <a:rPr sz="2300"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pandoc_args: ["--title-prefix", "Foo"]</a:t>
                      </a:r>
                      <a:r>
                        <a:t>).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DCDEE0"/>
                      </a:solidFill>
                      <a:miter lim="400000"/>
                    </a:lnL>
                    <a:lnR w="38100">
                      <a:solidFill>
                        <a:srgbClr val="DCDEE0"/>
                      </a:solidFill>
                      <a:miter lim="400000"/>
                    </a:lnR>
                    <a:lnT w="38100">
                      <a:solidFill>
                        <a:srgbClr val="DCDEE0"/>
                      </a:solidFill>
                      <a:miter lim="400000"/>
                    </a:lnT>
                    <a:lnB w="3810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518180">
                <a:tc>
                  <a:txBody>
                    <a:bodyPr/>
                    <a:lstStyle/>
                    <a:p>
                      <a:pPr indent="190500" algn="l" defTabSz="914400">
                        <a:defRPr sz="1800"/>
                      </a:pPr>
                      <a:r>
                        <a:rPr sz="25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preserve_yaml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DCDEE0"/>
                      </a:solidFill>
                      <a:miter lim="400000"/>
                    </a:lnL>
                    <a:lnR w="38100">
                      <a:solidFill>
                        <a:srgbClr val="DCDEE0"/>
                      </a:solidFill>
                      <a:miter lim="400000"/>
                    </a:lnR>
                    <a:lnT w="38100">
                      <a:solidFill>
                        <a:srgbClr val="DCDEE0"/>
                      </a:solidFill>
                      <a:miter lim="400000"/>
                    </a:lnT>
                    <a:lnB w="3810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5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DCDEE0"/>
                      </a:solidFill>
                      <a:miter lim="400000"/>
                    </a:lnL>
                    <a:lnR w="38100">
                      <a:solidFill>
                        <a:srgbClr val="DCDEE0"/>
                      </a:solidFill>
                      <a:miter lim="400000"/>
                    </a:lnR>
                    <a:lnT w="38100">
                      <a:solidFill>
                        <a:srgbClr val="DCDEE0"/>
                      </a:solidFill>
                      <a:miter lim="400000"/>
                    </a:lnT>
                    <a:lnB w="3810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5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DCDEE0"/>
                      </a:solidFill>
                      <a:miter lim="400000"/>
                    </a:lnL>
                    <a:lnR w="38100">
                      <a:solidFill>
                        <a:srgbClr val="DCDEE0"/>
                      </a:solidFill>
                      <a:miter lim="400000"/>
                    </a:lnR>
                    <a:lnT w="38100">
                      <a:solidFill>
                        <a:srgbClr val="DCDEE0"/>
                      </a:solidFill>
                      <a:miter lim="400000"/>
                    </a:lnT>
                    <a:lnB w="3810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5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DCDEE0"/>
                      </a:solidFill>
                      <a:miter lim="400000"/>
                    </a:lnL>
                    <a:lnR w="38100">
                      <a:solidFill>
                        <a:srgbClr val="DCDEE0"/>
                      </a:solidFill>
                      <a:miter lim="400000"/>
                    </a:lnR>
                    <a:lnT w="38100">
                      <a:solidFill>
                        <a:srgbClr val="DCDEE0"/>
                      </a:solidFill>
                      <a:miter lim="400000"/>
                    </a:lnT>
                    <a:lnB w="3810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5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X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DCDEE0"/>
                      </a:solidFill>
                      <a:miter lim="400000"/>
                    </a:lnL>
                    <a:lnR w="38100">
                      <a:solidFill>
                        <a:srgbClr val="DCDEE0"/>
                      </a:solidFill>
                      <a:miter lim="400000"/>
                    </a:lnR>
                    <a:lnT w="38100">
                      <a:solidFill>
                        <a:srgbClr val="DCDEE0"/>
                      </a:solidFill>
                      <a:miter lim="400000"/>
                    </a:lnT>
                    <a:lnB w="3810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5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DCDEE0"/>
                      </a:solidFill>
                      <a:miter lim="400000"/>
                    </a:lnL>
                    <a:lnR w="38100">
                      <a:solidFill>
                        <a:srgbClr val="DCDEE0"/>
                      </a:solidFill>
                      <a:miter lim="400000"/>
                    </a:lnR>
                    <a:lnT w="38100">
                      <a:solidFill>
                        <a:srgbClr val="DCDEE0"/>
                      </a:solidFill>
                      <a:miter lim="400000"/>
                    </a:lnT>
                    <a:lnB w="3810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5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DCDEE0"/>
                      </a:solidFill>
                      <a:miter lim="400000"/>
                    </a:lnL>
                    <a:lnR w="38100">
                      <a:solidFill>
                        <a:srgbClr val="DCDEE0"/>
                      </a:solidFill>
                      <a:miter lim="400000"/>
                    </a:lnR>
                    <a:lnT w="38100">
                      <a:solidFill>
                        <a:srgbClr val="DCDEE0"/>
                      </a:solidFill>
                      <a:miter lim="400000"/>
                    </a:lnT>
                    <a:lnB w="3810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5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DCDEE0"/>
                      </a:solidFill>
                      <a:miter lim="400000"/>
                    </a:lnL>
                    <a:lnR w="38100">
                      <a:solidFill>
                        <a:srgbClr val="DCDEE0"/>
                      </a:solidFill>
                      <a:miter lim="400000"/>
                    </a:lnR>
                    <a:lnT w="38100">
                      <a:solidFill>
                        <a:srgbClr val="DCDEE0"/>
                      </a:solidFill>
                      <a:miter lim="400000"/>
                    </a:lnT>
                    <a:lnB w="3810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>
                        <a:defRPr sz="1800"/>
                      </a:pPr>
                      <a:r>
                        <a:rPr sz="25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Preserve YAML front matter in final document?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DCDEE0"/>
                      </a:solidFill>
                      <a:miter lim="400000"/>
                    </a:lnL>
                    <a:lnR w="38100">
                      <a:solidFill>
                        <a:srgbClr val="DCDEE0"/>
                      </a:solidFill>
                      <a:miter lim="400000"/>
                    </a:lnR>
                    <a:lnT w="38100">
                      <a:solidFill>
                        <a:srgbClr val="DCDEE0"/>
                      </a:solidFill>
                      <a:miter lim="400000"/>
                    </a:lnT>
                    <a:lnB w="3810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518180">
                <a:tc>
                  <a:txBody>
                    <a:bodyPr/>
                    <a:lstStyle/>
                    <a:p>
                      <a:pPr indent="190500" algn="l" defTabSz="914400">
                        <a:defRPr sz="1800"/>
                      </a:pPr>
                      <a:r>
                        <a:rPr sz="25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reference_docx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DCDEE0"/>
                      </a:solidFill>
                      <a:miter lim="400000"/>
                    </a:lnL>
                    <a:lnR w="38100">
                      <a:solidFill>
                        <a:srgbClr val="DCDEE0"/>
                      </a:solidFill>
                      <a:miter lim="400000"/>
                    </a:lnR>
                    <a:lnT w="38100">
                      <a:solidFill>
                        <a:srgbClr val="DCDEE0"/>
                      </a:solidFill>
                      <a:miter lim="400000"/>
                    </a:lnT>
                    <a:lnB w="3810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5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DCDEE0"/>
                      </a:solidFill>
                      <a:miter lim="400000"/>
                    </a:lnL>
                    <a:lnR w="38100">
                      <a:solidFill>
                        <a:srgbClr val="DCDEE0"/>
                      </a:solidFill>
                      <a:miter lim="400000"/>
                    </a:lnR>
                    <a:lnT w="38100">
                      <a:solidFill>
                        <a:srgbClr val="DCDEE0"/>
                      </a:solidFill>
                      <a:miter lim="400000"/>
                    </a:lnT>
                    <a:lnB w="3810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5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DCDEE0"/>
                      </a:solidFill>
                      <a:miter lim="400000"/>
                    </a:lnL>
                    <a:lnR w="38100">
                      <a:solidFill>
                        <a:srgbClr val="DCDEE0"/>
                      </a:solidFill>
                      <a:miter lim="400000"/>
                    </a:lnR>
                    <a:lnT w="38100">
                      <a:solidFill>
                        <a:srgbClr val="DCDEE0"/>
                      </a:solidFill>
                      <a:miter lim="400000"/>
                    </a:lnT>
                    <a:lnB w="3810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5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X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DCDEE0"/>
                      </a:solidFill>
                      <a:miter lim="400000"/>
                    </a:lnL>
                    <a:lnR w="38100">
                      <a:solidFill>
                        <a:srgbClr val="DCDEE0"/>
                      </a:solidFill>
                      <a:miter lim="400000"/>
                    </a:lnR>
                    <a:lnT w="38100">
                      <a:solidFill>
                        <a:srgbClr val="DCDEE0"/>
                      </a:solidFill>
                      <a:miter lim="400000"/>
                    </a:lnT>
                    <a:lnB w="3810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5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DCDEE0"/>
                      </a:solidFill>
                      <a:miter lim="400000"/>
                    </a:lnL>
                    <a:lnR w="38100">
                      <a:solidFill>
                        <a:srgbClr val="DCDEE0"/>
                      </a:solidFill>
                      <a:miter lim="400000"/>
                    </a:lnR>
                    <a:lnT w="38100">
                      <a:solidFill>
                        <a:srgbClr val="DCDEE0"/>
                      </a:solidFill>
                      <a:miter lim="400000"/>
                    </a:lnT>
                    <a:lnB w="3810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5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DCDEE0"/>
                      </a:solidFill>
                      <a:miter lim="400000"/>
                    </a:lnL>
                    <a:lnR w="38100">
                      <a:solidFill>
                        <a:srgbClr val="DCDEE0"/>
                      </a:solidFill>
                      <a:miter lim="400000"/>
                    </a:lnR>
                    <a:lnT w="38100">
                      <a:solidFill>
                        <a:srgbClr val="DCDEE0"/>
                      </a:solidFill>
                      <a:miter lim="400000"/>
                    </a:lnT>
                    <a:lnB w="3810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5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DCDEE0"/>
                      </a:solidFill>
                      <a:miter lim="400000"/>
                    </a:lnL>
                    <a:lnR w="38100">
                      <a:solidFill>
                        <a:srgbClr val="DCDEE0"/>
                      </a:solidFill>
                      <a:miter lim="400000"/>
                    </a:lnR>
                    <a:lnT w="38100">
                      <a:solidFill>
                        <a:srgbClr val="DCDEE0"/>
                      </a:solidFill>
                      <a:miter lim="400000"/>
                    </a:lnT>
                    <a:lnB w="3810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5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DCDEE0"/>
                      </a:solidFill>
                      <a:miter lim="400000"/>
                    </a:lnL>
                    <a:lnR w="38100">
                      <a:solidFill>
                        <a:srgbClr val="DCDEE0"/>
                      </a:solidFill>
                      <a:miter lim="400000"/>
                    </a:lnR>
                    <a:lnT w="38100">
                      <a:solidFill>
                        <a:srgbClr val="DCDEE0"/>
                      </a:solidFill>
                      <a:miter lim="400000"/>
                    </a:lnT>
                    <a:lnB w="3810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>
                        <a:defRPr sz="25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  <a:r>
                        <a:t>A .docx file whose styles should be copied to use (e.g., </a:t>
                      </a:r>
                      <a:r>
                        <a:rPr sz="2200"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reference_docx: mystyles.docx</a:t>
                      </a:r>
                      <a:r>
                        <a:t>).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DCDEE0"/>
                      </a:solidFill>
                      <a:miter lim="400000"/>
                    </a:lnL>
                    <a:lnR w="38100">
                      <a:solidFill>
                        <a:srgbClr val="DCDEE0"/>
                      </a:solidFill>
                      <a:miter lim="400000"/>
                    </a:lnR>
                    <a:lnT w="38100">
                      <a:solidFill>
                        <a:srgbClr val="DCDEE0"/>
                      </a:solidFill>
                      <a:miter lim="400000"/>
                    </a:lnT>
                    <a:lnB w="3810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518180">
                <a:tc>
                  <a:txBody>
                    <a:bodyPr/>
                    <a:lstStyle/>
                    <a:p>
                      <a:pPr indent="190500" algn="l" defTabSz="914400">
                        <a:defRPr sz="1800"/>
                      </a:pPr>
                      <a:r>
                        <a:rPr sz="25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self_contained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DCDEE0"/>
                      </a:solidFill>
                      <a:miter lim="400000"/>
                    </a:lnL>
                    <a:lnR w="38100">
                      <a:solidFill>
                        <a:srgbClr val="DCDEE0"/>
                      </a:solidFill>
                      <a:miter lim="400000"/>
                    </a:lnR>
                    <a:lnT w="38100">
                      <a:solidFill>
                        <a:srgbClr val="DCDEE0"/>
                      </a:solidFill>
                      <a:miter lim="400000"/>
                    </a:lnT>
                    <a:lnB w="3810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5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X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DCDEE0"/>
                      </a:solidFill>
                      <a:miter lim="400000"/>
                    </a:lnL>
                    <a:lnR w="38100">
                      <a:solidFill>
                        <a:srgbClr val="DCDEE0"/>
                      </a:solidFill>
                      <a:miter lim="400000"/>
                    </a:lnR>
                    <a:lnT w="38100">
                      <a:solidFill>
                        <a:srgbClr val="DCDEE0"/>
                      </a:solidFill>
                      <a:miter lim="400000"/>
                    </a:lnT>
                    <a:lnB w="3810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5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DCDEE0"/>
                      </a:solidFill>
                      <a:miter lim="400000"/>
                    </a:lnL>
                    <a:lnR w="38100">
                      <a:solidFill>
                        <a:srgbClr val="DCDEE0"/>
                      </a:solidFill>
                      <a:miter lim="400000"/>
                    </a:lnR>
                    <a:lnT w="38100">
                      <a:solidFill>
                        <a:srgbClr val="DCDEE0"/>
                      </a:solidFill>
                      <a:miter lim="400000"/>
                    </a:lnT>
                    <a:lnB w="3810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5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DCDEE0"/>
                      </a:solidFill>
                      <a:miter lim="400000"/>
                    </a:lnL>
                    <a:lnR w="38100">
                      <a:solidFill>
                        <a:srgbClr val="DCDEE0"/>
                      </a:solidFill>
                      <a:miter lim="400000"/>
                    </a:lnR>
                    <a:lnT w="38100">
                      <a:solidFill>
                        <a:srgbClr val="DCDEE0"/>
                      </a:solidFill>
                      <a:miter lim="400000"/>
                    </a:lnT>
                    <a:lnB w="3810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5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DCDEE0"/>
                      </a:solidFill>
                      <a:miter lim="400000"/>
                    </a:lnL>
                    <a:lnR w="38100">
                      <a:solidFill>
                        <a:srgbClr val="DCDEE0"/>
                      </a:solidFill>
                      <a:miter lim="400000"/>
                    </a:lnR>
                    <a:lnT w="38100">
                      <a:solidFill>
                        <a:srgbClr val="DCDEE0"/>
                      </a:solidFill>
                      <a:miter lim="400000"/>
                    </a:lnT>
                    <a:lnB w="3810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5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X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DCDEE0"/>
                      </a:solidFill>
                      <a:miter lim="400000"/>
                    </a:lnL>
                    <a:lnR w="38100">
                      <a:solidFill>
                        <a:srgbClr val="DCDEE0"/>
                      </a:solidFill>
                      <a:miter lim="400000"/>
                    </a:lnR>
                    <a:lnT w="38100">
                      <a:solidFill>
                        <a:srgbClr val="DCDEE0"/>
                      </a:solidFill>
                      <a:miter lim="400000"/>
                    </a:lnT>
                    <a:lnB w="3810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5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X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DCDEE0"/>
                      </a:solidFill>
                      <a:miter lim="400000"/>
                    </a:lnL>
                    <a:lnR w="38100">
                      <a:solidFill>
                        <a:srgbClr val="DCDEE0"/>
                      </a:solidFill>
                      <a:miter lim="400000"/>
                    </a:lnR>
                    <a:lnT w="38100">
                      <a:solidFill>
                        <a:srgbClr val="DCDEE0"/>
                      </a:solidFill>
                      <a:miter lim="400000"/>
                    </a:lnT>
                    <a:lnB w="3810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5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DCDEE0"/>
                      </a:solidFill>
                      <a:miter lim="400000"/>
                    </a:lnL>
                    <a:lnR w="38100">
                      <a:solidFill>
                        <a:srgbClr val="DCDEE0"/>
                      </a:solidFill>
                      <a:miter lim="400000"/>
                    </a:lnR>
                    <a:lnT w="38100">
                      <a:solidFill>
                        <a:srgbClr val="DCDEE0"/>
                      </a:solidFill>
                      <a:miter lim="400000"/>
                    </a:lnT>
                    <a:lnB w="3810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>
                        <a:defRPr sz="25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  <a:r>
                        <a:t>Embed dependencies into the doc? Set to </a:t>
                      </a:r>
                      <a:r>
                        <a:rPr sz="2300"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false </a:t>
                      </a:r>
                      <a:r>
                        <a:t>to keep dependencies in external files.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DCDEE0"/>
                      </a:solidFill>
                      <a:miter lim="400000"/>
                    </a:lnL>
                    <a:lnR w="38100">
                      <a:solidFill>
                        <a:srgbClr val="DCDEE0"/>
                      </a:solidFill>
                      <a:miter lim="400000"/>
                    </a:lnR>
                    <a:lnT w="38100">
                      <a:solidFill>
                        <a:srgbClr val="DCDEE0"/>
                      </a:solidFill>
                      <a:miter lim="400000"/>
                    </a:lnT>
                    <a:lnB w="3810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518180">
                <a:tc>
                  <a:txBody>
                    <a:bodyPr/>
                    <a:lstStyle/>
                    <a:p>
                      <a:pPr indent="190500" algn="l" defTabSz="914400">
                        <a:defRPr sz="1800"/>
                      </a:pPr>
                      <a:r>
                        <a:rPr sz="25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slide_level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DCDEE0"/>
                      </a:solidFill>
                      <a:miter lim="400000"/>
                    </a:lnL>
                    <a:lnR w="38100">
                      <a:solidFill>
                        <a:srgbClr val="DCDEE0"/>
                      </a:solidFill>
                      <a:miter lim="400000"/>
                    </a:lnR>
                    <a:lnT w="38100">
                      <a:solidFill>
                        <a:srgbClr val="DCDEE0"/>
                      </a:solidFill>
                      <a:miter lim="400000"/>
                    </a:lnT>
                    <a:lnB w="3810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5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DCDEE0"/>
                      </a:solidFill>
                      <a:miter lim="400000"/>
                    </a:lnL>
                    <a:lnR w="38100">
                      <a:solidFill>
                        <a:srgbClr val="DCDEE0"/>
                      </a:solidFill>
                      <a:miter lim="400000"/>
                    </a:lnR>
                    <a:lnT w="38100">
                      <a:solidFill>
                        <a:srgbClr val="DCDEE0"/>
                      </a:solidFill>
                      <a:miter lim="400000"/>
                    </a:lnT>
                    <a:lnB w="3810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5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DCDEE0"/>
                      </a:solidFill>
                      <a:miter lim="400000"/>
                    </a:lnL>
                    <a:lnR w="38100">
                      <a:solidFill>
                        <a:srgbClr val="DCDEE0"/>
                      </a:solidFill>
                      <a:miter lim="400000"/>
                    </a:lnR>
                    <a:lnT w="38100">
                      <a:solidFill>
                        <a:srgbClr val="DCDEE0"/>
                      </a:solidFill>
                      <a:miter lim="400000"/>
                    </a:lnT>
                    <a:lnB w="3810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5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DCDEE0"/>
                      </a:solidFill>
                      <a:miter lim="400000"/>
                    </a:lnL>
                    <a:lnR w="38100">
                      <a:solidFill>
                        <a:srgbClr val="DCDEE0"/>
                      </a:solidFill>
                      <a:miter lim="400000"/>
                    </a:lnR>
                    <a:lnT w="38100">
                      <a:solidFill>
                        <a:srgbClr val="DCDEE0"/>
                      </a:solidFill>
                      <a:miter lim="400000"/>
                    </a:lnT>
                    <a:lnB w="3810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5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DCDEE0"/>
                      </a:solidFill>
                      <a:miter lim="400000"/>
                    </a:lnL>
                    <a:lnR w="38100">
                      <a:solidFill>
                        <a:srgbClr val="DCDEE0"/>
                      </a:solidFill>
                      <a:miter lim="400000"/>
                    </a:lnR>
                    <a:lnT w="38100">
                      <a:solidFill>
                        <a:srgbClr val="DCDEE0"/>
                      </a:solidFill>
                      <a:miter lim="400000"/>
                    </a:lnT>
                    <a:lnB w="3810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5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DCDEE0"/>
                      </a:solidFill>
                      <a:miter lim="400000"/>
                    </a:lnL>
                    <a:lnR w="38100">
                      <a:solidFill>
                        <a:srgbClr val="DCDEE0"/>
                      </a:solidFill>
                      <a:miter lim="400000"/>
                    </a:lnR>
                    <a:lnT w="38100">
                      <a:solidFill>
                        <a:srgbClr val="DCDEE0"/>
                      </a:solidFill>
                      <a:miter lim="400000"/>
                    </a:lnT>
                    <a:lnB w="3810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5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DCDEE0"/>
                      </a:solidFill>
                      <a:miter lim="400000"/>
                    </a:lnL>
                    <a:lnR w="38100">
                      <a:solidFill>
                        <a:srgbClr val="DCDEE0"/>
                      </a:solidFill>
                      <a:miter lim="400000"/>
                    </a:lnR>
                    <a:lnT w="38100">
                      <a:solidFill>
                        <a:srgbClr val="DCDEE0"/>
                      </a:solidFill>
                      <a:miter lim="400000"/>
                    </a:lnT>
                    <a:lnB w="3810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5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X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DCDEE0"/>
                      </a:solidFill>
                      <a:miter lim="400000"/>
                    </a:lnL>
                    <a:lnR w="38100">
                      <a:solidFill>
                        <a:srgbClr val="DCDEE0"/>
                      </a:solidFill>
                      <a:miter lim="400000"/>
                    </a:lnR>
                    <a:lnT w="38100">
                      <a:solidFill>
                        <a:srgbClr val="DCDEE0"/>
                      </a:solidFill>
                      <a:miter lim="400000"/>
                    </a:lnT>
                    <a:lnB w="3810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>
                        <a:defRPr sz="25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  <a:r>
                        <a:t>The lowest heading level that defines individual slides (e.g., </a:t>
                      </a:r>
                      <a:r>
                        <a:rPr sz="2300"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slide_level: 2</a:t>
                      </a:r>
                      <a:r>
                        <a:t>).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DCDEE0"/>
                      </a:solidFill>
                      <a:miter lim="400000"/>
                    </a:lnL>
                    <a:lnR w="38100">
                      <a:solidFill>
                        <a:srgbClr val="DCDEE0"/>
                      </a:solidFill>
                      <a:miter lim="400000"/>
                    </a:lnR>
                    <a:lnT w="38100">
                      <a:solidFill>
                        <a:srgbClr val="DCDEE0"/>
                      </a:solidFill>
                      <a:miter lim="400000"/>
                    </a:lnT>
                    <a:lnB w="3810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518180">
                <a:tc>
                  <a:txBody>
                    <a:bodyPr/>
                    <a:lstStyle/>
                    <a:p>
                      <a:pPr indent="190500" algn="l" defTabSz="914400">
                        <a:defRPr sz="1800"/>
                      </a:pPr>
                      <a:r>
                        <a:rPr sz="25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smaller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DCDEE0"/>
                      </a:solidFill>
                      <a:miter lim="400000"/>
                    </a:lnL>
                    <a:lnR w="38100">
                      <a:solidFill>
                        <a:srgbClr val="DCDEE0"/>
                      </a:solidFill>
                      <a:miter lim="400000"/>
                    </a:lnR>
                    <a:lnT w="38100">
                      <a:solidFill>
                        <a:srgbClr val="DCDEE0"/>
                      </a:solidFill>
                      <a:miter lim="400000"/>
                    </a:lnT>
                    <a:lnB w="3810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5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DCDEE0"/>
                      </a:solidFill>
                      <a:miter lim="400000"/>
                    </a:lnL>
                    <a:lnR w="38100">
                      <a:solidFill>
                        <a:srgbClr val="DCDEE0"/>
                      </a:solidFill>
                      <a:miter lim="400000"/>
                    </a:lnR>
                    <a:lnT w="38100">
                      <a:solidFill>
                        <a:srgbClr val="DCDEE0"/>
                      </a:solidFill>
                      <a:miter lim="400000"/>
                    </a:lnT>
                    <a:lnB w="3810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5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DCDEE0"/>
                      </a:solidFill>
                      <a:miter lim="400000"/>
                    </a:lnL>
                    <a:lnR w="38100">
                      <a:solidFill>
                        <a:srgbClr val="DCDEE0"/>
                      </a:solidFill>
                      <a:miter lim="400000"/>
                    </a:lnR>
                    <a:lnT w="38100">
                      <a:solidFill>
                        <a:srgbClr val="DCDEE0"/>
                      </a:solidFill>
                      <a:miter lim="400000"/>
                    </a:lnT>
                    <a:lnB w="3810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5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DCDEE0"/>
                      </a:solidFill>
                      <a:miter lim="400000"/>
                    </a:lnL>
                    <a:lnR w="38100">
                      <a:solidFill>
                        <a:srgbClr val="DCDEE0"/>
                      </a:solidFill>
                      <a:miter lim="400000"/>
                    </a:lnR>
                    <a:lnT w="38100">
                      <a:solidFill>
                        <a:srgbClr val="DCDEE0"/>
                      </a:solidFill>
                      <a:miter lim="400000"/>
                    </a:lnT>
                    <a:lnB w="3810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5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DCDEE0"/>
                      </a:solidFill>
                      <a:miter lim="400000"/>
                    </a:lnL>
                    <a:lnR w="38100">
                      <a:solidFill>
                        <a:srgbClr val="DCDEE0"/>
                      </a:solidFill>
                      <a:miter lim="400000"/>
                    </a:lnR>
                    <a:lnT w="38100">
                      <a:solidFill>
                        <a:srgbClr val="DCDEE0"/>
                      </a:solidFill>
                      <a:miter lim="400000"/>
                    </a:lnT>
                    <a:lnB w="3810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5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X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DCDEE0"/>
                      </a:solidFill>
                      <a:miter lim="400000"/>
                    </a:lnL>
                    <a:lnR w="38100">
                      <a:solidFill>
                        <a:srgbClr val="DCDEE0"/>
                      </a:solidFill>
                      <a:miter lim="400000"/>
                    </a:lnR>
                    <a:lnT w="38100">
                      <a:solidFill>
                        <a:srgbClr val="DCDEE0"/>
                      </a:solidFill>
                      <a:miter lim="400000"/>
                    </a:lnT>
                    <a:lnB w="3810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5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DCDEE0"/>
                      </a:solidFill>
                      <a:miter lim="400000"/>
                    </a:lnL>
                    <a:lnR w="38100">
                      <a:solidFill>
                        <a:srgbClr val="DCDEE0"/>
                      </a:solidFill>
                      <a:miter lim="400000"/>
                    </a:lnR>
                    <a:lnT w="38100">
                      <a:solidFill>
                        <a:srgbClr val="DCDEE0"/>
                      </a:solidFill>
                      <a:miter lim="400000"/>
                    </a:lnT>
                    <a:lnB w="3810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5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DCDEE0"/>
                      </a:solidFill>
                      <a:miter lim="400000"/>
                    </a:lnL>
                    <a:lnR w="38100">
                      <a:solidFill>
                        <a:srgbClr val="DCDEE0"/>
                      </a:solidFill>
                      <a:miter lim="400000"/>
                    </a:lnR>
                    <a:lnT w="38100">
                      <a:solidFill>
                        <a:srgbClr val="DCDEE0"/>
                      </a:solidFill>
                      <a:miter lim="400000"/>
                    </a:lnT>
                    <a:lnB w="3810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>
                        <a:defRPr sz="1800"/>
                      </a:pPr>
                      <a:r>
                        <a:rPr sz="25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Use the smaller font size in the presentation?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DCDEE0"/>
                      </a:solidFill>
                      <a:miter lim="400000"/>
                    </a:lnL>
                    <a:lnR w="38100">
                      <a:solidFill>
                        <a:srgbClr val="DCDEE0"/>
                      </a:solidFill>
                      <a:miter lim="400000"/>
                    </a:lnR>
                    <a:lnT w="38100">
                      <a:solidFill>
                        <a:srgbClr val="DCDEE0"/>
                      </a:solidFill>
                      <a:miter lim="400000"/>
                    </a:lnT>
                    <a:lnB w="3810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518180">
                <a:tc>
                  <a:txBody>
                    <a:bodyPr/>
                    <a:lstStyle/>
                    <a:p>
                      <a:pPr indent="190500" algn="l" defTabSz="914400">
                        <a:defRPr sz="1800"/>
                      </a:pPr>
                      <a:r>
                        <a:rPr sz="25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smart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DCDEE0"/>
                      </a:solidFill>
                      <a:miter lim="400000"/>
                    </a:lnL>
                    <a:lnR w="38100">
                      <a:solidFill>
                        <a:srgbClr val="DCDEE0"/>
                      </a:solidFill>
                      <a:miter lim="400000"/>
                    </a:lnR>
                    <a:lnT w="38100">
                      <a:solidFill>
                        <a:srgbClr val="DCDEE0"/>
                      </a:solidFill>
                      <a:miter lim="400000"/>
                    </a:lnT>
                    <a:lnB w="3810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5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X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DCDEE0"/>
                      </a:solidFill>
                      <a:miter lim="400000"/>
                    </a:lnL>
                    <a:lnR w="38100">
                      <a:solidFill>
                        <a:srgbClr val="DCDEE0"/>
                      </a:solidFill>
                      <a:miter lim="400000"/>
                    </a:lnR>
                    <a:lnT w="38100">
                      <a:solidFill>
                        <a:srgbClr val="DCDEE0"/>
                      </a:solidFill>
                      <a:miter lim="400000"/>
                    </a:lnT>
                    <a:lnB w="3810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5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DCDEE0"/>
                      </a:solidFill>
                      <a:miter lim="400000"/>
                    </a:lnL>
                    <a:lnR w="38100">
                      <a:solidFill>
                        <a:srgbClr val="DCDEE0"/>
                      </a:solidFill>
                      <a:miter lim="400000"/>
                    </a:lnR>
                    <a:lnT w="38100">
                      <a:solidFill>
                        <a:srgbClr val="DCDEE0"/>
                      </a:solidFill>
                      <a:miter lim="400000"/>
                    </a:lnT>
                    <a:lnB w="3810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5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DCDEE0"/>
                      </a:solidFill>
                      <a:miter lim="400000"/>
                    </a:lnL>
                    <a:lnR w="38100">
                      <a:solidFill>
                        <a:srgbClr val="DCDEE0"/>
                      </a:solidFill>
                      <a:miter lim="400000"/>
                    </a:lnR>
                    <a:lnT w="38100">
                      <a:solidFill>
                        <a:srgbClr val="DCDEE0"/>
                      </a:solidFill>
                      <a:miter lim="400000"/>
                    </a:lnT>
                    <a:lnB w="3810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5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DCDEE0"/>
                      </a:solidFill>
                      <a:miter lim="400000"/>
                    </a:lnL>
                    <a:lnR w="38100">
                      <a:solidFill>
                        <a:srgbClr val="DCDEE0"/>
                      </a:solidFill>
                      <a:miter lim="400000"/>
                    </a:lnR>
                    <a:lnT w="38100">
                      <a:solidFill>
                        <a:srgbClr val="DCDEE0"/>
                      </a:solidFill>
                      <a:miter lim="400000"/>
                    </a:lnT>
                    <a:lnB w="3810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5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X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DCDEE0"/>
                      </a:solidFill>
                      <a:miter lim="400000"/>
                    </a:lnL>
                    <a:lnR w="38100">
                      <a:solidFill>
                        <a:srgbClr val="DCDEE0"/>
                      </a:solidFill>
                      <a:miter lim="400000"/>
                    </a:lnR>
                    <a:lnT w="38100">
                      <a:solidFill>
                        <a:srgbClr val="DCDEE0"/>
                      </a:solidFill>
                      <a:miter lim="400000"/>
                    </a:lnT>
                    <a:lnB w="3810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5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X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DCDEE0"/>
                      </a:solidFill>
                      <a:miter lim="400000"/>
                    </a:lnL>
                    <a:lnR w="38100">
                      <a:solidFill>
                        <a:srgbClr val="DCDEE0"/>
                      </a:solidFill>
                      <a:miter lim="400000"/>
                    </a:lnR>
                    <a:lnT w="38100">
                      <a:solidFill>
                        <a:srgbClr val="DCDEE0"/>
                      </a:solidFill>
                      <a:miter lim="400000"/>
                    </a:lnT>
                    <a:lnB w="3810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5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DCDEE0"/>
                      </a:solidFill>
                      <a:miter lim="400000"/>
                    </a:lnL>
                    <a:lnR w="38100">
                      <a:solidFill>
                        <a:srgbClr val="DCDEE0"/>
                      </a:solidFill>
                      <a:miter lim="400000"/>
                    </a:lnR>
                    <a:lnT w="38100">
                      <a:solidFill>
                        <a:srgbClr val="DCDEE0"/>
                      </a:solidFill>
                      <a:miter lim="400000"/>
                    </a:lnT>
                    <a:lnB w="3810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>
                        <a:defRPr sz="1800"/>
                      </a:pPr>
                      <a:r>
                        <a:rPr sz="25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Convert straight quotes to curly, dashes to em-dashes, … to ellipses, and so on?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DCDEE0"/>
                      </a:solidFill>
                      <a:miter lim="400000"/>
                    </a:lnL>
                    <a:lnR w="38100">
                      <a:solidFill>
                        <a:srgbClr val="DCDEE0"/>
                      </a:solidFill>
                      <a:miter lim="400000"/>
                    </a:lnR>
                    <a:lnT w="38100">
                      <a:solidFill>
                        <a:srgbClr val="DCDEE0"/>
                      </a:solidFill>
                      <a:miter lim="400000"/>
                    </a:lnT>
                    <a:lnB w="3810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518180">
                <a:tc>
                  <a:txBody>
                    <a:bodyPr/>
                    <a:lstStyle/>
                    <a:p>
                      <a:pPr indent="190500" algn="l" defTabSz="914400">
                        <a:defRPr sz="1800"/>
                      </a:pPr>
                      <a:r>
                        <a:rPr sz="25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template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DCDEE0"/>
                      </a:solidFill>
                      <a:miter lim="400000"/>
                    </a:lnL>
                    <a:lnR w="38100">
                      <a:solidFill>
                        <a:srgbClr val="DCDEE0"/>
                      </a:solidFill>
                      <a:miter lim="400000"/>
                    </a:lnR>
                    <a:lnT w="38100">
                      <a:solidFill>
                        <a:srgbClr val="DCDEE0"/>
                      </a:solidFill>
                      <a:miter lim="400000"/>
                    </a:lnT>
                    <a:lnB w="3810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5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X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DCDEE0"/>
                      </a:solidFill>
                      <a:miter lim="400000"/>
                    </a:lnL>
                    <a:lnR w="38100">
                      <a:solidFill>
                        <a:srgbClr val="DCDEE0"/>
                      </a:solidFill>
                      <a:miter lim="400000"/>
                    </a:lnR>
                    <a:lnT w="38100">
                      <a:solidFill>
                        <a:srgbClr val="DCDEE0"/>
                      </a:solidFill>
                      <a:miter lim="400000"/>
                    </a:lnT>
                    <a:lnB w="3810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5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X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DCDEE0"/>
                      </a:solidFill>
                      <a:miter lim="400000"/>
                    </a:lnL>
                    <a:lnR w="38100">
                      <a:solidFill>
                        <a:srgbClr val="DCDEE0"/>
                      </a:solidFill>
                      <a:miter lim="400000"/>
                    </a:lnR>
                    <a:lnT w="38100">
                      <a:solidFill>
                        <a:srgbClr val="DCDEE0"/>
                      </a:solidFill>
                      <a:miter lim="400000"/>
                    </a:lnT>
                    <a:lnB w="3810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5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DCDEE0"/>
                      </a:solidFill>
                      <a:miter lim="400000"/>
                    </a:lnL>
                    <a:lnR w="38100">
                      <a:solidFill>
                        <a:srgbClr val="DCDEE0"/>
                      </a:solidFill>
                      <a:miter lim="400000"/>
                    </a:lnR>
                    <a:lnT w="38100">
                      <a:solidFill>
                        <a:srgbClr val="DCDEE0"/>
                      </a:solidFill>
                      <a:miter lim="400000"/>
                    </a:lnT>
                    <a:lnB w="3810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5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DCDEE0"/>
                      </a:solidFill>
                      <a:miter lim="400000"/>
                    </a:lnL>
                    <a:lnR w="38100">
                      <a:solidFill>
                        <a:srgbClr val="DCDEE0"/>
                      </a:solidFill>
                      <a:miter lim="400000"/>
                    </a:lnR>
                    <a:lnT w="38100">
                      <a:solidFill>
                        <a:srgbClr val="DCDEE0"/>
                      </a:solidFill>
                      <a:miter lim="400000"/>
                    </a:lnT>
                    <a:lnB w="3810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5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DCDEE0"/>
                      </a:solidFill>
                      <a:miter lim="400000"/>
                    </a:lnL>
                    <a:lnR w="38100">
                      <a:solidFill>
                        <a:srgbClr val="DCDEE0"/>
                      </a:solidFill>
                      <a:miter lim="400000"/>
                    </a:lnR>
                    <a:lnT w="38100">
                      <a:solidFill>
                        <a:srgbClr val="DCDEE0"/>
                      </a:solidFill>
                      <a:miter lim="400000"/>
                    </a:lnT>
                    <a:lnB w="3810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5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X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DCDEE0"/>
                      </a:solidFill>
                      <a:miter lim="400000"/>
                    </a:lnL>
                    <a:lnR w="38100">
                      <a:solidFill>
                        <a:srgbClr val="DCDEE0"/>
                      </a:solidFill>
                      <a:miter lim="400000"/>
                    </a:lnR>
                    <a:lnT w="38100">
                      <a:solidFill>
                        <a:srgbClr val="DCDEE0"/>
                      </a:solidFill>
                      <a:miter lim="400000"/>
                    </a:lnT>
                    <a:lnB w="3810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5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X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DCDEE0"/>
                      </a:solidFill>
                      <a:miter lim="400000"/>
                    </a:lnL>
                    <a:lnR w="38100">
                      <a:solidFill>
                        <a:srgbClr val="DCDEE0"/>
                      </a:solidFill>
                      <a:miter lim="400000"/>
                    </a:lnR>
                    <a:lnT w="38100">
                      <a:solidFill>
                        <a:srgbClr val="DCDEE0"/>
                      </a:solidFill>
                      <a:miter lim="400000"/>
                    </a:lnT>
                    <a:lnB w="3810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>
                        <a:defRPr sz="25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  <a:r>
                        <a:t>Pandoc template to use when rendering file (e.g., </a:t>
                      </a:r>
                      <a:r>
                        <a:rPr sz="2300"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template: quarterly_report.html</a:t>
                      </a:r>
                      <a:r>
                        <a:t>).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DCDEE0"/>
                      </a:solidFill>
                      <a:miter lim="400000"/>
                    </a:lnL>
                    <a:lnR w="38100">
                      <a:solidFill>
                        <a:srgbClr val="DCDEE0"/>
                      </a:solidFill>
                      <a:miter lim="400000"/>
                    </a:lnR>
                    <a:lnT w="38100">
                      <a:solidFill>
                        <a:srgbClr val="DCDEE0"/>
                      </a:solidFill>
                      <a:miter lim="400000"/>
                    </a:lnT>
                    <a:lnB w="3810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1043168">
                <a:tc>
                  <a:txBody>
                    <a:bodyPr/>
                    <a:lstStyle/>
                    <a:p>
                      <a:pPr indent="190500" algn="l" defTabSz="914400">
                        <a:defRPr sz="1800"/>
                      </a:pPr>
                      <a:r>
                        <a:rPr sz="25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theme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DCDEE0"/>
                      </a:solidFill>
                      <a:miter lim="400000"/>
                    </a:lnL>
                    <a:lnR w="38100">
                      <a:solidFill>
                        <a:srgbClr val="DCDEE0"/>
                      </a:solidFill>
                      <a:miter lim="400000"/>
                    </a:lnR>
                    <a:lnT w="38100">
                      <a:solidFill>
                        <a:srgbClr val="DCDEE0"/>
                      </a:solidFill>
                      <a:miter lim="400000"/>
                    </a:lnT>
                    <a:lnB w="3810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1800"/>
                      </a:pPr>
                      <a:r>
                        <a:rPr sz="25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X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DCDEE0"/>
                      </a:solidFill>
                      <a:miter lim="400000"/>
                    </a:lnL>
                    <a:lnR w="38100">
                      <a:solidFill>
                        <a:srgbClr val="DCDEE0"/>
                      </a:solidFill>
                      <a:miter lim="400000"/>
                    </a:lnR>
                    <a:lnT w="38100">
                      <a:solidFill>
                        <a:srgbClr val="DCDEE0"/>
                      </a:solidFill>
                      <a:miter lim="400000"/>
                    </a:lnT>
                    <a:lnB w="3810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5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DCDEE0"/>
                      </a:solidFill>
                      <a:miter lim="400000"/>
                    </a:lnL>
                    <a:lnR w="38100">
                      <a:solidFill>
                        <a:srgbClr val="DCDEE0"/>
                      </a:solidFill>
                      <a:miter lim="400000"/>
                    </a:lnR>
                    <a:lnT w="38100">
                      <a:solidFill>
                        <a:srgbClr val="DCDEE0"/>
                      </a:solidFill>
                      <a:miter lim="400000"/>
                    </a:lnT>
                    <a:lnB w="3810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5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DCDEE0"/>
                      </a:solidFill>
                      <a:miter lim="400000"/>
                    </a:lnL>
                    <a:lnR w="38100">
                      <a:solidFill>
                        <a:srgbClr val="DCDEE0"/>
                      </a:solidFill>
                      <a:miter lim="400000"/>
                    </a:lnR>
                    <a:lnT w="38100">
                      <a:solidFill>
                        <a:srgbClr val="DCDEE0"/>
                      </a:solidFill>
                      <a:miter lim="400000"/>
                    </a:lnT>
                    <a:lnB w="3810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5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DCDEE0"/>
                      </a:solidFill>
                      <a:miter lim="400000"/>
                    </a:lnL>
                    <a:lnR w="38100">
                      <a:solidFill>
                        <a:srgbClr val="DCDEE0"/>
                      </a:solidFill>
                      <a:miter lim="400000"/>
                    </a:lnR>
                    <a:lnT w="38100">
                      <a:solidFill>
                        <a:srgbClr val="DCDEE0"/>
                      </a:solidFill>
                      <a:miter lim="400000"/>
                    </a:lnT>
                    <a:lnB w="3810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5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DCDEE0"/>
                      </a:solidFill>
                      <a:miter lim="400000"/>
                    </a:lnL>
                    <a:lnR w="38100">
                      <a:solidFill>
                        <a:srgbClr val="DCDEE0"/>
                      </a:solidFill>
                      <a:miter lim="400000"/>
                    </a:lnR>
                    <a:lnT w="38100">
                      <a:solidFill>
                        <a:srgbClr val="DCDEE0"/>
                      </a:solidFill>
                      <a:miter lim="400000"/>
                    </a:lnT>
                    <a:lnB w="3810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5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DCDEE0"/>
                      </a:solidFill>
                      <a:miter lim="400000"/>
                    </a:lnL>
                    <a:lnR w="38100">
                      <a:solidFill>
                        <a:srgbClr val="DCDEE0"/>
                      </a:solidFill>
                      <a:miter lim="400000"/>
                    </a:lnR>
                    <a:lnT w="38100">
                      <a:solidFill>
                        <a:srgbClr val="DCDEE0"/>
                      </a:solidFill>
                      <a:miter lim="400000"/>
                    </a:lnT>
                    <a:lnB w="3810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5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X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DCDEE0"/>
                      </a:solidFill>
                      <a:miter lim="400000"/>
                    </a:lnL>
                    <a:lnR w="38100">
                      <a:solidFill>
                        <a:srgbClr val="DCDEE0"/>
                      </a:solidFill>
                      <a:miter lim="400000"/>
                    </a:lnR>
                    <a:lnT w="38100">
                      <a:solidFill>
                        <a:srgbClr val="DCDEE0"/>
                      </a:solidFill>
                      <a:miter lim="400000"/>
                    </a:lnT>
                    <a:lnB w="3810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>
                        <a:defRPr sz="25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  <a:r>
                        <a:t>Bootswatch or Beamer theme to use for page. Valid bootswatch themes include </a:t>
                      </a:r>
                      <a:r>
                        <a:rPr sz="2200"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"cerulean"</a:t>
                      </a:r>
                      <a:r>
                        <a:rPr sz="2200"/>
                        <a:t>, </a:t>
                      </a:r>
                      <a:r>
                        <a:rPr sz="2200"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"journal"</a:t>
                      </a:r>
                      <a:r>
                        <a:rPr sz="2200"/>
                        <a:t>, </a:t>
                      </a:r>
                      <a:r>
                        <a:rPr sz="2200"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"flatly"</a:t>
                      </a:r>
                      <a:r>
                        <a:rPr sz="2200"/>
                        <a:t>, </a:t>
                      </a:r>
                      <a:r>
                        <a:rPr sz="2200"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"readable"</a:t>
                      </a:r>
                      <a:r>
                        <a:rPr sz="2200"/>
                        <a:t>, </a:t>
                      </a:r>
                      <a:r>
                        <a:rPr sz="2200"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"spacelab"</a:t>
                      </a:r>
                      <a:r>
                        <a:rPr sz="2200"/>
                        <a:t>, </a:t>
                      </a:r>
                      <a:r>
                        <a:rPr sz="2200"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"united"</a:t>
                      </a:r>
                      <a:r>
                        <a:rPr sz="2200"/>
                        <a:t>, </a:t>
                      </a:r>
                      <a:r>
                        <a:rPr sz="2300"/>
                        <a:t>and</a:t>
                      </a:r>
                      <a:r>
                        <a:rPr sz="2200"/>
                        <a:t> </a:t>
                      </a:r>
                      <a:r>
                        <a:rPr sz="2200"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"cosmo"</a:t>
                      </a:r>
                      <a:r>
                        <a:rPr sz="2200"/>
                        <a:t>.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DCDEE0"/>
                      </a:solidFill>
                      <a:miter lim="400000"/>
                    </a:lnL>
                    <a:lnR w="38100">
                      <a:solidFill>
                        <a:srgbClr val="DCDEE0"/>
                      </a:solidFill>
                      <a:miter lim="400000"/>
                    </a:lnR>
                    <a:lnT w="38100">
                      <a:solidFill>
                        <a:srgbClr val="DCDEE0"/>
                      </a:solidFill>
                      <a:miter lim="400000"/>
                    </a:lnT>
                    <a:lnB w="3810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518180">
                <a:tc>
                  <a:txBody>
                    <a:bodyPr/>
                    <a:lstStyle/>
                    <a:p>
                      <a:pPr indent="190500" algn="l" defTabSz="914400">
                        <a:defRPr sz="1800"/>
                      </a:pPr>
                      <a:r>
                        <a:rPr sz="25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toc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DCDEE0"/>
                      </a:solidFill>
                      <a:miter lim="400000"/>
                    </a:lnL>
                    <a:lnR w="38100">
                      <a:solidFill>
                        <a:srgbClr val="DCDEE0"/>
                      </a:solidFill>
                      <a:miter lim="400000"/>
                    </a:lnR>
                    <a:lnT w="38100">
                      <a:solidFill>
                        <a:srgbClr val="DCDEE0"/>
                      </a:solidFill>
                      <a:miter lim="400000"/>
                    </a:lnT>
                    <a:lnB w="3810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5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X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DCDEE0"/>
                      </a:solidFill>
                      <a:miter lim="400000"/>
                    </a:lnL>
                    <a:lnR w="38100">
                      <a:solidFill>
                        <a:srgbClr val="DCDEE0"/>
                      </a:solidFill>
                      <a:miter lim="400000"/>
                    </a:lnR>
                    <a:lnT w="38100">
                      <a:solidFill>
                        <a:srgbClr val="DCDEE0"/>
                      </a:solidFill>
                      <a:miter lim="400000"/>
                    </a:lnT>
                    <a:lnB w="3810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5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X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DCDEE0"/>
                      </a:solidFill>
                      <a:miter lim="400000"/>
                    </a:lnL>
                    <a:lnR w="38100">
                      <a:solidFill>
                        <a:srgbClr val="DCDEE0"/>
                      </a:solidFill>
                      <a:miter lim="400000"/>
                    </a:lnR>
                    <a:lnT w="38100">
                      <a:solidFill>
                        <a:srgbClr val="DCDEE0"/>
                      </a:solidFill>
                      <a:miter lim="400000"/>
                    </a:lnT>
                    <a:lnB w="3810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5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DCDEE0"/>
                      </a:solidFill>
                      <a:miter lim="400000"/>
                    </a:lnL>
                    <a:lnR w="38100">
                      <a:solidFill>
                        <a:srgbClr val="DCDEE0"/>
                      </a:solidFill>
                      <a:miter lim="400000"/>
                    </a:lnR>
                    <a:lnT w="38100">
                      <a:solidFill>
                        <a:srgbClr val="DCDEE0"/>
                      </a:solidFill>
                      <a:miter lim="400000"/>
                    </a:lnT>
                    <a:lnB w="3810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5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X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DCDEE0"/>
                      </a:solidFill>
                      <a:miter lim="400000"/>
                    </a:lnL>
                    <a:lnR w="38100">
                      <a:solidFill>
                        <a:srgbClr val="DCDEE0"/>
                      </a:solidFill>
                      <a:miter lim="400000"/>
                    </a:lnR>
                    <a:lnT w="38100">
                      <a:solidFill>
                        <a:srgbClr val="DCDEE0"/>
                      </a:solidFill>
                      <a:miter lim="400000"/>
                    </a:lnT>
                    <a:lnB w="3810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5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DCDEE0"/>
                      </a:solidFill>
                      <a:miter lim="400000"/>
                    </a:lnL>
                    <a:lnR w="38100">
                      <a:solidFill>
                        <a:srgbClr val="DCDEE0"/>
                      </a:solidFill>
                      <a:miter lim="400000"/>
                    </a:lnR>
                    <a:lnT w="38100">
                      <a:solidFill>
                        <a:srgbClr val="DCDEE0"/>
                      </a:solidFill>
                      <a:miter lim="400000"/>
                    </a:lnT>
                    <a:lnB w="3810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5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DCDEE0"/>
                      </a:solidFill>
                      <a:miter lim="400000"/>
                    </a:lnL>
                    <a:lnR w="38100">
                      <a:solidFill>
                        <a:srgbClr val="DCDEE0"/>
                      </a:solidFill>
                      <a:miter lim="400000"/>
                    </a:lnR>
                    <a:lnT w="38100">
                      <a:solidFill>
                        <a:srgbClr val="DCDEE0"/>
                      </a:solidFill>
                      <a:miter lim="400000"/>
                    </a:lnT>
                    <a:lnB w="3810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5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X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DCDEE0"/>
                      </a:solidFill>
                      <a:miter lim="400000"/>
                    </a:lnL>
                    <a:lnR w="38100">
                      <a:solidFill>
                        <a:srgbClr val="DCDEE0"/>
                      </a:solidFill>
                      <a:miter lim="400000"/>
                    </a:lnR>
                    <a:lnT w="38100">
                      <a:solidFill>
                        <a:srgbClr val="DCDEE0"/>
                      </a:solidFill>
                      <a:miter lim="400000"/>
                    </a:lnT>
                    <a:lnB w="3810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>
                        <a:defRPr sz="25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  <a:r>
                        <a:t>Add a table of contents at start of document? (e.g., </a:t>
                      </a:r>
                      <a:r>
                        <a:rPr sz="2300"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toc: true</a:t>
                      </a:r>
                      <a:r>
                        <a:t>).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DCDEE0"/>
                      </a:solidFill>
                      <a:miter lim="400000"/>
                    </a:lnL>
                    <a:lnR w="38100">
                      <a:solidFill>
                        <a:srgbClr val="DCDEE0"/>
                      </a:solidFill>
                      <a:miter lim="400000"/>
                    </a:lnR>
                    <a:lnT w="38100">
                      <a:solidFill>
                        <a:srgbClr val="DCDEE0"/>
                      </a:solidFill>
                      <a:miter lim="400000"/>
                    </a:lnT>
                    <a:lnB w="3810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518180">
                <a:tc>
                  <a:txBody>
                    <a:bodyPr/>
                    <a:lstStyle/>
                    <a:p>
                      <a:pPr indent="190500" algn="l" defTabSz="914400">
                        <a:defRPr sz="1800"/>
                      </a:pPr>
                      <a:r>
                        <a:rPr sz="25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toc_depth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DCDEE0"/>
                      </a:solidFill>
                      <a:miter lim="400000"/>
                    </a:lnL>
                    <a:lnR w="38100">
                      <a:solidFill>
                        <a:srgbClr val="DCDEE0"/>
                      </a:solidFill>
                      <a:miter lim="400000"/>
                    </a:lnR>
                    <a:lnT w="38100">
                      <a:solidFill>
                        <a:srgbClr val="DCDEE0"/>
                      </a:solidFill>
                      <a:miter lim="400000"/>
                    </a:lnT>
                    <a:lnB w="3810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1800"/>
                      </a:pPr>
                      <a:r>
                        <a:rPr sz="25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X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DCDEE0"/>
                      </a:solidFill>
                      <a:miter lim="400000"/>
                    </a:lnL>
                    <a:lnR w="38100">
                      <a:solidFill>
                        <a:srgbClr val="DCDEE0"/>
                      </a:solidFill>
                      <a:miter lim="400000"/>
                    </a:lnR>
                    <a:lnT w="38100">
                      <a:solidFill>
                        <a:srgbClr val="DCDEE0"/>
                      </a:solidFill>
                      <a:miter lim="400000"/>
                    </a:lnT>
                    <a:lnB w="3810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5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X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DCDEE0"/>
                      </a:solidFill>
                      <a:miter lim="400000"/>
                    </a:lnL>
                    <a:lnR w="38100">
                      <a:solidFill>
                        <a:srgbClr val="DCDEE0"/>
                      </a:solidFill>
                      <a:miter lim="400000"/>
                    </a:lnR>
                    <a:lnT w="38100">
                      <a:solidFill>
                        <a:srgbClr val="DCDEE0"/>
                      </a:solidFill>
                      <a:miter lim="400000"/>
                    </a:lnT>
                    <a:lnB w="3810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5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DCDEE0"/>
                      </a:solidFill>
                      <a:miter lim="400000"/>
                    </a:lnL>
                    <a:lnR w="38100">
                      <a:solidFill>
                        <a:srgbClr val="DCDEE0"/>
                      </a:solidFill>
                      <a:miter lim="400000"/>
                    </a:lnR>
                    <a:lnT w="38100">
                      <a:solidFill>
                        <a:srgbClr val="DCDEE0"/>
                      </a:solidFill>
                      <a:miter lim="400000"/>
                    </a:lnT>
                    <a:lnB w="3810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5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X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DCDEE0"/>
                      </a:solidFill>
                      <a:miter lim="400000"/>
                    </a:lnL>
                    <a:lnR w="38100">
                      <a:solidFill>
                        <a:srgbClr val="DCDEE0"/>
                      </a:solidFill>
                      <a:miter lim="400000"/>
                    </a:lnR>
                    <a:lnT w="38100">
                      <a:solidFill>
                        <a:srgbClr val="DCDEE0"/>
                      </a:solidFill>
                      <a:miter lim="400000"/>
                    </a:lnT>
                    <a:lnB w="3810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5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DCDEE0"/>
                      </a:solidFill>
                      <a:miter lim="400000"/>
                    </a:lnL>
                    <a:lnR w="38100">
                      <a:solidFill>
                        <a:srgbClr val="DCDEE0"/>
                      </a:solidFill>
                      <a:miter lim="400000"/>
                    </a:lnR>
                    <a:lnT w="38100">
                      <a:solidFill>
                        <a:srgbClr val="DCDEE0"/>
                      </a:solidFill>
                      <a:miter lim="400000"/>
                    </a:lnT>
                    <a:lnB w="3810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5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DCDEE0"/>
                      </a:solidFill>
                      <a:miter lim="400000"/>
                    </a:lnL>
                    <a:lnR w="38100">
                      <a:solidFill>
                        <a:srgbClr val="DCDEE0"/>
                      </a:solidFill>
                      <a:miter lim="400000"/>
                    </a:lnR>
                    <a:lnT w="38100">
                      <a:solidFill>
                        <a:srgbClr val="DCDEE0"/>
                      </a:solidFill>
                      <a:miter lim="400000"/>
                    </a:lnT>
                    <a:lnB w="3810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5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DCDEE0"/>
                      </a:solidFill>
                      <a:miter lim="400000"/>
                    </a:lnL>
                    <a:lnR w="38100">
                      <a:solidFill>
                        <a:srgbClr val="DCDEE0"/>
                      </a:solidFill>
                      <a:miter lim="400000"/>
                    </a:lnR>
                    <a:lnT w="38100">
                      <a:solidFill>
                        <a:srgbClr val="DCDEE0"/>
                      </a:solidFill>
                      <a:miter lim="400000"/>
                    </a:lnT>
                    <a:lnB w="3810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>
                        <a:defRPr sz="25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  <a:r>
                        <a:t>The lowest level of headings to add to table of contents (e.g., </a:t>
                      </a:r>
                      <a:r>
                        <a:rPr sz="2300"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toc_depth: 2</a:t>
                      </a:r>
                      <a:r>
                        <a:t>).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DCDEE0"/>
                      </a:solidFill>
                      <a:miter lim="400000"/>
                    </a:lnL>
                    <a:lnR w="38100">
                      <a:solidFill>
                        <a:srgbClr val="DCDEE0"/>
                      </a:solidFill>
                      <a:miter lim="400000"/>
                    </a:lnR>
                    <a:lnT w="38100">
                      <a:solidFill>
                        <a:srgbClr val="DCDEE0"/>
                      </a:solidFill>
                      <a:miter lim="400000"/>
                    </a:lnT>
                    <a:lnB w="3810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518180">
                <a:tc>
                  <a:txBody>
                    <a:bodyPr/>
                    <a:lstStyle/>
                    <a:p>
                      <a:pPr indent="190500" algn="l" defTabSz="914400">
                        <a:defRPr sz="1800"/>
                      </a:pPr>
                      <a:r>
                        <a:rPr sz="25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transition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DCDEE0"/>
                      </a:solidFill>
                      <a:miter lim="400000"/>
                    </a:lnL>
                    <a:lnR w="38100">
                      <a:solidFill>
                        <a:srgbClr val="DCDEE0"/>
                      </a:solidFill>
                      <a:miter lim="400000"/>
                    </a:lnR>
                    <a:lnT w="38100">
                      <a:solidFill>
                        <a:srgbClr val="DCDEE0"/>
                      </a:solidFill>
                      <a:miter lim="400000"/>
                    </a:lnT>
                    <a:lnB w="3810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5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DCDEE0"/>
                      </a:solidFill>
                      <a:miter lim="400000"/>
                    </a:lnL>
                    <a:lnR w="38100">
                      <a:solidFill>
                        <a:srgbClr val="DCDEE0"/>
                      </a:solidFill>
                      <a:miter lim="400000"/>
                    </a:lnR>
                    <a:lnT w="38100">
                      <a:solidFill>
                        <a:srgbClr val="DCDEE0"/>
                      </a:solidFill>
                      <a:miter lim="400000"/>
                    </a:lnT>
                    <a:lnB w="3810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5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DCDEE0"/>
                      </a:solidFill>
                      <a:miter lim="400000"/>
                    </a:lnL>
                    <a:lnR w="38100">
                      <a:solidFill>
                        <a:srgbClr val="DCDEE0"/>
                      </a:solidFill>
                      <a:miter lim="400000"/>
                    </a:lnR>
                    <a:lnT w="38100">
                      <a:solidFill>
                        <a:srgbClr val="DCDEE0"/>
                      </a:solidFill>
                      <a:miter lim="400000"/>
                    </a:lnT>
                    <a:lnB w="3810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5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DCDEE0"/>
                      </a:solidFill>
                      <a:miter lim="400000"/>
                    </a:lnL>
                    <a:lnR w="38100">
                      <a:solidFill>
                        <a:srgbClr val="DCDEE0"/>
                      </a:solidFill>
                      <a:miter lim="400000"/>
                    </a:lnR>
                    <a:lnT w="38100">
                      <a:solidFill>
                        <a:srgbClr val="DCDEE0"/>
                      </a:solidFill>
                      <a:miter lim="400000"/>
                    </a:lnT>
                    <a:lnB w="3810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5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DCDEE0"/>
                      </a:solidFill>
                      <a:miter lim="400000"/>
                    </a:lnL>
                    <a:lnR w="38100">
                      <a:solidFill>
                        <a:srgbClr val="DCDEE0"/>
                      </a:solidFill>
                      <a:miter lim="400000"/>
                    </a:lnR>
                    <a:lnT w="38100">
                      <a:solidFill>
                        <a:srgbClr val="DCDEE0"/>
                      </a:solidFill>
                      <a:miter lim="400000"/>
                    </a:lnT>
                    <a:lnB w="3810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5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X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DCDEE0"/>
                      </a:solidFill>
                      <a:miter lim="400000"/>
                    </a:lnL>
                    <a:lnR w="38100">
                      <a:solidFill>
                        <a:srgbClr val="DCDEE0"/>
                      </a:solidFill>
                      <a:miter lim="400000"/>
                    </a:lnR>
                    <a:lnT w="38100">
                      <a:solidFill>
                        <a:srgbClr val="DCDEE0"/>
                      </a:solidFill>
                      <a:miter lim="400000"/>
                    </a:lnT>
                    <a:lnB w="3810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5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DCDEE0"/>
                      </a:solidFill>
                      <a:miter lim="400000"/>
                    </a:lnL>
                    <a:lnR w="38100">
                      <a:solidFill>
                        <a:srgbClr val="DCDEE0"/>
                      </a:solidFill>
                      <a:miter lim="400000"/>
                    </a:lnR>
                    <a:lnT w="38100">
                      <a:solidFill>
                        <a:srgbClr val="DCDEE0"/>
                      </a:solidFill>
                      <a:miter lim="400000"/>
                    </a:lnT>
                    <a:lnB w="3810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5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DCDEE0"/>
                      </a:solidFill>
                      <a:miter lim="400000"/>
                    </a:lnL>
                    <a:lnR w="38100">
                      <a:solidFill>
                        <a:srgbClr val="DCDEE0"/>
                      </a:solidFill>
                      <a:miter lim="400000"/>
                    </a:lnR>
                    <a:lnT w="38100">
                      <a:solidFill>
                        <a:srgbClr val="DCDEE0"/>
                      </a:solidFill>
                      <a:miter lim="400000"/>
                    </a:lnT>
                    <a:lnB w="3810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>
                        <a:defRPr sz="25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  <a:r>
                        <a:t>Speed of slide transitions should be </a:t>
                      </a:r>
                      <a:r>
                        <a:rPr sz="2200"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"slower"</a:t>
                      </a:r>
                      <a:r>
                        <a:rPr sz="2200"/>
                        <a:t>, </a:t>
                      </a:r>
                      <a:r>
                        <a:rPr sz="2200"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"faster" </a:t>
                      </a:r>
                      <a:r>
                        <a:t>or a number in seconds.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DCDEE0"/>
                      </a:solidFill>
                      <a:miter lim="400000"/>
                    </a:lnL>
                    <a:lnR w="38100">
                      <a:solidFill>
                        <a:srgbClr val="DCDEE0"/>
                      </a:solidFill>
                      <a:miter lim="400000"/>
                    </a:lnR>
                    <a:lnT w="38100">
                      <a:solidFill>
                        <a:srgbClr val="DCDEE0"/>
                      </a:solidFill>
                      <a:miter lim="400000"/>
                    </a:lnT>
                    <a:lnB w="3810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1051947">
                <a:tc>
                  <a:txBody>
                    <a:bodyPr/>
                    <a:lstStyle/>
                    <a:p>
                      <a:pPr indent="190500" algn="l" defTabSz="914400">
                        <a:defRPr sz="1800"/>
                      </a:pPr>
                      <a:r>
                        <a:rPr sz="25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variant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DCDEE0"/>
                      </a:solidFill>
                      <a:miter lim="400000"/>
                    </a:lnL>
                    <a:lnR w="38100">
                      <a:solidFill>
                        <a:srgbClr val="DCDEE0"/>
                      </a:solidFill>
                      <a:miter lim="400000"/>
                    </a:lnR>
                    <a:lnT w="38100">
                      <a:solidFill>
                        <a:srgbClr val="DCDEE0"/>
                      </a:solidFill>
                      <a:miter lim="400000"/>
                    </a:lnT>
                    <a:lnB w="3810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5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DCDEE0"/>
                      </a:solidFill>
                      <a:miter lim="400000"/>
                    </a:lnL>
                    <a:lnR w="38100">
                      <a:solidFill>
                        <a:srgbClr val="DCDEE0"/>
                      </a:solidFill>
                      <a:miter lim="400000"/>
                    </a:lnR>
                    <a:lnT w="38100">
                      <a:solidFill>
                        <a:srgbClr val="DCDEE0"/>
                      </a:solidFill>
                      <a:miter lim="400000"/>
                    </a:lnT>
                    <a:lnB w="3810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5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DCDEE0"/>
                      </a:solidFill>
                      <a:miter lim="400000"/>
                    </a:lnL>
                    <a:lnR w="38100">
                      <a:solidFill>
                        <a:srgbClr val="DCDEE0"/>
                      </a:solidFill>
                      <a:miter lim="400000"/>
                    </a:lnR>
                    <a:lnT w="38100">
                      <a:solidFill>
                        <a:srgbClr val="DCDEE0"/>
                      </a:solidFill>
                      <a:miter lim="400000"/>
                    </a:lnT>
                    <a:lnB w="3810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5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DCDEE0"/>
                      </a:solidFill>
                      <a:miter lim="400000"/>
                    </a:lnL>
                    <a:lnR w="38100">
                      <a:solidFill>
                        <a:srgbClr val="DCDEE0"/>
                      </a:solidFill>
                      <a:miter lim="400000"/>
                    </a:lnR>
                    <a:lnT w="38100">
                      <a:solidFill>
                        <a:srgbClr val="DCDEE0"/>
                      </a:solidFill>
                      <a:miter lim="400000"/>
                    </a:lnT>
                    <a:lnB w="3810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5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X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DCDEE0"/>
                      </a:solidFill>
                      <a:miter lim="400000"/>
                    </a:lnL>
                    <a:lnR w="38100">
                      <a:solidFill>
                        <a:srgbClr val="DCDEE0"/>
                      </a:solidFill>
                      <a:miter lim="400000"/>
                    </a:lnR>
                    <a:lnT w="38100">
                      <a:solidFill>
                        <a:srgbClr val="DCDEE0"/>
                      </a:solidFill>
                      <a:miter lim="400000"/>
                    </a:lnT>
                    <a:lnB w="3810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5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DCDEE0"/>
                      </a:solidFill>
                      <a:miter lim="400000"/>
                    </a:lnL>
                    <a:lnR w="38100">
                      <a:solidFill>
                        <a:srgbClr val="DCDEE0"/>
                      </a:solidFill>
                      <a:miter lim="400000"/>
                    </a:lnR>
                    <a:lnT w="38100">
                      <a:solidFill>
                        <a:srgbClr val="DCDEE0"/>
                      </a:solidFill>
                      <a:miter lim="400000"/>
                    </a:lnT>
                    <a:lnB w="3810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5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DCDEE0"/>
                      </a:solidFill>
                      <a:miter lim="400000"/>
                    </a:lnL>
                    <a:lnR w="38100">
                      <a:solidFill>
                        <a:srgbClr val="DCDEE0"/>
                      </a:solidFill>
                      <a:miter lim="400000"/>
                    </a:lnR>
                    <a:lnT w="38100">
                      <a:solidFill>
                        <a:srgbClr val="DCDEE0"/>
                      </a:solidFill>
                      <a:miter lim="400000"/>
                    </a:lnT>
                    <a:lnB w="3810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5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DCDEE0"/>
                      </a:solidFill>
                      <a:miter lim="400000"/>
                    </a:lnL>
                    <a:lnR w="38100">
                      <a:solidFill>
                        <a:srgbClr val="DCDEE0"/>
                      </a:solidFill>
                      <a:miter lim="400000"/>
                    </a:lnR>
                    <a:lnT w="38100">
                      <a:solidFill>
                        <a:srgbClr val="DCDEE0"/>
                      </a:solidFill>
                      <a:miter lim="400000"/>
                    </a:lnT>
                    <a:lnB w="3810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>
                        <a:defRPr sz="25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  <a:r>
                        <a:t>The flavor of markdown to use; one of </a:t>
                      </a:r>
                      <a:r>
                        <a:rPr sz="2200"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"markdown"</a:t>
                      </a:r>
                      <a:r>
                        <a:rPr sz="2200"/>
                        <a:t>, </a:t>
                      </a:r>
                      <a:r>
                        <a:rPr sz="2200"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"markdown_strict"</a:t>
                      </a:r>
                      <a:r>
                        <a:rPr sz="2200"/>
                        <a:t>, </a:t>
                      </a:r>
                      <a:r>
                        <a:rPr sz="2200"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"markdown_github"</a:t>
                      </a:r>
                      <a:r>
                        <a:rPr sz="2200"/>
                        <a:t>, </a:t>
                      </a:r>
                      <a:r>
                        <a:rPr sz="2200"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"markdown_mmd"</a:t>
                      </a:r>
                      <a:r>
                        <a:rPr sz="2200"/>
                        <a:t>, </a:t>
                      </a:r>
                      <a:r>
                        <a:rPr sz="2300"/>
                        <a:t>and</a:t>
                      </a:r>
                      <a:r>
                        <a:rPr sz="2200"/>
                        <a:t> </a:t>
                      </a:r>
                      <a:r>
                        <a:rPr sz="2200"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"markdown_phpextra"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DCDEE0"/>
                      </a:solidFill>
                      <a:miter lim="400000"/>
                    </a:lnL>
                    <a:lnR w="38100">
                      <a:solidFill>
                        <a:srgbClr val="DCDEE0"/>
                      </a:solidFill>
                      <a:miter lim="400000"/>
                    </a:lnR>
                    <a:lnT w="38100">
                      <a:solidFill>
                        <a:srgbClr val="DCDEE0"/>
                      </a:solidFill>
                      <a:miter lim="400000"/>
                    </a:lnT>
                    <a:lnB w="3810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518180">
                <a:tc>
                  <a:txBody>
                    <a:bodyPr/>
                    <a:lstStyle/>
                    <a:p>
                      <a:pPr indent="190500" algn="l" defTabSz="914400">
                        <a:defRPr sz="1800"/>
                      </a:pPr>
                      <a:r>
                        <a:rPr sz="25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widescreen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DCDEE0"/>
                      </a:solidFill>
                      <a:miter lim="400000"/>
                    </a:lnL>
                    <a:lnR w="38100">
                      <a:solidFill>
                        <a:srgbClr val="DCDEE0"/>
                      </a:solidFill>
                      <a:miter lim="400000"/>
                    </a:lnR>
                    <a:lnT w="38100">
                      <a:solidFill>
                        <a:srgbClr val="DCDEE0"/>
                      </a:solidFill>
                      <a:miter lim="400000"/>
                    </a:lnT>
                    <a:lnB w="3810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5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DCDEE0"/>
                      </a:solidFill>
                      <a:miter lim="400000"/>
                    </a:lnL>
                    <a:lnR w="38100">
                      <a:solidFill>
                        <a:srgbClr val="DCDEE0"/>
                      </a:solidFill>
                      <a:miter lim="400000"/>
                    </a:lnR>
                    <a:lnT w="38100">
                      <a:solidFill>
                        <a:srgbClr val="DCDEE0"/>
                      </a:solidFill>
                      <a:miter lim="400000"/>
                    </a:lnT>
                    <a:lnB w="3810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5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DCDEE0"/>
                      </a:solidFill>
                      <a:miter lim="400000"/>
                    </a:lnL>
                    <a:lnR w="38100">
                      <a:solidFill>
                        <a:srgbClr val="DCDEE0"/>
                      </a:solidFill>
                      <a:miter lim="400000"/>
                    </a:lnR>
                    <a:lnT w="38100">
                      <a:solidFill>
                        <a:srgbClr val="DCDEE0"/>
                      </a:solidFill>
                      <a:miter lim="400000"/>
                    </a:lnT>
                    <a:lnB w="3810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5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DCDEE0"/>
                      </a:solidFill>
                      <a:miter lim="400000"/>
                    </a:lnL>
                    <a:lnR w="38100">
                      <a:solidFill>
                        <a:srgbClr val="DCDEE0"/>
                      </a:solidFill>
                      <a:miter lim="400000"/>
                    </a:lnR>
                    <a:lnT w="38100">
                      <a:solidFill>
                        <a:srgbClr val="DCDEE0"/>
                      </a:solidFill>
                      <a:miter lim="400000"/>
                    </a:lnT>
                    <a:lnB w="3810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5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DCDEE0"/>
                      </a:solidFill>
                      <a:miter lim="400000"/>
                    </a:lnL>
                    <a:lnR w="38100">
                      <a:solidFill>
                        <a:srgbClr val="DCDEE0"/>
                      </a:solidFill>
                      <a:miter lim="400000"/>
                    </a:lnR>
                    <a:lnT w="38100">
                      <a:solidFill>
                        <a:srgbClr val="DCDEE0"/>
                      </a:solidFill>
                      <a:miter lim="400000"/>
                    </a:lnT>
                    <a:lnB w="3810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5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X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DCDEE0"/>
                      </a:solidFill>
                      <a:miter lim="400000"/>
                    </a:lnL>
                    <a:lnR w="38100">
                      <a:solidFill>
                        <a:srgbClr val="DCDEE0"/>
                      </a:solidFill>
                      <a:miter lim="400000"/>
                    </a:lnR>
                    <a:lnT w="38100">
                      <a:solidFill>
                        <a:srgbClr val="DCDEE0"/>
                      </a:solidFill>
                      <a:miter lim="400000"/>
                    </a:lnT>
                    <a:lnB w="3810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5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DCDEE0"/>
                      </a:solidFill>
                      <a:miter lim="400000"/>
                    </a:lnL>
                    <a:lnR w="38100">
                      <a:solidFill>
                        <a:srgbClr val="DCDEE0"/>
                      </a:solidFill>
                      <a:miter lim="400000"/>
                    </a:lnR>
                    <a:lnT w="38100">
                      <a:solidFill>
                        <a:srgbClr val="DCDEE0"/>
                      </a:solidFill>
                      <a:miter lim="400000"/>
                    </a:lnT>
                    <a:lnB w="3810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5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DCDEE0"/>
                      </a:solidFill>
                      <a:miter lim="400000"/>
                    </a:lnL>
                    <a:lnR w="38100">
                      <a:solidFill>
                        <a:srgbClr val="DCDEE0"/>
                      </a:solidFill>
                      <a:miter lim="400000"/>
                    </a:lnR>
                    <a:lnT w="38100">
                      <a:solidFill>
                        <a:srgbClr val="DCDEE0"/>
                      </a:solidFill>
                      <a:miter lim="400000"/>
                    </a:lnT>
                    <a:lnB w="3810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>
                        <a:defRPr sz="1800"/>
                      </a:pPr>
                      <a:r>
                        <a:rPr sz="25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Display presentation in widescreen format?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DCDEE0"/>
                      </a:solidFill>
                      <a:miter lim="400000"/>
                    </a:lnL>
                    <a:lnR w="38100">
                      <a:solidFill>
                        <a:srgbClr val="DCDEE0"/>
                      </a:solidFill>
                      <a:miter lim="400000"/>
                    </a:lnR>
                    <a:lnT w="38100">
                      <a:solidFill>
                        <a:srgbClr val="DCDEE0"/>
                      </a:solidFill>
                      <a:miter lim="400000"/>
                    </a:lnT>
                    <a:lnB w="38100">
                      <a:solidFill>
                        <a:srgbClr val="DCDEE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48" name="© 2014 RStudio, Inc. CC BY RStudio."/>
          <p:cNvSpPr txBox="1"/>
          <p:nvPr/>
        </p:nvSpPr>
        <p:spPr>
          <a:xfrm>
            <a:off x="17406532" y="26212462"/>
            <a:ext cx="2975627" cy="4099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84335" tIns="84335" rIns="84335" bIns="84335" anchor="ctr">
            <a:spAutoFit/>
          </a:bodyPr>
          <a:lstStyle/>
          <a:p>
            <a:pPr algn="l">
              <a:lnSpc>
                <a:spcPts val="3800"/>
              </a:lnSpc>
              <a:defRPr sz="15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© 2014 RStudio, Inc. </a:t>
            </a:r>
            <a:r>
              <a:rPr u="sng">
                <a:solidFill>
                  <a:schemeClr val="accent1"/>
                </a:solidFill>
                <a:hlinkClick r:id="rId2" invalidUrl="" action="" tgtFrame="" tooltip="" history="1" highlightClick="0" endSnd="0"/>
              </a:rPr>
              <a:t>CC BY </a:t>
            </a:r>
            <a:r>
              <a:t>RStudio.</a:t>
            </a:r>
          </a:p>
        </p:txBody>
      </p:sp>
      <p:pic>
        <p:nvPicPr>
          <p:cNvPr id="249" name="RStudio-Logo-All-Gray.png" descr="RStudio-Logo-All-Gray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17334" y="26165788"/>
            <a:ext cx="1422800" cy="499404"/>
          </a:xfrm>
          <a:prstGeom prst="rect">
            <a:avLst/>
          </a:prstGeom>
          <a:ln w="12700">
            <a:miter lim="400000"/>
          </a:ln>
        </p:spPr>
      </p:pic>
      <p:sp>
        <p:nvSpPr>
          <p:cNvPr id="250" name="Line"/>
          <p:cNvSpPr/>
          <p:nvPr/>
        </p:nvSpPr>
        <p:spPr>
          <a:xfrm>
            <a:off x="1270462" y="26097572"/>
            <a:ext cx="19049076" cy="1"/>
          </a:xfrm>
          <a:prstGeom prst="line">
            <a:avLst/>
          </a:prstGeom>
          <a:ln w="38100">
            <a:solidFill>
              <a:srgbClr val="000000"/>
            </a:solidFill>
            <a:miter lim="400000"/>
          </a:ln>
        </p:spPr>
        <p:txBody>
          <a:bodyPr lIns="84335" tIns="84335" rIns="84335" bIns="84335" anchor="ctr"/>
          <a:lstStyle/>
          <a:p>
            <a:pPr>
              <a:defRPr sz="6800"/>
            </a:pPr>
          </a:p>
        </p:txBody>
      </p:sp>
      <p:sp>
        <p:nvSpPr>
          <p:cNvPr id="251" name="Contents:…"/>
          <p:cNvSpPr txBox="1"/>
          <p:nvPr/>
        </p:nvSpPr>
        <p:spPr>
          <a:xfrm>
            <a:off x="15802638" y="1720218"/>
            <a:ext cx="4317699" cy="20952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84335" tIns="84335" rIns="84335" bIns="84335" anchor="ctr">
            <a:spAutoFit/>
          </a:bodyPr>
          <a:lstStyle/>
          <a:p>
            <a:pPr algn="l">
              <a:lnSpc>
                <a:spcPct val="90000"/>
              </a:lnSpc>
              <a:defRPr sz="3300">
                <a:solidFill>
                  <a:srgbClr val="A6AAA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Contents:</a:t>
            </a:r>
          </a:p>
          <a:p>
            <a:pPr marL="609600" indent="-546100" algn="l">
              <a:lnSpc>
                <a:spcPct val="90000"/>
              </a:lnSpc>
              <a:buSzPct val="100000"/>
              <a:buAutoNum type="arabicPeriod" startAt="1"/>
              <a:defRPr sz="3300">
                <a:solidFill>
                  <a:srgbClr val="A6AAA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Markdown Syntax</a:t>
            </a:r>
          </a:p>
          <a:p>
            <a:pPr marL="609600" indent="-546100" algn="l">
              <a:lnSpc>
                <a:spcPct val="90000"/>
              </a:lnSpc>
              <a:buSzPct val="100000"/>
              <a:buAutoNum type="arabicPeriod" startAt="1"/>
              <a:defRPr sz="3300">
                <a:solidFill>
                  <a:srgbClr val="A6AAA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Knitr chunk options</a:t>
            </a:r>
          </a:p>
          <a:p>
            <a:pPr marL="609600" indent="-546100" algn="l">
              <a:lnSpc>
                <a:spcPct val="90000"/>
              </a:lnSpc>
              <a:buSzPct val="100000"/>
              <a:buAutoNum type="arabicPeriod" startAt="1"/>
              <a:defRPr sz="3300">
                <a:latin typeface="Source Sans Pro Black"/>
                <a:ea typeface="Source Sans Pro Black"/>
                <a:cs typeface="Source Sans Pro Black"/>
                <a:sym typeface="Source Sans Pro Black"/>
              </a:defRPr>
            </a:pPr>
            <a:r>
              <a:t>Pandoc options</a:t>
            </a:r>
          </a:p>
        </p:txBody>
      </p:sp>
      <p:sp>
        <p:nvSpPr>
          <p:cNvPr id="252" name="5"/>
          <p:cNvSpPr txBox="1"/>
          <p:nvPr/>
        </p:nvSpPr>
        <p:spPr>
          <a:xfrm>
            <a:off x="10590699" y="26880604"/>
            <a:ext cx="408602" cy="7401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84335" tIns="84335" rIns="84335" bIns="84335" anchor="ctr">
            <a:spAutoFit/>
          </a:bodyPr>
          <a:lstStyle>
            <a:lvl1pPr>
              <a:defRPr sz="3600"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253" name="html"/>
          <p:cNvSpPr txBox="1"/>
          <p:nvPr/>
        </p:nvSpPr>
        <p:spPr>
          <a:xfrm rot="16200000">
            <a:off x="3773404" y="4311137"/>
            <a:ext cx="847170" cy="5750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84335" tIns="84335" rIns="84335" bIns="84335" anchor="ctr">
            <a:spAutoFit/>
          </a:bodyPr>
          <a:lstStyle>
            <a:lvl1pPr>
              <a:defRPr b="1" sz="25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>
            <a:pPr defTabSz="914400"/>
            <a:r>
              <a:t>html</a:t>
            </a:r>
          </a:p>
        </p:txBody>
      </p:sp>
      <p:sp>
        <p:nvSpPr>
          <p:cNvPr id="254" name="pdf"/>
          <p:cNvSpPr txBox="1"/>
          <p:nvPr/>
        </p:nvSpPr>
        <p:spPr>
          <a:xfrm rot="16200000">
            <a:off x="4487047" y="4311137"/>
            <a:ext cx="653496" cy="5750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84335" tIns="84335" rIns="84335" bIns="84335" anchor="ctr">
            <a:spAutoFit/>
          </a:bodyPr>
          <a:lstStyle>
            <a:lvl1pPr>
              <a:defRPr b="1" sz="25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>
            <a:pPr defTabSz="914400"/>
            <a:r>
              <a:t>pdf</a:t>
            </a:r>
          </a:p>
        </p:txBody>
      </p:sp>
      <p:sp>
        <p:nvSpPr>
          <p:cNvPr id="255" name="word"/>
          <p:cNvSpPr txBox="1"/>
          <p:nvPr/>
        </p:nvSpPr>
        <p:spPr>
          <a:xfrm rot="16200000">
            <a:off x="4990029" y="4311137"/>
            <a:ext cx="906543" cy="5750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84335" tIns="84335" rIns="84335" bIns="84335" anchor="ctr">
            <a:spAutoFit/>
          </a:bodyPr>
          <a:lstStyle>
            <a:lvl1pPr>
              <a:defRPr b="1" sz="25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>
            <a:pPr defTabSz="914400"/>
            <a:r>
              <a:t>word</a:t>
            </a:r>
          </a:p>
        </p:txBody>
      </p:sp>
      <p:sp>
        <p:nvSpPr>
          <p:cNvPr id="256" name="ioslides"/>
          <p:cNvSpPr txBox="1"/>
          <p:nvPr/>
        </p:nvSpPr>
        <p:spPr>
          <a:xfrm rot="16200000">
            <a:off x="5981326" y="4311137"/>
            <a:ext cx="1249760" cy="5750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84335" tIns="84335" rIns="84335" bIns="84335" anchor="ctr">
            <a:spAutoFit/>
          </a:bodyPr>
          <a:lstStyle>
            <a:lvl1pPr>
              <a:defRPr b="1" sz="25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>
            <a:pPr defTabSz="914400"/>
            <a:r>
              <a:t>ioslides</a:t>
            </a:r>
          </a:p>
        </p:txBody>
      </p:sp>
      <p:sp>
        <p:nvSpPr>
          <p:cNvPr id="257" name="slidy"/>
          <p:cNvSpPr txBox="1"/>
          <p:nvPr/>
        </p:nvSpPr>
        <p:spPr>
          <a:xfrm rot="16200000">
            <a:off x="6837209" y="4311137"/>
            <a:ext cx="847806" cy="5750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84335" tIns="84335" rIns="84335" bIns="84335" anchor="ctr">
            <a:spAutoFit/>
          </a:bodyPr>
          <a:lstStyle>
            <a:lvl1pPr>
              <a:defRPr b="1" sz="25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>
            <a:pPr defTabSz="914400"/>
            <a:r>
              <a:t>slidy</a:t>
            </a:r>
          </a:p>
        </p:txBody>
      </p:sp>
      <p:sp>
        <p:nvSpPr>
          <p:cNvPr id="258" name="beamer"/>
          <p:cNvSpPr txBox="1"/>
          <p:nvPr/>
        </p:nvSpPr>
        <p:spPr>
          <a:xfrm rot="16200000">
            <a:off x="7205351" y="4286406"/>
            <a:ext cx="1254523" cy="5750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84335" tIns="84335" rIns="84335" bIns="84335" anchor="ctr">
            <a:spAutoFit/>
          </a:bodyPr>
          <a:lstStyle>
            <a:lvl1pPr>
              <a:defRPr b="1" sz="25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>
            <a:pPr defTabSz="914400"/>
            <a:r>
              <a:t>beamer</a:t>
            </a:r>
          </a:p>
        </p:txBody>
      </p:sp>
      <p:sp>
        <p:nvSpPr>
          <p:cNvPr id="259" name="md"/>
          <p:cNvSpPr txBox="1"/>
          <p:nvPr/>
        </p:nvSpPr>
        <p:spPr>
          <a:xfrm rot="16200000">
            <a:off x="5697102" y="4336537"/>
            <a:ext cx="635398" cy="5750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84335" tIns="84335" rIns="84335" bIns="84335" anchor="ctr">
            <a:spAutoFit/>
          </a:bodyPr>
          <a:lstStyle>
            <a:lvl1pPr>
              <a:defRPr b="1" sz="25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>
            <a:pPr defTabSz="914400"/>
            <a:r>
              <a:t>md</a:t>
            </a:r>
          </a:p>
        </p:txBody>
      </p:sp>
      <p:sp>
        <p:nvSpPr>
          <p:cNvPr id="260" name="Line"/>
          <p:cNvSpPr/>
          <p:nvPr/>
        </p:nvSpPr>
        <p:spPr>
          <a:xfrm>
            <a:off x="1270462" y="3937000"/>
            <a:ext cx="19049076" cy="0"/>
          </a:xfrm>
          <a:prstGeom prst="line">
            <a:avLst/>
          </a:prstGeom>
          <a:ln w="38100">
            <a:solidFill>
              <a:srgbClr val="000000"/>
            </a:solidFill>
            <a:miter lim="400000"/>
          </a:ln>
        </p:spPr>
        <p:txBody>
          <a:bodyPr lIns="84335" tIns="84335" rIns="84335" bIns="84335" anchor="ctr"/>
          <a:lstStyle/>
          <a:p>
            <a:pPr>
              <a:defRPr sz="6800"/>
            </a:pPr>
          </a:p>
        </p:txBody>
      </p:sp>
      <p:sp>
        <p:nvSpPr>
          <p:cNvPr id="261" name="R Markdown Reference Guide…"/>
          <p:cNvSpPr txBox="1"/>
          <p:nvPr>
            <p:ph type="ctrTitle"/>
          </p:nvPr>
        </p:nvSpPr>
        <p:spPr>
          <a:xfrm>
            <a:off x="4054816" y="1118762"/>
            <a:ext cx="10248598" cy="2466005"/>
          </a:xfrm>
          <a:prstGeom prst="rect">
            <a:avLst/>
          </a:prstGeom>
        </p:spPr>
        <p:txBody>
          <a:bodyPr lIns="54570" tIns="54570" rIns="54570" bIns="54570" anchor="ctr"/>
          <a:lstStyle/>
          <a:p>
            <a:pPr>
              <a:lnSpc>
                <a:spcPct val="90000"/>
              </a:lnSpc>
              <a:defRPr sz="88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b="1" sz="8000"/>
              <a:t>R Markdown</a:t>
            </a:r>
            <a:r>
              <a:t> </a:t>
            </a:r>
            <a:r>
              <a:rPr sz="5000">
                <a:latin typeface="Source Sans Pro Light"/>
                <a:ea typeface="Source Sans Pro Light"/>
                <a:cs typeface="Source Sans Pro Light"/>
                <a:sym typeface="Source Sans Pro Light"/>
              </a:rPr>
              <a:t>Reference Guide</a:t>
            </a:r>
            <a:endParaRPr sz="3600"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>
              <a:defRPr sz="27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latin typeface="Source Sans Pro Light"/>
                <a:ea typeface="Source Sans Pro Light"/>
                <a:cs typeface="Source Sans Pro Light"/>
                <a:sym typeface="Source Sans Pro Light"/>
              </a:rPr>
              <a:t>Learn more about R Markdown at </a:t>
            </a:r>
            <a:r>
              <a:rPr u="sng">
                <a:hlinkClick r:id="rId4" invalidUrl="" action="" tgtFrame="" tooltip="" history="1" highlightClick="0" endSnd="0"/>
              </a:rPr>
              <a:t>rmarkdown.rstudio.com</a:t>
            </a:r>
          </a:p>
          <a:p>
            <a:pPr>
              <a:defRPr sz="23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latin typeface="Source Sans Pro Light"/>
                <a:ea typeface="Source Sans Pro Light"/>
                <a:cs typeface="Source Sans Pro Light"/>
                <a:sym typeface="Source Sans Pro Light"/>
              </a:rPr>
              <a:t>Learn more about Interactive Docs at </a:t>
            </a:r>
            <a:r>
              <a:rPr u="sng">
                <a:hlinkClick r:id="rId5" invalidUrl="" action="" tgtFrame="" tooltip="" history="1" highlightClick="0" endSnd="0"/>
              </a:rPr>
              <a:t>shiny.rstudio.com/articles</a:t>
            </a:r>
          </a:p>
        </p:txBody>
      </p:sp>
      <p:pic>
        <p:nvPicPr>
          <p:cNvPr id="262" name="RStudio-Logo-All-Gray.png" descr="RStudio-Logo-All-Gray.png"/>
          <p:cNvPicPr>
            <a:picLocks noChangeAspect="1"/>
          </p:cNvPicPr>
          <p:nvPr/>
        </p:nvPicPr>
        <p:blipFill>
          <a:blip r:embed="rId6">
            <a:extLst/>
          </a:blip>
          <a:srcRect l="0" t="0" r="63733" b="0"/>
          <a:stretch>
            <a:fillRect/>
          </a:stretch>
        </p:blipFill>
        <p:spPr>
          <a:xfrm>
            <a:off x="1494240" y="1338616"/>
            <a:ext cx="2359028" cy="2283135"/>
          </a:xfrm>
          <a:prstGeom prst="rect">
            <a:avLst/>
          </a:prstGeom>
          <a:ln w="12700">
            <a:miter lim="400000"/>
          </a:ln>
        </p:spPr>
      </p:pic>
      <p:sp>
        <p:nvSpPr>
          <p:cNvPr id="263" name="Updated 10/30/2014"/>
          <p:cNvSpPr txBox="1"/>
          <p:nvPr/>
        </p:nvSpPr>
        <p:spPr>
          <a:xfrm>
            <a:off x="9495604" y="26147005"/>
            <a:ext cx="2598792" cy="5369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84335" tIns="84335" rIns="84335" bIns="84335" anchor="ctr">
            <a:spAutoFit/>
          </a:bodyPr>
          <a:lstStyle>
            <a:lvl1pPr>
              <a:defRPr sz="2300">
                <a:latin typeface="Source Sans Pro Light"/>
                <a:ea typeface="Source Sans Pro Light"/>
                <a:cs typeface="Source Sans Pro Light"/>
                <a:sym typeface="Source Sans Pro Light"/>
              </a:defRPr>
            </a:lvl1pPr>
          </a:lstStyle>
          <a:p>
            <a:pPr>
              <a:defRPr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latin typeface="Source Sans Pro Light"/>
                <a:ea typeface="Source Sans Pro Light"/>
                <a:cs typeface="Source Sans Pro Light"/>
                <a:sym typeface="Source Sans Pro Light"/>
              </a:rPr>
              <a:t>Updated 10/30/2014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50800" dist="381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762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381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50800" dist="381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84335" tIns="84335" rIns="84335" bIns="84335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6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381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84335" tIns="84335" rIns="84335" bIns="84335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0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50800" dist="381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762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381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50800" dist="381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84335" tIns="84335" rIns="84335" bIns="84335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6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381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84335" tIns="84335" rIns="84335" bIns="84335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0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