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3970000" cy="10795000"/>
  <p:notesSz cx="13970000" cy="10795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EEE"/>
    <a:srgbClr val="B0CFEB"/>
    <a:srgbClr val="C82506"/>
    <a:srgbClr val="570706"/>
    <a:srgbClr val="DCBD23"/>
    <a:srgbClr val="A6AAA9"/>
    <a:srgbClr val="164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F47CB-9743-4518-B1AD-A051A1BF3A58}" v="3" dt="2021-09-19T17:06:23.739"/>
    <p1510:client id="{A12BCB3D-5725-4421-8D69-AD0CC53F1CB9}" v="112" dt="2021-09-19T16:51:15.97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2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付永超" userId="e02acb6f-0065-41d3-8997-17650919ff29" providerId="ADAL" clId="{29EF47CB-9743-4518-B1AD-A051A1BF3A58}"/>
    <pc:docChg chg="undo custSel delSld modSld">
      <pc:chgData name="付永超" userId="e02acb6f-0065-41d3-8997-17650919ff29" providerId="ADAL" clId="{29EF47CB-9743-4518-B1AD-A051A1BF3A58}" dt="2021-09-19T17:06:23.739" v="287"/>
      <pc:docMkLst>
        <pc:docMk/>
      </pc:docMkLst>
      <pc:sldChg chg="del">
        <pc:chgData name="付永超" userId="e02acb6f-0065-41d3-8997-17650919ff29" providerId="ADAL" clId="{29EF47CB-9743-4518-B1AD-A051A1BF3A58}" dt="2021-09-19T16:53:47.829" v="0" actId="47"/>
        <pc:sldMkLst>
          <pc:docMk/>
          <pc:sldMk cId="0" sldId="256"/>
        </pc:sldMkLst>
      </pc:sldChg>
      <pc:sldChg chg="del">
        <pc:chgData name="付永超" userId="e02acb6f-0065-41d3-8997-17650919ff29" providerId="ADAL" clId="{29EF47CB-9743-4518-B1AD-A051A1BF3A58}" dt="2021-09-19T16:53:48.932" v="1" actId="47"/>
        <pc:sldMkLst>
          <pc:docMk/>
          <pc:sldMk cId="0" sldId="257"/>
        </pc:sldMkLst>
      </pc:sldChg>
      <pc:sldChg chg="addSp delSp modSp mod">
        <pc:chgData name="付永超" userId="e02acb6f-0065-41d3-8997-17650919ff29" providerId="ADAL" clId="{29EF47CB-9743-4518-B1AD-A051A1BF3A58}" dt="2021-09-19T17:06:23.739" v="287"/>
        <pc:sldMkLst>
          <pc:docMk/>
          <pc:sldMk cId="1018256883" sldId="258"/>
        </pc:sldMkLst>
        <pc:spChg chg="del mod">
          <ac:chgData name="付永超" userId="e02acb6f-0065-41d3-8997-17650919ff29" providerId="ADAL" clId="{29EF47CB-9743-4518-B1AD-A051A1BF3A58}" dt="2021-09-19T17:06:23.319" v="286" actId="478"/>
          <ac:spMkLst>
            <pc:docMk/>
            <pc:sldMk cId="1018256883" sldId="258"/>
            <ac:spMk id="5" creationId="{00000000-0000-0000-0000-000000000000}"/>
          </ac:spMkLst>
        </pc:spChg>
        <pc:spChg chg="mod">
          <ac:chgData name="付永超" userId="e02acb6f-0065-41d3-8997-17650919ff29" providerId="ADAL" clId="{29EF47CB-9743-4518-B1AD-A051A1BF3A58}" dt="2021-09-19T17:05:40.203" v="276" actId="14100"/>
          <ac:spMkLst>
            <pc:docMk/>
            <pc:sldMk cId="1018256883" sldId="258"/>
            <ac:spMk id="6" creationId="{00000000-0000-0000-0000-000000000000}"/>
          </ac:spMkLst>
        </pc:spChg>
        <pc:spChg chg="add mod">
          <ac:chgData name="付永超" userId="e02acb6f-0065-41d3-8997-17650919ff29" providerId="ADAL" clId="{29EF47CB-9743-4518-B1AD-A051A1BF3A58}" dt="2021-09-19T17:06:23.739" v="287"/>
          <ac:spMkLst>
            <pc:docMk/>
            <pc:sldMk cId="1018256883" sldId="258"/>
            <ac:spMk id="87" creationId="{333A622C-EB1C-4ED4-8817-EBA9BD905792}"/>
          </ac:spMkLst>
        </pc:spChg>
      </pc:sldChg>
      <pc:sldChg chg="addSp delSp modSp mod">
        <pc:chgData name="付永超" userId="e02acb6f-0065-41d3-8997-17650919ff29" providerId="ADAL" clId="{29EF47CB-9743-4518-B1AD-A051A1BF3A58}" dt="2021-09-19T17:06:15.474" v="285"/>
        <pc:sldMkLst>
          <pc:docMk/>
          <pc:sldMk cId="1462580819" sldId="259"/>
        </pc:sldMkLst>
        <pc:spChg chg="mod">
          <ac:chgData name="付永超" userId="e02acb6f-0065-41d3-8997-17650919ff29" providerId="ADAL" clId="{29EF47CB-9743-4518-B1AD-A051A1BF3A58}" dt="2021-09-19T17:03:12.814" v="135"/>
          <ac:spMkLst>
            <pc:docMk/>
            <pc:sldMk cId="1462580819" sldId="259"/>
            <ac:spMk id="2" creationId="{00000000-0000-0000-0000-000000000000}"/>
          </ac:spMkLst>
        </pc:spChg>
        <pc:spChg chg="del mod">
          <ac:chgData name="付永超" userId="e02acb6f-0065-41d3-8997-17650919ff29" providerId="ADAL" clId="{29EF47CB-9743-4518-B1AD-A051A1BF3A58}" dt="2021-09-19T17:06:04.201" v="280" actId="478"/>
          <ac:spMkLst>
            <pc:docMk/>
            <pc:sldMk cId="1462580819" sldId="259"/>
            <ac:spMk id="3" creationId="{00000000-0000-0000-0000-000000000000}"/>
          </ac:spMkLst>
        </pc:spChg>
        <pc:spChg chg="mod">
          <ac:chgData name="付永超" userId="e02acb6f-0065-41d3-8997-17650919ff29" providerId="ADAL" clId="{29EF47CB-9743-4518-B1AD-A051A1BF3A58}" dt="2021-09-19T16:54:43.976" v="7" actId="122"/>
          <ac:spMkLst>
            <pc:docMk/>
            <pc:sldMk cId="1462580819" sldId="259"/>
            <ac:spMk id="153" creationId="{00000000-0000-0000-0000-000000000000}"/>
          </ac:spMkLst>
        </pc:spChg>
        <pc:spChg chg="mod">
          <ac:chgData name="付永超" userId="e02acb6f-0065-41d3-8997-17650919ff29" providerId="ADAL" clId="{29EF47CB-9743-4518-B1AD-A051A1BF3A58}" dt="2021-09-19T16:54:43.976" v="7" actId="122"/>
          <ac:spMkLst>
            <pc:docMk/>
            <pc:sldMk cId="1462580819" sldId="259"/>
            <ac:spMk id="156" creationId="{00000000-0000-0000-0000-000000000000}"/>
          </ac:spMkLst>
        </pc:spChg>
        <pc:spChg chg="mod">
          <ac:chgData name="付永超" userId="e02acb6f-0065-41d3-8997-17650919ff29" providerId="ADAL" clId="{29EF47CB-9743-4518-B1AD-A051A1BF3A58}" dt="2021-09-19T16:54:43.976" v="7" actId="122"/>
          <ac:spMkLst>
            <pc:docMk/>
            <pc:sldMk cId="1462580819" sldId="259"/>
            <ac:spMk id="159" creationId="{00000000-0000-0000-0000-000000000000}"/>
          </ac:spMkLst>
        </pc:spChg>
        <pc:spChg chg="mod">
          <ac:chgData name="付永超" userId="e02acb6f-0065-41d3-8997-17650919ff29" providerId="ADAL" clId="{29EF47CB-9743-4518-B1AD-A051A1BF3A58}" dt="2021-09-19T16:54:43.976" v="7" actId="122"/>
          <ac:spMkLst>
            <pc:docMk/>
            <pc:sldMk cId="1462580819" sldId="259"/>
            <ac:spMk id="162" creationId="{00000000-0000-0000-0000-000000000000}"/>
          </ac:spMkLst>
        </pc:spChg>
        <pc:spChg chg="mod">
          <ac:chgData name="付永超" userId="e02acb6f-0065-41d3-8997-17650919ff29" providerId="ADAL" clId="{29EF47CB-9743-4518-B1AD-A051A1BF3A58}" dt="2021-09-19T16:55:14.681" v="11" actId="113"/>
          <ac:spMkLst>
            <pc:docMk/>
            <pc:sldMk cId="1462580819" sldId="259"/>
            <ac:spMk id="171" creationId="{00000000-0000-0000-0000-000000000000}"/>
          </ac:spMkLst>
        </pc:spChg>
        <pc:spChg chg="mod">
          <ac:chgData name="付永超" userId="e02acb6f-0065-41d3-8997-17650919ff29" providerId="ADAL" clId="{29EF47CB-9743-4518-B1AD-A051A1BF3A58}" dt="2021-09-19T16:55:16.321" v="12" actId="113"/>
          <ac:spMkLst>
            <pc:docMk/>
            <pc:sldMk cId="1462580819" sldId="259"/>
            <ac:spMk id="172" creationId="{00000000-0000-0000-0000-000000000000}"/>
          </ac:spMkLst>
        </pc:spChg>
        <pc:spChg chg="mod">
          <ac:chgData name="付永超" userId="e02acb6f-0065-41d3-8997-17650919ff29" providerId="ADAL" clId="{29EF47CB-9743-4518-B1AD-A051A1BF3A58}" dt="2021-09-19T16:55:19.012" v="13" actId="113"/>
          <ac:spMkLst>
            <pc:docMk/>
            <pc:sldMk cId="1462580819" sldId="259"/>
            <ac:spMk id="173" creationId="{00000000-0000-0000-0000-000000000000}"/>
          </ac:spMkLst>
        </pc:spChg>
        <pc:spChg chg="mod">
          <ac:chgData name="付永超" userId="e02acb6f-0065-41d3-8997-17650919ff29" providerId="ADAL" clId="{29EF47CB-9743-4518-B1AD-A051A1BF3A58}" dt="2021-09-19T16:55:45.260" v="19" actId="14100"/>
          <ac:spMkLst>
            <pc:docMk/>
            <pc:sldMk cId="1462580819" sldId="259"/>
            <ac:spMk id="176" creationId="{00000000-0000-0000-0000-000000000000}"/>
          </ac:spMkLst>
        </pc:spChg>
        <pc:spChg chg="add del">
          <ac:chgData name="付永超" userId="e02acb6f-0065-41d3-8997-17650919ff29" providerId="ADAL" clId="{29EF47CB-9743-4518-B1AD-A051A1BF3A58}" dt="2021-09-19T17:06:07.158" v="282" actId="22"/>
          <ac:spMkLst>
            <pc:docMk/>
            <pc:sldMk cId="1462580819" sldId="259"/>
            <ac:spMk id="237" creationId="{F6823A04-B084-42BE-8924-24555DD463A1}"/>
          </ac:spMkLst>
        </pc:spChg>
        <pc:spChg chg="add del">
          <ac:chgData name="付永超" userId="e02acb6f-0065-41d3-8997-17650919ff29" providerId="ADAL" clId="{29EF47CB-9743-4518-B1AD-A051A1BF3A58}" dt="2021-09-19T17:06:09.115" v="284" actId="22"/>
          <ac:spMkLst>
            <pc:docMk/>
            <pc:sldMk cId="1462580819" sldId="259"/>
            <ac:spMk id="255" creationId="{FA54F448-81D1-4DAB-8100-A0210700DB15}"/>
          </ac:spMkLst>
        </pc:spChg>
        <pc:spChg chg="add mod">
          <ac:chgData name="付永超" userId="e02acb6f-0065-41d3-8997-17650919ff29" providerId="ADAL" clId="{29EF47CB-9743-4518-B1AD-A051A1BF3A58}" dt="2021-09-19T17:06:15.474" v="285"/>
          <ac:spMkLst>
            <pc:docMk/>
            <pc:sldMk cId="1462580819" sldId="259"/>
            <ac:spMk id="273" creationId="{1AE8153D-8E58-4A88-8838-240E31F3BC5E}"/>
          </ac:spMkLst>
        </pc:spChg>
      </pc:sldChg>
    </pc:docChg>
  </pc:docChgLst>
  <pc:docChgLst>
    <pc:chgData name="付永超" userId="e02acb6f-0065-41d3-8997-17650919ff29" providerId="ADAL" clId="{628D5F8C-86EF-4A0B-8131-4A0987C28BE1}"/>
    <pc:docChg chg="undo custSel addSld modSld">
      <pc:chgData name="付永超" userId="e02acb6f-0065-41d3-8997-17650919ff29" providerId="ADAL" clId="{628D5F8C-86EF-4A0B-8131-4A0987C28BE1}" dt="2021-09-01T08:02:07.429" v="89"/>
      <pc:docMkLst>
        <pc:docMk/>
      </pc:docMkLst>
      <pc:sldChg chg="addSp delSp modSp mod">
        <pc:chgData name="付永超" userId="e02acb6f-0065-41d3-8997-17650919ff29" providerId="ADAL" clId="{628D5F8C-86EF-4A0B-8131-4A0987C28BE1}" dt="2021-09-01T08:02:07.429" v="89"/>
        <pc:sldMkLst>
          <pc:docMk/>
          <pc:sldMk cId="0" sldId="256"/>
        </pc:sldMkLst>
        <pc:spChg chg="mod">
          <ac:chgData name="付永超" userId="e02acb6f-0065-41d3-8997-17650919ff29" providerId="ADAL" clId="{628D5F8C-86EF-4A0B-8131-4A0987C28BE1}" dt="2021-09-01T07:56:52.542" v="7" actId="14100"/>
          <ac:spMkLst>
            <pc:docMk/>
            <pc:sldMk cId="0" sldId="256"/>
            <ac:spMk id="14" creationId="{00000000-0000-0000-0000-000000000000}"/>
          </ac:spMkLst>
        </pc:spChg>
        <pc:spChg chg="del">
          <ac:chgData name="付永超" userId="e02acb6f-0065-41d3-8997-17650919ff29" providerId="ADAL" clId="{628D5F8C-86EF-4A0B-8131-4A0987C28BE1}" dt="2021-09-01T07:56:49.477" v="6" actId="478"/>
          <ac:spMkLst>
            <pc:docMk/>
            <pc:sldMk cId="0" sldId="256"/>
            <ac:spMk id="15" creationId="{00000000-0000-0000-0000-000000000000}"/>
          </ac:spMkLst>
        </pc:spChg>
        <pc:spChg chg="del">
          <ac:chgData name="付永超" userId="e02acb6f-0065-41d3-8997-17650919ff29" providerId="ADAL" clId="{628D5F8C-86EF-4A0B-8131-4A0987C28BE1}" dt="2021-09-01T07:57:06.847" v="8" actId="478"/>
          <ac:spMkLst>
            <pc:docMk/>
            <pc:sldMk cId="0" sldId="256"/>
            <ac:spMk id="16" creationId="{00000000-0000-0000-0000-000000000000}"/>
          </ac:spMkLst>
        </pc:spChg>
        <pc:spChg chg="del">
          <ac:chgData name="付永超" userId="e02acb6f-0065-41d3-8997-17650919ff29" providerId="ADAL" clId="{628D5F8C-86EF-4A0B-8131-4A0987C28BE1}" dt="2021-09-01T07:56:35.621" v="1" actId="478"/>
          <ac:spMkLst>
            <pc:docMk/>
            <pc:sldMk cId="0" sldId="256"/>
            <ac:spMk id="17" creationId="{00000000-0000-0000-0000-000000000000}"/>
          </ac:spMkLst>
        </pc:spChg>
        <pc:spChg chg="mod">
          <ac:chgData name="付永超" userId="e02acb6f-0065-41d3-8997-17650919ff29" providerId="ADAL" clId="{628D5F8C-86EF-4A0B-8131-4A0987C28BE1}" dt="2021-09-01T07:56:31.593" v="0" actId="21"/>
          <ac:spMkLst>
            <pc:docMk/>
            <pc:sldMk cId="0" sldId="256"/>
            <ac:spMk id="18" creationId="{00000000-0000-0000-0000-000000000000}"/>
          </ac:spMkLst>
        </pc:spChg>
        <pc:spChg chg="mod">
          <ac:chgData name="付永超" userId="e02acb6f-0065-41d3-8997-17650919ff29" providerId="ADAL" clId="{628D5F8C-86EF-4A0B-8131-4A0987C28BE1}" dt="2021-09-01T07:59:39.418" v="60" actId="179"/>
          <ac:spMkLst>
            <pc:docMk/>
            <pc:sldMk cId="0" sldId="256"/>
            <ac:spMk id="19" creationId="{00000000-0000-0000-0000-000000000000}"/>
          </ac:spMkLst>
        </pc:spChg>
        <pc:spChg chg="mod">
          <ac:chgData name="付永超" userId="e02acb6f-0065-41d3-8997-17650919ff29" providerId="ADAL" clId="{628D5F8C-86EF-4A0B-8131-4A0987C28BE1}" dt="2021-09-01T07:58:40.183" v="33"/>
          <ac:spMkLst>
            <pc:docMk/>
            <pc:sldMk cId="0" sldId="256"/>
            <ac:spMk id="67" creationId="{00000000-0000-0000-0000-000000000000}"/>
          </ac:spMkLst>
        </pc:spChg>
        <pc:spChg chg="del">
          <ac:chgData name="付永超" userId="e02acb6f-0065-41d3-8997-17650919ff29" providerId="ADAL" clId="{628D5F8C-86EF-4A0B-8131-4A0987C28BE1}" dt="2021-09-01T07:57:12.002" v="9" actId="478"/>
          <ac:spMkLst>
            <pc:docMk/>
            <pc:sldMk cId="0" sldId="256"/>
            <ac:spMk id="68" creationId="{00000000-0000-0000-0000-000000000000}"/>
          </ac:spMkLst>
        </pc:spChg>
        <pc:spChg chg="del mod">
          <ac:chgData name="付永超" userId="e02acb6f-0065-41d3-8997-17650919ff29" providerId="ADAL" clId="{628D5F8C-86EF-4A0B-8131-4A0987C28BE1}" dt="2021-09-01T08:02:01.867" v="88" actId="478"/>
          <ac:spMkLst>
            <pc:docMk/>
            <pc:sldMk cId="0" sldId="256"/>
            <ac:spMk id="69" creationId="{00000000-0000-0000-0000-000000000000}"/>
          </ac:spMkLst>
        </pc:spChg>
        <pc:spChg chg="del">
          <ac:chgData name="付永超" userId="e02acb6f-0065-41d3-8997-17650919ff29" providerId="ADAL" clId="{628D5F8C-86EF-4A0B-8131-4A0987C28BE1}" dt="2021-09-01T08:02:01.867" v="88" actId="478"/>
          <ac:spMkLst>
            <pc:docMk/>
            <pc:sldMk cId="0" sldId="256"/>
            <ac:spMk id="70" creationId="{00000000-0000-0000-0000-000000000000}"/>
          </ac:spMkLst>
        </pc:spChg>
        <pc:spChg chg="del">
          <ac:chgData name="付永超" userId="e02acb6f-0065-41d3-8997-17650919ff29" providerId="ADAL" clId="{628D5F8C-86EF-4A0B-8131-4A0987C28BE1}" dt="2021-09-01T08:02:01.867" v="88" actId="478"/>
          <ac:spMkLst>
            <pc:docMk/>
            <pc:sldMk cId="0" sldId="256"/>
            <ac:spMk id="71" creationId="{00000000-0000-0000-0000-000000000000}"/>
          </ac:spMkLst>
        </pc:spChg>
        <pc:spChg chg="del">
          <ac:chgData name="付永超" userId="e02acb6f-0065-41d3-8997-17650919ff29" providerId="ADAL" clId="{628D5F8C-86EF-4A0B-8131-4A0987C28BE1}" dt="2021-09-01T08:02:01.867" v="88" actId="478"/>
          <ac:spMkLst>
            <pc:docMk/>
            <pc:sldMk cId="0" sldId="256"/>
            <ac:spMk id="72" creationId="{00000000-0000-0000-0000-000000000000}"/>
          </ac:spMkLst>
        </pc:spChg>
        <pc:spChg chg="mod">
          <ac:chgData name="付永超" userId="e02acb6f-0065-41d3-8997-17650919ff29" providerId="ADAL" clId="{628D5F8C-86EF-4A0B-8131-4A0987C28BE1}" dt="2021-09-01T07:57:46.933" v="14" actId="14100"/>
          <ac:spMkLst>
            <pc:docMk/>
            <pc:sldMk cId="0" sldId="256"/>
            <ac:spMk id="115" creationId="{00000000-0000-0000-0000-000000000000}"/>
          </ac:spMkLst>
        </pc:spChg>
        <pc:spChg chg="del">
          <ac:chgData name="付永超" userId="e02acb6f-0065-41d3-8997-17650919ff29" providerId="ADAL" clId="{628D5F8C-86EF-4A0B-8131-4A0987C28BE1}" dt="2021-09-01T07:57:31.435" v="12" actId="478"/>
          <ac:spMkLst>
            <pc:docMk/>
            <pc:sldMk cId="0" sldId="256"/>
            <ac:spMk id="116" creationId="{00000000-0000-0000-0000-000000000000}"/>
          </ac:spMkLst>
        </pc:spChg>
        <pc:spChg chg="mod">
          <ac:chgData name="付永超" userId="e02acb6f-0065-41d3-8997-17650919ff29" providerId="ADAL" clId="{628D5F8C-86EF-4A0B-8131-4A0987C28BE1}" dt="2021-09-01T07:57:57.704" v="16" actId="1076"/>
          <ac:spMkLst>
            <pc:docMk/>
            <pc:sldMk cId="0" sldId="256"/>
            <ac:spMk id="117" creationId="{00000000-0000-0000-0000-000000000000}"/>
          </ac:spMkLst>
        </pc:spChg>
        <pc:spChg chg="add mod">
          <ac:chgData name="付永超" userId="e02acb6f-0065-41d3-8997-17650919ff29" providerId="ADAL" clId="{628D5F8C-86EF-4A0B-8131-4A0987C28BE1}" dt="2021-09-01T07:59:01.528" v="53" actId="14100"/>
          <ac:spMkLst>
            <pc:docMk/>
            <pc:sldMk cId="0" sldId="256"/>
            <ac:spMk id="129" creationId="{98CCF145-B44D-4FE3-A308-99A19BFF00EA}"/>
          </ac:spMkLst>
        </pc:spChg>
        <pc:spChg chg="add mod">
          <ac:chgData name="付永超" userId="e02acb6f-0065-41d3-8997-17650919ff29" providerId="ADAL" clId="{628D5F8C-86EF-4A0B-8131-4A0987C28BE1}" dt="2021-09-01T07:58:27.794" v="29" actId="122"/>
          <ac:spMkLst>
            <pc:docMk/>
            <pc:sldMk cId="0" sldId="256"/>
            <ac:spMk id="131" creationId="{4D8D3572-CF45-42DE-A3D4-55A2F6372EC0}"/>
          </ac:spMkLst>
        </pc:spChg>
        <pc:spChg chg="add mod">
          <ac:chgData name="付永超" userId="e02acb6f-0065-41d3-8997-17650919ff29" providerId="ADAL" clId="{628D5F8C-86EF-4A0B-8131-4A0987C28BE1}" dt="2021-09-01T07:58:51.264" v="50" actId="6549"/>
          <ac:spMkLst>
            <pc:docMk/>
            <pc:sldMk cId="0" sldId="256"/>
            <ac:spMk id="132" creationId="{DD50627C-F2F5-4D7D-9FB6-B39D70AA33CA}"/>
          </ac:spMkLst>
        </pc:spChg>
        <pc:spChg chg="add mod">
          <ac:chgData name="付永超" userId="e02acb6f-0065-41d3-8997-17650919ff29" providerId="ADAL" clId="{628D5F8C-86EF-4A0B-8131-4A0987C28BE1}" dt="2021-09-01T08:02:07.429" v="89"/>
          <ac:spMkLst>
            <pc:docMk/>
            <pc:sldMk cId="0" sldId="256"/>
            <ac:spMk id="133" creationId="{C55CE522-A5AC-4959-83D2-87E1BECC2EA3}"/>
          </ac:spMkLst>
        </pc:spChg>
      </pc:sldChg>
      <pc:sldChg chg="delSp modSp add mod">
        <pc:chgData name="付永超" userId="e02acb6f-0065-41d3-8997-17650919ff29" providerId="ADAL" clId="{628D5F8C-86EF-4A0B-8131-4A0987C28BE1}" dt="2021-09-01T08:01:48.424" v="87" actId="14100"/>
        <pc:sldMkLst>
          <pc:docMk/>
          <pc:sldMk cId="1018256883" sldId="258"/>
        </pc:sldMkLst>
        <pc:spChg chg="mod">
          <ac:chgData name="付永超" userId="e02acb6f-0065-41d3-8997-17650919ff29" providerId="ADAL" clId="{628D5F8C-86EF-4A0B-8131-4A0987C28BE1}" dt="2021-09-01T08:01:42.748" v="86" actId="20577"/>
          <ac:spMkLst>
            <pc:docMk/>
            <pc:sldMk cId="1018256883" sldId="258"/>
            <ac:spMk id="18" creationId="{00000000-0000-0000-0000-000000000000}"/>
          </ac:spMkLst>
        </pc:spChg>
        <pc:spChg chg="mod">
          <ac:chgData name="付永超" userId="e02acb6f-0065-41d3-8997-17650919ff29" providerId="ADAL" clId="{628D5F8C-86EF-4A0B-8131-4A0987C28BE1}" dt="2021-09-01T08:01:48.424" v="87" actId="14100"/>
          <ac:spMkLst>
            <pc:docMk/>
            <pc:sldMk cId="1018256883" sldId="258"/>
            <ac:spMk id="20" creationId="{00000000-0000-0000-0000-000000000000}"/>
          </ac:spMkLst>
        </pc:spChg>
        <pc:spChg chg="mod">
          <ac:chgData name="付永超" userId="e02acb6f-0065-41d3-8997-17650919ff29" providerId="ADAL" clId="{628D5F8C-86EF-4A0B-8131-4A0987C28BE1}" dt="2021-09-01T08:01:19.096" v="82" actId="14100"/>
          <ac:spMkLst>
            <pc:docMk/>
            <pc:sldMk cId="1018256883" sldId="258"/>
            <ac:spMk id="69" creationId="{00000000-0000-0000-0000-000000000000}"/>
          </ac:spMkLst>
        </pc:spChg>
        <pc:spChg chg="del mod">
          <ac:chgData name="付永超" userId="e02acb6f-0065-41d3-8997-17650919ff29" providerId="ADAL" clId="{628D5F8C-86EF-4A0B-8131-4A0987C28BE1}" dt="2021-09-01T08:00:40.892" v="73"/>
          <ac:spMkLst>
            <pc:docMk/>
            <pc:sldMk cId="1018256883" sldId="258"/>
            <ac:spMk id="70" creationId="{00000000-0000-0000-0000-000000000000}"/>
          </ac:spMkLst>
        </pc:spChg>
        <pc:spChg chg="del mod">
          <ac:chgData name="付永超" userId="e02acb6f-0065-41d3-8997-17650919ff29" providerId="ADAL" clId="{628D5F8C-86EF-4A0B-8131-4A0987C28BE1}" dt="2021-09-01T08:00:40.893" v="75"/>
          <ac:spMkLst>
            <pc:docMk/>
            <pc:sldMk cId="1018256883" sldId="258"/>
            <ac:spMk id="71" creationId="{00000000-0000-0000-0000-000000000000}"/>
          </ac:spMkLst>
        </pc:spChg>
        <pc:spChg chg="del mod">
          <ac:chgData name="付永超" userId="e02acb6f-0065-41d3-8997-17650919ff29" providerId="ADAL" clId="{628D5F8C-86EF-4A0B-8131-4A0987C28BE1}" dt="2021-09-01T08:00:40.894" v="77"/>
          <ac:spMkLst>
            <pc:docMk/>
            <pc:sldMk cId="1018256883" sldId="258"/>
            <ac:spMk id="72" creationId="{00000000-0000-0000-0000-000000000000}"/>
          </ac:spMkLst>
        </pc:spChg>
      </pc:sldChg>
    </pc:docChg>
  </pc:docChgLst>
  <pc:docChgLst>
    <pc:chgData name="付永超" userId="e02acb6f-0065-41d3-8997-17650919ff29" providerId="ADAL" clId="{A12BCB3D-5725-4421-8D69-AD0CC53F1CB9}"/>
    <pc:docChg chg="undo redo custSel addSld delSld modSld modMainMaster">
      <pc:chgData name="付永超" userId="e02acb6f-0065-41d3-8997-17650919ff29" providerId="ADAL" clId="{A12BCB3D-5725-4421-8D69-AD0CC53F1CB9}" dt="2021-09-19T16:52:46.868" v="1133" actId="14100"/>
      <pc:docMkLst>
        <pc:docMk/>
      </pc:docMkLst>
      <pc:sldChg chg="addSp delSp modSp mod">
        <pc:chgData name="付永超" userId="e02acb6f-0065-41d3-8997-17650919ff29" providerId="ADAL" clId="{A12BCB3D-5725-4421-8D69-AD0CC53F1CB9}" dt="2021-09-19T15:48:48.376" v="317" actId="478"/>
        <pc:sldMkLst>
          <pc:docMk/>
          <pc:sldMk cId="0" sldId="256"/>
        </pc:sldMkLst>
        <pc:spChg chg="mod">
          <ac:chgData name="付永超" userId="e02acb6f-0065-41d3-8997-17650919ff29" providerId="ADAL" clId="{A12BCB3D-5725-4421-8D69-AD0CC53F1CB9}" dt="2021-09-19T15:48:48.018" v="316" actId="14100"/>
          <ac:spMkLst>
            <pc:docMk/>
            <pc:sldMk cId="0" sldId="256"/>
            <ac:spMk id="41" creationId="{00000000-0000-0000-0000-000000000000}"/>
          </ac:spMkLst>
        </pc:spChg>
        <pc:spChg chg="add del">
          <ac:chgData name="付永超" userId="e02acb6f-0065-41d3-8997-17650919ff29" providerId="ADAL" clId="{A12BCB3D-5725-4421-8D69-AD0CC53F1CB9}" dt="2021-09-19T15:48:48.376" v="317" actId="478"/>
          <ac:spMkLst>
            <pc:docMk/>
            <pc:sldMk cId="0" sldId="256"/>
            <ac:spMk id="48" creationId="{00000000-0000-0000-0000-000000000000}"/>
          </ac:spMkLst>
        </pc:spChg>
        <pc:spChg chg="add del">
          <ac:chgData name="付永超" userId="e02acb6f-0065-41d3-8997-17650919ff29" providerId="ADAL" clId="{A12BCB3D-5725-4421-8D69-AD0CC53F1CB9}" dt="2021-09-19T15:48:48.376" v="317" actId="478"/>
          <ac:spMkLst>
            <pc:docMk/>
            <pc:sldMk cId="0" sldId="256"/>
            <ac:spMk id="49" creationId="{00000000-0000-0000-0000-000000000000}"/>
          </ac:spMkLst>
        </pc:spChg>
        <pc:spChg chg="add del">
          <ac:chgData name="付永超" userId="e02acb6f-0065-41d3-8997-17650919ff29" providerId="ADAL" clId="{A12BCB3D-5725-4421-8D69-AD0CC53F1CB9}" dt="2021-09-19T15:48:48.376" v="317" actId="478"/>
          <ac:spMkLst>
            <pc:docMk/>
            <pc:sldMk cId="0" sldId="256"/>
            <ac:spMk id="50" creationId="{00000000-0000-0000-0000-000000000000}"/>
          </ac:spMkLst>
        </pc:spChg>
        <pc:spChg chg="add del">
          <ac:chgData name="付永超" userId="e02acb6f-0065-41d3-8997-17650919ff29" providerId="ADAL" clId="{A12BCB3D-5725-4421-8D69-AD0CC53F1CB9}" dt="2021-09-19T15:48:48.376" v="317" actId="478"/>
          <ac:spMkLst>
            <pc:docMk/>
            <pc:sldMk cId="0" sldId="256"/>
            <ac:spMk id="51" creationId="{00000000-0000-0000-0000-000000000000}"/>
          </ac:spMkLst>
        </pc:spChg>
        <pc:spChg chg="add mod">
          <ac:chgData name="付永超" userId="e02acb6f-0065-41d3-8997-17650919ff29" providerId="ADAL" clId="{A12BCB3D-5725-4421-8D69-AD0CC53F1CB9}" dt="2021-09-19T15:48:47.332" v="314" actId="571"/>
          <ac:spMkLst>
            <pc:docMk/>
            <pc:sldMk cId="0" sldId="256"/>
            <ac:spMk id="128" creationId="{8DA685DA-F6D8-4DA7-B090-ABF592799A72}"/>
          </ac:spMkLst>
        </pc:spChg>
      </pc:sldChg>
      <pc:sldChg chg="addSp delSp modSp mod">
        <pc:chgData name="付永超" userId="e02acb6f-0065-41d3-8997-17650919ff29" providerId="ADAL" clId="{A12BCB3D-5725-4421-8D69-AD0CC53F1CB9}" dt="2021-09-19T15:57:56.973" v="428" actId="478"/>
        <pc:sldMkLst>
          <pc:docMk/>
          <pc:sldMk cId="0" sldId="257"/>
        </pc:sldMkLst>
        <pc:spChg chg="add del">
          <ac:chgData name="付永超" userId="e02acb6f-0065-41d3-8997-17650919ff29" providerId="ADAL" clId="{A12BCB3D-5725-4421-8D69-AD0CC53F1CB9}" dt="2021-09-19T15:57:56.973" v="428" actId="478"/>
          <ac:spMkLst>
            <pc:docMk/>
            <pc:sldMk cId="0" sldId="257"/>
            <ac:spMk id="9" creationId="{00000000-0000-0000-0000-000000000000}"/>
          </ac:spMkLst>
        </pc:spChg>
        <pc:graphicFrameChg chg="add del mod">
          <ac:chgData name="付永超" userId="e02acb6f-0065-41d3-8997-17650919ff29" providerId="ADAL" clId="{A12BCB3D-5725-4421-8D69-AD0CC53F1CB9}" dt="2021-09-19T15:42:50.388" v="264"/>
          <ac:graphicFrameMkLst>
            <pc:docMk/>
            <pc:sldMk cId="0" sldId="257"/>
            <ac:graphicFrameMk id="273" creationId="{7F22F790-DAF9-4E51-9C27-C8E4D21C3DCE}"/>
          </ac:graphicFrameMkLst>
        </pc:graphicFrameChg>
      </pc:sldChg>
      <pc:sldChg chg="addSp delSp modSp mod">
        <pc:chgData name="付永超" userId="e02acb6f-0065-41d3-8997-17650919ff29" providerId="ADAL" clId="{A12BCB3D-5725-4421-8D69-AD0CC53F1CB9}" dt="2021-09-19T16:10:13.343" v="586" actId="20577"/>
        <pc:sldMkLst>
          <pc:docMk/>
          <pc:sldMk cId="1018256883" sldId="258"/>
        </pc:sldMkLst>
        <pc:spChg chg="mod">
          <ac:chgData name="付永超" userId="e02acb6f-0065-41d3-8997-17650919ff29" providerId="ADAL" clId="{A12BCB3D-5725-4421-8D69-AD0CC53F1CB9}" dt="2021-09-19T16:03:35.113" v="488" actId="207"/>
          <ac:spMkLst>
            <pc:docMk/>
            <pc:sldMk cId="1018256883" sldId="258"/>
            <ac:spMk id="2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5:58:45.175" v="434" actId="207"/>
          <ac:spMkLst>
            <pc:docMk/>
            <pc:sldMk cId="1018256883" sldId="258"/>
            <ac:spMk id="14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5:59:57.190" v="446" actId="11530"/>
          <ac:spMkLst>
            <pc:docMk/>
            <pc:sldMk cId="1018256883" sldId="258"/>
            <ac:spMk id="19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05:05.853" v="515" actId="113"/>
          <ac:spMkLst>
            <pc:docMk/>
            <pc:sldMk cId="1018256883" sldId="258"/>
            <ac:spMk id="21" creationId="{00000000-0000-0000-0000-000000000000}"/>
          </ac:spMkLst>
        </pc:spChg>
        <pc:spChg chg="del mod">
          <ac:chgData name="付永超" userId="e02acb6f-0065-41d3-8997-17650919ff29" providerId="ADAL" clId="{A12BCB3D-5725-4421-8D69-AD0CC53F1CB9}" dt="2021-09-19T16:04:56.664" v="508" actId="478"/>
          <ac:spMkLst>
            <pc:docMk/>
            <pc:sldMk cId="1018256883" sldId="258"/>
            <ac:spMk id="22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05:53.199" v="529" actId="1035"/>
          <ac:spMkLst>
            <pc:docMk/>
            <pc:sldMk cId="1018256883" sldId="258"/>
            <ac:spMk id="25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09:12.319" v="577" actId="207"/>
          <ac:spMkLst>
            <pc:docMk/>
            <pc:sldMk cId="1018256883" sldId="258"/>
            <ac:spMk id="28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05:53.199" v="529" actId="1035"/>
          <ac:spMkLst>
            <pc:docMk/>
            <pc:sldMk cId="1018256883" sldId="258"/>
            <ac:spMk id="31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08:43.625" v="569" actId="1036"/>
          <ac:spMkLst>
            <pc:docMk/>
            <pc:sldMk cId="1018256883" sldId="258"/>
            <ac:spMk id="34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5:55:17.273" v="392" actId="1076"/>
          <ac:spMkLst>
            <pc:docMk/>
            <pc:sldMk cId="1018256883" sldId="258"/>
            <ac:spMk id="35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05:35.802" v="525" actId="1035"/>
          <ac:spMkLst>
            <pc:docMk/>
            <pc:sldMk cId="1018256883" sldId="258"/>
            <ac:spMk id="37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09:02.050" v="574" actId="14100"/>
          <ac:spMkLst>
            <pc:docMk/>
            <pc:sldMk cId="1018256883" sldId="258"/>
            <ac:spMk id="40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5:49:07.633" v="319" actId="14100"/>
          <ac:spMkLst>
            <pc:docMk/>
            <pc:sldMk cId="1018256883" sldId="258"/>
            <ac:spMk id="41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05:32.950" v="524" actId="1035"/>
          <ac:spMkLst>
            <pc:docMk/>
            <pc:sldMk cId="1018256883" sldId="258"/>
            <ac:spMk id="44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9:03.404" v="318" actId="478"/>
          <ac:spMkLst>
            <pc:docMk/>
            <pc:sldMk cId="1018256883" sldId="258"/>
            <ac:spMk id="48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9:03.404" v="318" actId="478"/>
          <ac:spMkLst>
            <pc:docMk/>
            <pc:sldMk cId="1018256883" sldId="258"/>
            <ac:spMk id="49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9:03.404" v="318" actId="478"/>
          <ac:spMkLst>
            <pc:docMk/>
            <pc:sldMk cId="1018256883" sldId="258"/>
            <ac:spMk id="50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9:03.404" v="318" actId="478"/>
          <ac:spMkLst>
            <pc:docMk/>
            <pc:sldMk cId="1018256883" sldId="258"/>
            <ac:spMk id="51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5:27:35.164" v="77" actId="1035"/>
          <ac:spMkLst>
            <pc:docMk/>
            <pc:sldMk cId="1018256883" sldId="258"/>
            <ac:spMk id="65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02:09.378" v="469" actId="207"/>
          <ac:spMkLst>
            <pc:docMk/>
            <pc:sldMk cId="1018256883" sldId="258"/>
            <ac:spMk id="67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27:46.074" v="101" actId="478"/>
          <ac:spMkLst>
            <pc:docMk/>
            <pc:sldMk cId="1018256883" sldId="258"/>
            <ac:spMk id="73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05:24.113" v="523" actId="1035"/>
          <ac:spMkLst>
            <pc:docMk/>
            <pc:sldMk cId="1018256883" sldId="258"/>
            <ac:spMk id="75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0:11.973" v="232" actId="478"/>
          <ac:spMkLst>
            <pc:docMk/>
            <pc:sldMk cId="1018256883" sldId="258"/>
            <ac:spMk id="77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7:26.438" v="301" actId="478"/>
          <ac:spMkLst>
            <pc:docMk/>
            <pc:sldMk cId="1018256883" sldId="258"/>
            <ac:spMk id="78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7:24.528" v="300" actId="478"/>
          <ac:spMkLst>
            <pc:docMk/>
            <pc:sldMk cId="1018256883" sldId="258"/>
            <ac:spMk id="79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7:27.183" v="302" actId="478"/>
          <ac:spMkLst>
            <pc:docMk/>
            <pc:sldMk cId="1018256883" sldId="258"/>
            <ac:spMk id="80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7:36.024" v="306" actId="478"/>
          <ac:spMkLst>
            <pc:docMk/>
            <pc:sldMk cId="1018256883" sldId="258"/>
            <ac:spMk id="81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0:22.981" v="236" actId="478"/>
          <ac:spMkLst>
            <pc:docMk/>
            <pc:sldMk cId="1018256883" sldId="258"/>
            <ac:spMk id="82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7:28.831" v="303" actId="478"/>
          <ac:spMkLst>
            <pc:docMk/>
            <pc:sldMk cId="1018256883" sldId="258"/>
            <ac:spMk id="83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7:29.580" v="304" actId="478"/>
          <ac:spMkLst>
            <pc:docMk/>
            <pc:sldMk cId="1018256883" sldId="258"/>
            <ac:spMk id="84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7:31.149" v="305" actId="478"/>
          <ac:spMkLst>
            <pc:docMk/>
            <pc:sldMk cId="1018256883" sldId="258"/>
            <ac:spMk id="85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0:50.757" v="249" actId="478"/>
          <ac:spMkLst>
            <pc:docMk/>
            <pc:sldMk cId="1018256883" sldId="258"/>
            <ac:spMk id="86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0:14.752" v="233" actId="478"/>
          <ac:spMkLst>
            <pc:docMk/>
            <pc:sldMk cId="1018256883" sldId="258"/>
            <ac:spMk id="87" creationId="{00000000-0000-0000-0000-000000000000}"/>
          </ac:spMkLst>
        </pc:spChg>
        <pc:spChg chg="del mod">
          <ac:chgData name="付永超" userId="e02acb6f-0065-41d3-8997-17650919ff29" providerId="ADAL" clId="{A12BCB3D-5725-4421-8D69-AD0CC53F1CB9}" dt="2021-09-19T15:40:17.212" v="235" actId="478"/>
          <ac:spMkLst>
            <pc:docMk/>
            <pc:sldMk cId="1018256883" sldId="258"/>
            <ac:spMk id="88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0:22.981" v="236" actId="478"/>
          <ac:spMkLst>
            <pc:docMk/>
            <pc:sldMk cId="1018256883" sldId="258"/>
            <ac:spMk id="89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0:22.981" v="236" actId="478"/>
          <ac:spMkLst>
            <pc:docMk/>
            <pc:sldMk cId="1018256883" sldId="258"/>
            <ac:spMk id="90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0:22.981" v="236" actId="478"/>
          <ac:spMkLst>
            <pc:docMk/>
            <pc:sldMk cId="1018256883" sldId="258"/>
            <ac:spMk id="91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0:25.566" v="237" actId="478"/>
          <ac:spMkLst>
            <pc:docMk/>
            <pc:sldMk cId="1018256883" sldId="258"/>
            <ac:spMk id="92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0:22.981" v="236" actId="478"/>
          <ac:spMkLst>
            <pc:docMk/>
            <pc:sldMk cId="1018256883" sldId="258"/>
            <ac:spMk id="93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0:22.981" v="236" actId="478"/>
          <ac:spMkLst>
            <pc:docMk/>
            <pc:sldMk cId="1018256883" sldId="258"/>
            <ac:spMk id="94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0:22.981" v="236" actId="478"/>
          <ac:spMkLst>
            <pc:docMk/>
            <pc:sldMk cId="1018256883" sldId="258"/>
            <ac:spMk id="95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2:39.218" v="257" actId="478"/>
          <ac:spMkLst>
            <pc:docMk/>
            <pc:sldMk cId="1018256883" sldId="258"/>
            <ac:spMk id="96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2:40.884" v="258" actId="478"/>
          <ac:spMkLst>
            <pc:docMk/>
            <pc:sldMk cId="1018256883" sldId="258"/>
            <ac:spMk id="97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2:41.760" v="259" actId="478"/>
          <ac:spMkLst>
            <pc:docMk/>
            <pc:sldMk cId="1018256883" sldId="258"/>
            <ac:spMk id="98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2:42.416" v="260" actId="478"/>
          <ac:spMkLst>
            <pc:docMk/>
            <pc:sldMk cId="1018256883" sldId="258"/>
            <ac:spMk id="99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2:44.004" v="262" actId="478"/>
          <ac:spMkLst>
            <pc:docMk/>
            <pc:sldMk cId="1018256883" sldId="258"/>
            <ac:spMk id="100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2:43.277" v="261" actId="478"/>
          <ac:spMkLst>
            <pc:docMk/>
            <pc:sldMk cId="1018256883" sldId="258"/>
            <ac:spMk id="101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2:19.212" v="250" actId="478"/>
          <ac:spMkLst>
            <pc:docMk/>
            <pc:sldMk cId="1018256883" sldId="258"/>
            <ac:spMk id="102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2:19.212" v="250" actId="478"/>
          <ac:spMkLst>
            <pc:docMk/>
            <pc:sldMk cId="1018256883" sldId="258"/>
            <ac:spMk id="103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2:19.212" v="250" actId="478"/>
          <ac:spMkLst>
            <pc:docMk/>
            <pc:sldMk cId="1018256883" sldId="258"/>
            <ac:spMk id="104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2:19.212" v="250" actId="478"/>
          <ac:spMkLst>
            <pc:docMk/>
            <pc:sldMk cId="1018256883" sldId="258"/>
            <ac:spMk id="105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5:44:12.504" v="277" actId="14100"/>
          <ac:spMkLst>
            <pc:docMk/>
            <pc:sldMk cId="1018256883" sldId="258"/>
            <ac:spMk id="106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5:43:57.750" v="275" actId="14100"/>
          <ac:spMkLst>
            <pc:docMk/>
            <pc:sldMk cId="1018256883" sldId="258"/>
            <ac:spMk id="107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5:17.795" v="280" actId="478"/>
          <ac:spMkLst>
            <pc:docMk/>
            <pc:sldMk cId="1018256883" sldId="258"/>
            <ac:spMk id="109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5:18.550" v="281" actId="478"/>
          <ac:spMkLst>
            <pc:docMk/>
            <pc:sldMk cId="1018256883" sldId="258"/>
            <ac:spMk id="110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5:15.467" v="279" actId="478"/>
          <ac:spMkLst>
            <pc:docMk/>
            <pc:sldMk cId="1018256883" sldId="258"/>
            <ac:spMk id="111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45:14.110" v="278" actId="478"/>
          <ac:spMkLst>
            <pc:docMk/>
            <pc:sldMk cId="1018256883" sldId="258"/>
            <ac:spMk id="112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07:29.885" v="553" actId="122"/>
          <ac:spMkLst>
            <pc:docMk/>
            <pc:sldMk cId="1018256883" sldId="258"/>
            <ac:spMk id="113" creationId="{00000000-0000-0000-0000-000000000000}"/>
          </ac:spMkLst>
        </pc:spChg>
        <pc:spChg chg="del mod">
          <ac:chgData name="付永超" userId="e02acb6f-0065-41d3-8997-17650919ff29" providerId="ADAL" clId="{A12BCB3D-5725-4421-8D69-AD0CC53F1CB9}" dt="2021-09-19T16:07:35.408" v="555"/>
          <ac:spMkLst>
            <pc:docMk/>
            <pc:sldMk cId="1018256883" sldId="258"/>
            <ac:spMk id="114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02:38.817" v="478" actId="207"/>
          <ac:spMkLst>
            <pc:docMk/>
            <pc:sldMk cId="1018256883" sldId="258"/>
            <ac:spMk id="115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5:22:04.489" v="8" actId="20577"/>
          <ac:spMkLst>
            <pc:docMk/>
            <pc:sldMk cId="1018256883" sldId="258"/>
            <ac:spMk id="117" creationId="{00000000-0000-0000-0000-000000000000}"/>
          </ac:spMkLst>
        </pc:spChg>
        <pc:spChg chg="del mod">
          <ac:chgData name="付永超" userId="e02acb6f-0065-41d3-8997-17650919ff29" providerId="ADAL" clId="{A12BCB3D-5725-4421-8D69-AD0CC53F1CB9}" dt="2021-09-19T15:22:05.482" v="10"/>
          <ac:spMkLst>
            <pc:docMk/>
            <pc:sldMk cId="1018256883" sldId="258"/>
            <ac:spMk id="118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5:22:10.903" v="12" actId="1036"/>
          <ac:spMkLst>
            <pc:docMk/>
            <pc:sldMk cId="1018256883" sldId="258"/>
            <ac:spMk id="119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05:18.881" v="519" actId="1036"/>
          <ac:spMkLst>
            <pc:docMk/>
            <pc:sldMk cId="1018256883" sldId="258"/>
            <ac:spMk id="122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5:36:26.663" v="218" actId="14100"/>
          <ac:spMkLst>
            <pc:docMk/>
            <pc:sldMk cId="1018256883" sldId="258"/>
            <ac:spMk id="123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36:02.944" v="209" actId="478"/>
          <ac:spMkLst>
            <pc:docMk/>
            <pc:sldMk cId="1018256883" sldId="258"/>
            <ac:spMk id="124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5:36:00.554" v="208" actId="478"/>
          <ac:spMkLst>
            <pc:docMk/>
            <pc:sldMk cId="1018256883" sldId="258"/>
            <ac:spMk id="125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08:10.673" v="561" actId="20577"/>
          <ac:spMkLst>
            <pc:docMk/>
            <pc:sldMk cId="1018256883" sldId="258"/>
            <ac:spMk id="126" creationId="{00000000-0000-0000-0000-000000000000}"/>
          </ac:spMkLst>
        </pc:spChg>
        <pc:spChg chg="add del mod">
          <ac:chgData name="付永超" userId="e02acb6f-0065-41d3-8997-17650919ff29" providerId="ADAL" clId="{A12BCB3D-5725-4421-8D69-AD0CC53F1CB9}" dt="2021-09-19T16:06:50.145" v="539"/>
          <ac:spMkLst>
            <pc:docMk/>
            <pc:sldMk cId="1018256883" sldId="258"/>
            <ac:spMk id="127" creationId="{00000000-0000-0000-0000-000000000000}"/>
          </ac:spMkLst>
        </pc:spChg>
        <pc:spChg chg="add del mod">
          <ac:chgData name="付永超" userId="e02acb6f-0065-41d3-8997-17650919ff29" providerId="ADAL" clId="{A12BCB3D-5725-4421-8D69-AD0CC53F1CB9}" dt="2021-09-19T16:04:29.372" v="498" actId="478"/>
          <ac:spMkLst>
            <pc:docMk/>
            <pc:sldMk cId="1018256883" sldId="258"/>
            <ac:spMk id="128" creationId="{77C15074-4F40-489C-AA32-A7C281E718CF}"/>
          </ac:spMkLst>
        </pc:spChg>
        <pc:spChg chg="add del mod">
          <ac:chgData name="付永超" userId="e02acb6f-0065-41d3-8997-17650919ff29" providerId="ADAL" clId="{A12BCB3D-5725-4421-8D69-AD0CC53F1CB9}" dt="2021-09-19T16:01:47.473" v="464" actId="478"/>
          <ac:spMkLst>
            <pc:docMk/>
            <pc:sldMk cId="1018256883" sldId="258"/>
            <ac:spMk id="129" creationId="{98CCF145-B44D-4FE3-A308-99A19BFF00EA}"/>
          </ac:spMkLst>
        </pc:spChg>
        <pc:spChg chg="add del mod">
          <ac:chgData name="付永超" userId="e02acb6f-0065-41d3-8997-17650919ff29" providerId="ADAL" clId="{A12BCB3D-5725-4421-8D69-AD0CC53F1CB9}" dt="2021-09-19T15:36:32.542" v="220" actId="478"/>
          <ac:spMkLst>
            <pc:docMk/>
            <pc:sldMk cId="1018256883" sldId="258"/>
            <ac:spMk id="130" creationId="{4D815AE6-6ADF-46B5-BF3D-E08EB6342DF9}"/>
          </ac:spMkLst>
        </pc:spChg>
        <pc:spChg chg="mod">
          <ac:chgData name="付永超" userId="e02acb6f-0065-41d3-8997-17650919ff29" providerId="ADAL" clId="{A12BCB3D-5725-4421-8D69-AD0CC53F1CB9}" dt="2021-09-19T16:03:16.375" v="487" actId="11530"/>
          <ac:spMkLst>
            <pc:docMk/>
            <pc:sldMk cId="1018256883" sldId="258"/>
            <ac:spMk id="131" creationId="{4D8D3572-CF45-42DE-A3D4-55A2F6372EC0}"/>
          </ac:spMkLst>
        </pc:spChg>
        <pc:spChg chg="del mod">
          <ac:chgData name="付永超" userId="e02acb6f-0065-41d3-8997-17650919ff29" providerId="ADAL" clId="{A12BCB3D-5725-4421-8D69-AD0CC53F1CB9}" dt="2021-09-19T16:02:19.407" v="472" actId="478"/>
          <ac:spMkLst>
            <pc:docMk/>
            <pc:sldMk cId="1018256883" sldId="258"/>
            <ac:spMk id="132" creationId="{DD50627C-F2F5-4D7D-9FB6-B39D70AA33CA}"/>
          </ac:spMkLst>
        </pc:spChg>
        <pc:spChg chg="add mod">
          <ac:chgData name="付永超" userId="e02acb6f-0065-41d3-8997-17650919ff29" providerId="ADAL" clId="{A12BCB3D-5725-4421-8D69-AD0CC53F1CB9}" dt="2021-09-19T15:36:49.898" v="223"/>
          <ac:spMkLst>
            <pc:docMk/>
            <pc:sldMk cId="1018256883" sldId="258"/>
            <ac:spMk id="133" creationId="{47C72A95-8FF9-468D-BB1C-8344EF649CAE}"/>
          </ac:spMkLst>
        </pc:spChg>
        <pc:spChg chg="add del">
          <ac:chgData name="付永超" userId="e02acb6f-0065-41d3-8997-17650919ff29" providerId="ADAL" clId="{A12BCB3D-5725-4421-8D69-AD0CC53F1CB9}" dt="2021-09-19T15:45:23.501" v="283" actId="22"/>
          <ac:spMkLst>
            <pc:docMk/>
            <pc:sldMk cId="1018256883" sldId="258"/>
            <ac:spMk id="135" creationId="{0245D8D6-7DFA-45C0-8EBE-E9C7CDC81380}"/>
          </ac:spMkLst>
        </pc:spChg>
        <pc:spChg chg="add del">
          <ac:chgData name="付永超" userId="e02acb6f-0065-41d3-8997-17650919ff29" providerId="ADAL" clId="{A12BCB3D-5725-4421-8D69-AD0CC53F1CB9}" dt="2021-09-19T15:45:25.693" v="285" actId="22"/>
          <ac:spMkLst>
            <pc:docMk/>
            <pc:sldMk cId="1018256883" sldId="258"/>
            <ac:spMk id="137" creationId="{DEFA64FC-C272-4070-B6C2-C490C0CB809F}"/>
          </ac:spMkLst>
        </pc:spChg>
        <pc:spChg chg="add del">
          <ac:chgData name="付永超" userId="e02acb6f-0065-41d3-8997-17650919ff29" providerId="ADAL" clId="{A12BCB3D-5725-4421-8D69-AD0CC53F1CB9}" dt="2021-09-19T15:45:30.621" v="287" actId="22"/>
          <ac:spMkLst>
            <pc:docMk/>
            <pc:sldMk cId="1018256883" sldId="258"/>
            <ac:spMk id="139" creationId="{77047276-FF12-4569-9ADD-7752194B059C}"/>
          </ac:spMkLst>
        </pc:spChg>
        <pc:spChg chg="add del">
          <ac:chgData name="付永超" userId="e02acb6f-0065-41d3-8997-17650919ff29" providerId="ADAL" clId="{A12BCB3D-5725-4421-8D69-AD0CC53F1CB9}" dt="2021-09-19T15:45:38.410" v="289" actId="22"/>
          <ac:spMkLst>
            <pc:docMk/>
            <pc:sldMk cId="1018256883" sldId="258"/>
            <ac:spMk id="141" creationId="{7B6E482E-2EC4-417F-B87B-E938670DC08D}"/>
          </ac:spMkLst>
        </pc:spChg>
        <pc:spChg chg="add mod">
          <ac:chgData name="付永超" userId="e02acb6f-0065-41d3-8997-17650919ff29" providerId="ADAL" clId="{A12BCB3D-5725-4421-8D69-AD0CC53F1CB9}" dt="2021-09-19T16:08:51.087" v="572" actId="1036"/>
          <ac:spMkLst>
            <pc:docMk/>
            <pc:sldMk cId="1018256883" sldId="258"/>
            <ac:spMk id="145" creationId="{825D9C4A-553F-4319-B4A0-045DC3B98918}"/>
          </ac:spMkLst>
        </pc:spChg>
        <pc:spChg chg="add mod">
          <ac:chgData name="付永超" userId="e02acb6f-0065-41d3-8997-17650919ff29" providerId="ADAL" clId="{A12BCB3D-5725-4421-8D69-AD0CC53F1CB9}" dt="2021-09-19T15:50:45.850" v="340" actId="179"/>
          <ac:spMkLst>
            <pc:docMk/>
            <pc:sldMk cId="1018256883" sldId="258"/>
            <ac:spMk id="146" creationId="{6C99E8B8-275D-4525-80F1-07D553C67446}"/>
          </ac:spMkLst>
        </pc:spChg>
        <pc:spChg chg="add del">
          <ac:chgData name="付永超" userId="e02acb6f-0065-41d3-8997-17650919ff29" providerId="ADAL" clId="{A12BCB3D-5725-4421-8D69-AD0CC53F1CB9}" dt="2021-09-19T15:59:19.376" v="439" actId="22"/>
          <ac:spMkLst>
            <pc:docMk/>
            <pc:sldMk cId="1018256883" sldId="258"/>
            <ac:spMk id="148" creationId="{F105FADE-6BFC-4E71-A2B7-EB1F914DF5B6}"/>
          </ac:spMkLst>
        </pc:spChg>
        <pc:spChg chg="add mod">
          <ac:chgData name="付永超" userId="e02acb6f-0065-41d3-8997-17650919ff29" providerId="ADAL" clId="{A12BCB3D-5725-4421-8D69-AD0CC53F1CB9}" dt="2021-09-19T16:01:09.320" v="453" actId="242"/>
          <ac:spMkLst>
            <pc:docMk/>
            <pc:sldMk cId="1018256883" sldId="258"/>
            <ac:spMk id="150" creationId="{5EB77CED-478B-4406-AB9E-5EF98F40444D}"/>
          </ac:spMkLst>
        </pc:spChg>
        <pc:spChg chg="add mod">
          <ac:chgData name="付永超" userId="e02acb6f-0065-41d3-8997-17650919ff29" providerId="ADAL" clId="{A12BCB3D-5725-4421-8D69-AD0CC53F1CB9}" dt="2021-09-19T16:01:40.816" v="461" actId="571"/>
          <ac:spMkLst>
            <pc:docMk/>
            <pc:sldMk cId="1018256883" sldId="258"/>
            <ac:spMk id="151" creationId="{1F123399-C012-4DE4-91A3-B913C4FD213A}"/>
          </ac:spMkLst>
        </pc:spChg>
        <pc:spChg chg="add mod">
          <ac:chgData name="付永超" userId="e02acb6f-0065-41d3-8997-17650919ff29" providerId="ADAL" clId="{A12BCB3D-5725-4421-8D69-AD0CC53F1CB9}" dt="2021-09-19T16:01:58.393" v="468" actId="1076"/>
          <ac:spMkLst>
            <pc:docMk/>
            <pc:sldMk cId="1018256883" sldId="258"/>
            <ac:spMk id="152" creationId="{26131FC8-DC31-42D9-ACD1-7F101D691C12}"/>
          </ac:spMkLst>
        </pc:spChg>
        <pc:spChg chg="add del mod">
          <ac:chgData name="付永超" userId="e02acb6f-0065-41d3-8997-17650919ff29" providerId="ADAL" clId="{A12BCB3D-5725-4421-8D69-AD0CC53F1CB9}" dt="2021-09-19T16:02:28.504" v="477" actId="478"/>
          <ac:spMkLst>
            <pc:docMk/>
            <pc:sldMk cId="1018256883" sldId="258"/>
            <ac:spMk id="153" creationId="{00414132-6A55-4710-B8F7-8301ABF3DDC2}"/>
          </ac:spMkLst>
        </pc:spChg>
        <pc:spChg chg="add mod">
          <ac:chgData name="付永超" userId="e02acb6f-0065-41d3-8997-17650919ff29" providerId="ADAL" clId="{A12BCB3D-5725-4421-8D69-AD0CC53F1CB9}" dt="2021-09-19T16:02:27.119" v="476" actId="571"/>
          <ac:spMkLst>
            <pc:docMk/>
            <pc:sldMk cId="1018256883" sldId="258"/>
            <ac:spMk id="154" creationId="{8F29856F-06C6-4437-A259-7E9ED520C6C2}"/>
          </ac:spMkLst>
        </pc:spChg>
        <pc:spChg chg="add mod">
          <ac:chgData name="付永超" userId="e02acb6f-0065-41d3-8997-17650919ff29" providerId="ADAL" clId="{A12BCB3D-5725-4421-8D69-AD0CC53F1CB9}" dt="2021-09-19T16:04:49.245" v="506" actId="1076"/>
          <ac:spMkLst>
            <pc:docMk/>
            <pc:sldMk cId="1018256883" sldId="258"/>
            <ac:spMk id="155" creationId="{1FAE406A-2205-4DDD-950C-5C48E21EFDB0}"/>
          </ac:spMkLst>
        </pc:spChg>
        <pc:spChg chg="add del mod">
          <ac:chgData name="付永超" userId="e02acb6f-0065-41d3-8997-17650919ff29" providerId="ADAL" clId="{A12BCB3D-5725-4421-8D69-AD0CC53F1CB9}" dt="2021-09-19T16:06:28.935" v="533"/>
          <ac:spMkLst>
            <pc:docMk/>
            <pc:sldMk cId="1018256883" sldId="258"/>
            <ac:spMk id="158" creationId="{D751A03E-4B85-4520-8F54-02054CE74093}"/>
          </ac:spMkLst>
        </pc:spChg>
        <pc:spChg chg="add del mod">
          <ac:chgData name="付永超" userId="e02acb6f-0065-41d3-8997-17650919ff29" providerId="ADAL" clId="{A12BCB3D-5725-4421-8D69-AD0CC53F1CB9}" dt="2021-09-19T16:06:39.285" v="535"/>
          <ac:spMkLst>
            <pc:docMk/>
            <pc:sldMk cId="1018256883" sldId="258"/>
            <ac:spMk id="159" creationId="{8A1B6D1A-9D9E-4BFC-98F6-424641D5F349}"/>
          </ac:spMkLst>
        </pc:spChg>
        <pc:graphicFrameChg chg="modGraphic">
          <ac:chgData name="付永超" userId="e02acb6f-0065-41d3-8997-17650919ff29" providerId="ADAL" clId="{A12BCB3D-5725-4421-8D69-AD0CC53F1CB9}" dt="2021-09-19T15:51:15.297" v="341" actId="242"/>
          <ac:graphicFrameMkLst>
            <pc:docMk/>
            <pc:sldMk cId="1018256883" sldId="258"/>
            <ac:graphicFrameMk id="13" creationId="{00000000-0000-0000-0000-000000000000}"/>
          </ac:graphicFrameMkLst>
        </pc:graphicFrameChg>
        <pc:graphicFrameChg chg="add del mod">
          <ac:chgData name="付永超" userId="e02acb6f-0065-41d3-8997-17650919ff29" providerId="ADAL" clId="{A12BCB3D-5725-4421-8D69-AD0CC53F1CB9}" dt="2021-09-19T15:31:48.858" v="108"/>
          <ac:graphicFrameMkLst>
            <pc:docMk/>
            <pc:sldMk cId="1018256883" sldId="258"/>
            <ac:graphicFrameMk id="15" creationId="{FE0138A0-B2DB-454E-A3F8-D8C2A386E087}"/>
          </ac:graphicFrameMkLst>
        </pc:graphicFrameChg>
        <pc:graphicFrameChg chg="add del mod">
          <ac:chgData name="付永超" userId="e02acb6f-0065-41d3-8997-17650919ff29" providerId="ADAL" clId="{A12BCB3D-5725-4421-8D69-AD0CC53F1CB9}" dt="2021-09-19T15:31:52.504" v="112"/>
          <ac:graphicFrameMkLst>
            <pc:docMk/>
            <pc:sldMk cId="1018256883" sldId="258"/>
            <ac:graphicFrameMk id="16" creationId="{FDE6CD57-8C35-4DF8-A538-5AE5B6417E90}"/>
          </ac:graphicFrameMkLst>
        </pc:graphicFrameChg>
        <pc:graphicFrameChg chg="add del mod">
          <ac:chgData name="付永超" userId="e02acb6f-0065-41d3-8997-17650919ff29" providerId="ADAL" clId="{A12BCB3D-5725-4421-8D69-AD0CC53F1CB9}" dt="2021-09-19T15:40:39.646" v="245"/>
          <ac:graphicFrameMkLst>
            <pc:docMk/>
            <pc:sldMk cId="1018256883" sldId="258"/>
            <ac:graphicFrameMk id="17" creationId="{D9CBBBD1-C4EC-4A61-BD13-D971608CBE86}"/>
          </ac:graphicFrameMkLst>
        </pc:graphicFrameChg>
        <pc:graphicFrameChg chg="mod modGraphic">
          <ac:chgData name="付永超" userId="e02acb6f-0065-41d3-8997-17650919ff29" providerId="ADAL" clId="{A12BCB3D-5725-4421-8D69-AD0CC53F1CB9}" dt="2021-09-19T15:57:13.725" v="425" actId="14734"/>
          <ac:graphicFrameMkLst>
            <pc:docMk/>
            <pc:sldMk cId="1018256883" sldId="258"/>
            <ac:graphicFrameMk id="61" creationId="{00000000-0000-0000-0000-000000000000}"/>
          </ac:graphicFrameMkLst>
        </pc:graphicFrameChg>
        <pc:graphicFrameChg chg="add del mod modGraphic">
          <ac:chgData name="付永超" userId="e02acb6f-0065-41d3-8997-17650919ff29" providerId="ADAL" clId="{A12BCB3D-5725-4421-8D69-AD0CC53F1CB9}" dt="2021-09-19T16:10:13.343" v="586" actId="20577"/>
          <ac:graphicFrameMkLst>
            <pc:docMk/>
            <pc:sldMk cId="1018256883" sldId="258"/>
            <ac:graphicFrameMk id="66" creationId="{00000000-0000-0000-0000-000000000000}"/>
          </ac:graphicFrameMkLst>
        </pc:graphicFrameChg>
        <pc:graphicFrameChg chg="add del mod modGraphic">
          <ac:chgData name="付永超" userId="e02acb6f-0065-41d3-8997-17650919ff29" providerId="ADAL" clId="{A12BCB3D-5725-4421-8D69-AD0CC53F1CB9}" dt="2021-09-19T15:47:23.246" v="299" actId="21"/>
          <ac:graphicFrameMkLst>
            <pc:docMk/>
            <pc:sldMk cId="1018256883" sldId="258"/>
            <ac:graphicFrameMk id="68" creationId="{DF9D12EE-A88D-489C-80B6-A24A38372D93}"/>
          </ac:graphicFrameMkLst>
        </pc:graphicFrameChg>
        <pc:graphicFrameChg chg="add del mod">
          <ac:chgData name="付永超" userId="e02acb6f-0065-41d3-8997-17650919ff29" providerId="ADAL" clId="{A12BCB3D-5725-4421-8D69-AD0CC53F1CB9}" dt="2021-09-19T15:42:21.837" v="252"/>
          <ac:graphicFrameMkLst>
            <pc:docMk/>
            <pc:sldMk cId="1018256883" sldId="258"/>
            <ac:graphicFrameMk id="70" creationId="{A4027389-C0EE-4144-B680-303AFBAE3F11}"/>
          </ac:graphicFrameMkLst>
        </pc:graphicFrameChg>
        <pc:graphicFrameChg chg="add del mod">
          <ac:chgData name="付永超" userId="e02acb6f-0065-41d3-8997-17650919ff29" providerId="ADAL" clId="{A12BCB3D-5725-4421-8D69-AD0CC53F1CB9}" dt="2021-09-19T15:42:25.854" v="256"/>
          <ac:graphicFrameMkLst>
            <pc:docMk/>
            <pc:sldMk cId="1018256883" sldId="258"/>
            <ac:graphicFrameMk id="71" creationId="{86ADCDDA-581B-4168-A77E-BD4E11FED34E}"/>
          </ac:graphicFrameMkLst>
        </pc:graphicFrameChg>
        <pc:graphicFrameChg chg="add del mod">
          <ac:chgData name="付永超" userId="e02acb6f-0065-41d3-8997-17650919ff29" providerId="ADAL" clId="{A12BCB3D-5725-4421-8D69-AD0CC53F1CB9}" dt="2021-09-19T15:42:54.680" v="266"/>
          <ac:graphicFrameMkLst>
            <pc:docMk/>
            <pc:sldMk cId="1018256883" sldId="258"/>
            <ac:graphicFrameMk id="72" creationId="{C6981C67-ACF7-4CC8-8825-942F7236BA5A}"/>
          </ac:graphicFrameMkLst>
        </pc:graphicFrameChg>
        <pc:graphicFrameChg chg="add mod modGraphic">
          <ac:chgData name="付永超" userId="e02acb6f-0065-41d3-8997-17650919ff29" providerId="ADAL" clId="{A12BCB3D-5725-4421-8D69-AD0CC53F1CB9}" dt="2021-09-19T15:43:21.692" v="271" actId="14100"/>
          <ac:graphicFrameMkLst>
            <pc:docMk/>
            <pc:sldMk cId="1018256883" sldId="258"/>
            <ac:graphicFrameMk id="116" creationId="{59C7A0DC-44A7-4E11-BF47-CE52BD099FC2}"/>
          </ac:graphicFrameMkLst>
        </pc:graphicFrameChg>
        <pc:graphicFrameChg chg="add del mod">
          <ac:chgData name="付永超" userId="e02acb6f-0065-41d3-8997-17650919ff29" providerId="ADAL" clId="{A12BCB3D-5725-4421-8D69-AD0CC53F1CB9}" dt="2021-09-19T15:45:44.430" v="291"/>
          <ac:graphicFrameMkLst>
            <pc:docMk/>
            <pc:sldMk cId="1018256883" sldId="258"/>
            <ac:graphicFrameMk id="142" creationId="{465C1EE7-E8E4-492C-8236-36B280ADDCDC}"/>
          </ac:graphicFrameMkLst>
        </pc:graphicFrameChg>
        <pc:graphicFrameChg chg="add mod modGraphic">
          <ac:chgData name="付永超" userId="e02acb6f-0065-41d3-8997-17650919ff29" providerId="ADAL" clId="{A12BCB3D-5725-4421-8D69-AD0CC53F1CB9}" dt="2021-09-19T15:47:04.224" v="298"/>
          <ac:graphicFrameMkLst>
            <pc:docMk/>
            <pc:sldMk cId="1018256883" sldId="258"/>
            <ac:graphicFrameMk id="143" creationId="{BFDA979C-E84A-4377-9988-F77A7480F97D}"/>
          </ac:graphicFrameMkLst>
        </pc:graphicFrameChg>
        <pc:graphicFrameChg chg="add mod">
          <ac:chgData name="付永超" userId="e02acb6f-0065-41d3-8997-17650919ff29" providerId="ADAL" clId="{A12BCB3D-5725-4421-8D69-AD0CC53F1CB9}" dt="2021-09-19T15:47:37.163" v="307"/>
          <ac:graphicFrameMkLst>
            <pc:docMk/>
            <pc:sldMk cId="1018256883" sldId="258"/>
            <ac:graphicFrameMk id="144" creationId="{C6AC1199-4A75-498B-951C-200A9C2D0ECA}"/>
          </ac:graphicFrameMkLst>
        </pc:graphicFrameChg>
        <pc:picChg chg="add del mod">
          <ac:chgData name="付永超" userId="e02acb6f-0065-41d3-8997-17650919ff29" providerId="ADAL" clId="{A12BCB3D-5725-4421-8D69-AD0CC53F1CB9}" dt="2021-09-19T16:07:14.308" v="547" actId="478"/>
          <ac:picMkLst>
            <pc:docMk/>
            <pc:sldMk cId="1018256883" sldId="258"/>
            <ac:picMk id="157" creationId="{0CDD1D29-C6E0-43CA-A020-49451F6FFA86}"/>
          </ac:picMkLst>
        </pc:picChg>
        <pc:picChg chg="add del">
          <ac:chgData name="付永超" userId="e02acb6f-0065-41d3-8997-17650919ff29" providerId="ADAL" clId="{A12BCB3D-5725-4421-8D69-AD0CC53F1CB9}" dt="2021-09-19T16:07:47.074" v="557" actId="22"/>
          <ac:picMkLst>
            <pc:docMk/>
            <pc:sldMk cId="1018256883" sldId="258"/>
            <ac:picMk id="161" creationId="{36C88CA7-EE3F-4C85-BB1F-E8B5E3BC9B07}"/>
          </ac:picMkLst>
        </pc:picChg>
        <pc:picChg chg="add del mod">
          <ac:chgData name="付永超" userId="e02acb6f-0065-41d3-8997-17650919ff29" providerId="ADAL" clId="{A12BCB3D-5725-4421-8D69-AD0CC53F1CB9}" dt="2021-09-19T16:08:20.426" v="563" actId="478"/>
          <ac:picMkLst>
            <pc:docMk/>
            <pc:sldMk cId="1018256883" sldId="258"/>
            <ac:picMk id="163" creationId="{CB750F1F-BFD1-4FF7-9E26-ECFCE1F48D82}"/>
          </ac:picMkLst>
        </pc:picChg>
      </pc:sldChg>
      <pc:sldChg chg="addSp delSp modSp add mod">
        <pc:chgData name="付永超" userId="e02acb6f-0065-41d3-8997-17650919ff29" providerId="ADAL" clId="{A12BCB3D-5725-4421-8D69-AD0CC53F1CB9}" dt="2021-09-19T16:52:46.868" v="1133" actId="14100"/>
        <pc:sldMkLst>
          <pc:docMk/>
          <pc:sldMk cId="1462580819" sldId="259"/>
        </pc:sldMkLst>
        <pc:spChg chg="mod">
          <ac:chgData name="付永超" userId="e02acb6f-0065-41d3-8997-17650919ff29" providerId="ADAL" clId="{A12BCB3D-5725-4421-8D69-AD0CC53F1CB9}" dt="2021-09-19T16:23:15.738" v="712" actId="207"/>
          <ac:spMkLst>
            <pc:docMk/>
            <pc:sldMk cId="1462580819" sldId="259"/>
            <ac:spMk id="4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34:39.812" v="966" actId="20577"/>
          <ac:spMkLst>
            <pc:docMk/>
            <pc:sldMk cId="1462580819" sldId="259"/>
            <ac:spMk id="5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23:41.090" v="719" actId="20577"/>
          <ac:spMkLst>
            <pc:docMk/>
            <pc:sldMk cId="1462580819" sldId="259"/>
            <ac:spMk id="6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34:49.235" v="974" actId="122"/>
          <ac:spMkLst>
            <pc:docMk/>
            <pc:sldMk cId="1462580819" sldId="259"/>
            <ac:spMk id="7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11:47.803" v="613" actId="20577"/>
          <ac:spMkLst>
            <pc:docMk/>
            <pc:sldMk cId="1462580819" sldId="259"/>
            <ac:spMk id="8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5:58:20.768" v="430" actId="207"/>
          <ac:spMkLst>
            <pc:docMk/>
            <pc:sldMk cId="1462580819" sldId="259"/>
            <ac:spMk id="9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11:02.258" v="602" actId="20577"/>
          <ac:spMkLst>
            <pc:docMk/>
            <pc:sldMk cId="1462580819" sldId="259"/>
            <ac:spMk id="10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23:19.949" v="713" actId="207"/>
          <ac:spMkLst>
            <pc:docMk/>
            <pc:sldMk cId="1462580819" sldId="259"/>
            <ac:spMk id="11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33:21.095" v="938" actId="20577"/>
          <ac:spMkLst>
            <pc:docMk/>
            <pc:sldMk cId="1462580819" sldId="259"/>
            <ac:spMk id="12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33:59.773" v="946" actId="122"/>
          <ac:spMkLst>
            <pc:docMk/>
            <pc:sldMk cId="1462580819" sldId="259"/>
            <ac:spMk id="13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34:19.216" v="952" actId="20577"/>
          <ac:spMkLst>
            <pc:docMk/>
            <pc:sldMk cId="1462580819" sldId="259"/>
            <ac:spMk id="14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3:02.418" v="1066" actId="1035"/>
          <ac:spMkLst>
            <pc:docMk/>
            <pc:sldMk cId="1462580819" sldId="259"/>
            <ac:spMk id="15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3:49.173" v="1078" actId="1076"/>
          <ac:spMkLst>
            <pc:docMk/>
            <pc:sldMk cId="1462580819" sldId="259"/>
            <ac:spMk id="18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16:47.196" v="652" actId="20577"/>
          <ac:spMkLst>
            <pc:docMk/>
            <pc:sldMk cId="1462580819" sldId="259"/>
            <ac:spMk id="20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11:58.615" v="618" actId="20577"/>
          <ac:spMkLst>
            <pc:docMk/>
            <pc:sldMk cId="1462580819" sldId="259"/>
            <ac:spMk id="21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15:44.615" v="629" actId="478"/>
          <ac:spMkLst>
            <pc:docMk/>
            <pc:sldMk cId="1462580819" sldId="259"/>
            <ac:spMk id="22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15:44.615" v="629" actId="478"/>
          <ac:spMkLst>
            <pc:docMk/>
            <pc:sldMk cId="1462580819" sldId="259"/>
            <ac:spMk id="23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34:35.201" v="962" actId="1035"/>
          <ac:spMkLst>
            <pc:docMk/>
            <pc:sldMk cId="1462580819" sldId="259"/>
            <ac:spMk id="26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23:52.326" v="734" actId="1035"/>
          <ac:spMkLst>
            <pc:docMk/>
            <pc:sldMk cId="1462580819" sldId="259"/>
            <ac:spMk id="27" creationId="{00000000-0000-0000-0000-000000000000}"/>
          </ac:spMkLst>
        </pc:spChg>
        <pc:spChg chg="del mod">
          <ac:chgData name="付永超" userId="e02acb6f-0065-41d3-8997-17650919ff29" providerId="ADAL" clId="{A12BCB3D-5725-4421-8D69-AD0CC53F1CB9}" dt="2021-09-19T16:34:43.727" v="969"/>
          <ac:spMkLst>
            <pc:docMk/>
            <pc:sldMk cId="1462580819" sldId="259"/>
            <ac:spMk id="28" creationId="{00000000-0000-0000-0000-000000000000}"/>
          </ac:spMkLst>
        </pc:spChg>
        <pc:spChg chg="del mod">
          <ac:chgData name="付永超" userId="e02acb6f-0065-41d3-8997-17650919ff29" providerId="ADAL" clId="{A12BCB3D-5725-4421-8D69-AD0CC53F1CB9}" dt="2021-09-19T16:11:59.745" v="620"/>
          <ac:spMkLst>
            <pc:docMk/>
            <pc:sldMk cId="1462580819" sldId="259"/>
            <ac:spMk id="29" creationId="{00000000-0000-0000-0000-000000000000}"/>
          </ac:spMkLst>
        </pc:spChg>
        <pc:spChg chg="del mod">
          <ac:chgData name="付永超" userId="e02acb6f-0065-41d3-8997-17650919ff29" providerId="ADAL" clId="{A12BCB3D-5725-4421-8D69-AD0CC53F1CB9}" dt="2021-09-19T16:11:03.077" v="604"/>
          <ac:spMkLst>
            <pc:docMk/>
            <pc:sldMk cId="1462580819" sldId="259"/>
            <ac:spMk id="30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27:47.046" v="794" actId="478"/>
          <ac:spMkLst>
            <pc:docMk/>
            <pc:sldMk cId="1462580819" sldId="259"/>
            <ac:spMk id="34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27:45.053" v="793" actId="478"/>
          <ac:spMkLst>
            <pc:docMk/>
            <pc:sldMk cId="1462580819" sldId="259"/>
            <ac:spMk id="35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27:47.936" v="795" actId="478"/>
          <ac:spMkLst>
            <pc:docMk/>
            <pc:sldMk cId="1462580819" sldId="259"/>
            <ac:spMk id="36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27:43.055" v="792" actId="478"/>
          <ac:spMkLst>
            <pc:docMk/>
            <pc:sldMk cId="1462580819" sldId="259"/>
            <ac:spMk id="37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27:36.689" v="791" actId="478"/>
          <ac:spMkLst>
            <pc:docMk/>
            <pc:sldMk cId="1462580819" sldId="259"/>
            <ac:spMk id="42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30:41.892" v="847" actId="164"/>
          <ac:spMkLst>
            <pc:docMk/>
            <pc:sldMk cId="1462580819" sldId="259"/>
            <ac:spMk id="45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30:41.892" v="847" actId="164"/>
          <ac:spMkLst>
            <pc:docMk/>
            <pc:sldMk cId="1462580819" sldId="259"/>
            <ac:spMk id="46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28:50.334" v="825" actId="478"/>
          <ac:spMkLst>
            <pc:docMk/>
            <pc:sldMk cId="1462580819" sldId="259"/>
            <ac:spMk id="47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3:25.635" v="1076" actId="113"/>
          <ac:spMkLst>
            <pc:docMk/>
            <pc:sldMk cId="1462580819" sldId="259"/>
            <ac:spMk id="48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3:23.049" v="1074" actId="113"/>
          <ac:spMkLst>
            <pc:docMk/>
            <pc:sldMk cId="1462580819" sldId="259"/>
            <ac:spMk id="50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1:28.699" v="1047" actId="242"/>
          <ac:spMkLst>
            <pc:docMk/>
            <pc:sldMk cId="1462580819" sldId="259"/>
            <ac:spMk id="57" creationId="{00000000-0000-0000-0000-000000000000}"/>
          </ac:spMkLst>
        </pc:spChg>
        <pc:spChg chg="del mod">
          <ac:chgData name="付永超" userId="e02acb6f-0065-41d3-8997-17650919ff29" providerId="ADAL" clId="{A12BCB3D-5725-4421-8D69-AD0CC53F1CB9}" dt="2021-09-19T16:41:08.066" v="1040"/>
          <ac:spMkLst>
            <pc:docMk/>
            <pc:sldMk cId="1462580819" sldId="259"/>
            <ac:spMk id="58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1:28.699" v="1047" actId="242"/>
          <ac:spMkLst>
            <pc:docMk/>
            <pc:sldMk cId="1462580819" sldId="259"/>
            <ac:spMk id="59" creationId="{00000000-0000-0000-0000-000000000000}"/>
          </ac:spMkLst>
        </pc:spChg>
        <pc:spChg chg="del mod">
          <ac:chgData name="付永超" userId="e02acb6f-0065-41d3-8997-17650919ff29" providerId="ADAL" clId="{A12BCB3D-5725-4421-8D69-AD0CC53F1CB9}" dt="2021-09-19T16:40:57.855" v="1032"/>
          <ac:spMkLst>
            <pc:docMk/>
            <pc:sldMk cId="1462580819" sldId="259"/>
            <ac:spMk id="60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32:53.897" v="911" actId="242"/>
          <ac:spMkLst>
            <pc:docMk/>
            <pc:sldMk cId="1462580819" sldId="259"/>
            <ac:spMk id="61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6:56.799" v="1108" actId="113"/>
          <ac:spMkLst>
            <pc:docMk/>
            <pc:sldMk cId="1462580819" sldId="259"/>
            <ac:spMk id="62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05.307" v="1048" actId="164"/>
          <ac:spMkLst>
            <pc:docMk/>
            <pc:sldMk cId="1462580819" sldId="259"/>
            <ac:spMk id="63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05.307" v="1048" actId="164"/>
          <ac:spMkLst>
            <pc:docMk/>
            <pc:sldMk cId="1462580819" sldId="259"/>
            <ac:spMk id="64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05.307" v="1048" actId="164"/>
          <ac:spMkLst>
            <pc:docMk/>
            <pc:sldMk cId="1462580819" sldId="259"/>
            <ac:spMk id="65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05.307" v="1048" actId="164"/>
          <ac:spMkLst>
            <pc:docMk/>
            <pc:sldMk cId="1462580819" sldId="259"/>
            <ac:spMk id="66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05.307" v="1048" actId="164"/>
          <ac:spMkLst>
            <pc:docMk/>
            <pc:sldMk cId="1462580819" sldId="259"/>
            <ac:spMk id="67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05.307" v="1048" actId="164"/>
          <ac:spMkLst>
            <pc:docMk/>
            <pc:sldMk cId="1462580819" sldId="259"/>
            <ac:spMk id="68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05.307" v="1048" actId="164"/>
          <ac:spMkLst>
            <pc:docMk/>
            <pc:sldMk cId="1462580819" sldId="259"/>
            <ac:spMk id="69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05.307" v="1048" actId="164"/>
          <ac:spMkLst>
            <pc:docMk/>
            <pc:sldMk cId="1462580819" sldId="259"/>
            <ac:spMk id="70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05.307" v="1048" actId="164"/>
          <ac:spMkLst>
            <pc:docMk/>
            <pc:sldMk cId="1462580819" sldId="259"/>
            <ac:spMk id="71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05.307" v="1048" actId="164"/>
          <ac:spMkLst>
            <pc:docMk/>
            <pc:sldMk cId="1462580819" sldId="259"/>
            <ac:spMk id="72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05.307" v="1048" actId="164"/>
          <ac:spMkLst>
            <pc:docMk/>
            <pc:sldMk cId="1462580819" sldId="259"/>
            <ac:spMk id="73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05.307" v="1048" actId="164"/>
          <ac:spMkLst>
            <pc:docMk/>
            <pc:sldMk cId="1462580819" sldId="259"/>
            <ac:spMk id="74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05.307" v="1048" actId="164"/>
          <ac:spMkLst>
            <pc:docMk/>
            <pc:sldMk cId="1462580819" sldId="259"/>
            <ac:spMk id="75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05.307" v="1048" actId="164"/>
          <ac:spMkLst>
            <pc:docMk/>
            <pc:sldMk cId="1462580819" sldId="259"/>
            <ac:spMk id="76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05.307" v="1048" actId="164"/>
          <ac:spMkLst>
            <pc:docMk/>
            <pc:sldMk cId="1462580819" sldId="259"/>
            <ac:spMk id="77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05.307" v="1048" actId="164"/>
          <ac:spMkLst>
            <pc:docMk/>
            <pc:sldMk cId="1462580819" sldId="259"/>
            <ac:spMk id="78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05.307" v="1048" actId="164"/>
          <ac:spMkLst>
            <pc:docMk/>
            <pc:sldMk cId="1462580819" sldId="259"/>
            <ac:spMk id="79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05.307" v="1048" actId="164"/>
          <ac:spMkLst>
            <pc:docMk/>
            <pc:sldMk cId="1462580819" sldId="259"/>
            <ac:spMk id="80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05.307" v="1048" actId="164"/>
          <ac:spMkLst>
            <pc:docMk/>
            <pc:sldMk cId="1462580819" sldId="259"/>
            <ac:spMk id="81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05.307" v="1048" actId="164"/>
          <ac:spMkLst>
            <pc:docMk/>
            <pc:sldMk cId="1462580819" sldId="259"/>
            <ac:spMk id="82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05.307" v="1048" actId="164"/>
          <ac:spMkLst>
            <pc:docMk/>
            <pc:sldMk cId="1462580819" sldId="259"/>
            <ac:spMk id="83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05.307" v="1048" actId="164"/>
          <ac:spMkLst>
            <pc:docMk/>
            <pc:sldMk cId="1462580819" sldId="259"/>
            <ac:spMk id="84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05.307" v="1048" actId="164"/>
          <ac:spMkLst>
            <pc:docMk/>
            <pc:sldMk cId="1462580819" sldId="259"/>
            <ac:spMk id="85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05.307" v="1048" actId="164"/>
          <ac:spMkLst>
            <pc:docMk/>
            <pc:sldMk cId="1462580819" sldId="259"/>
            <ac:spMk id="86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05.307" v="1048" actId="164"/>
          <ac:spMkLst>
            <pc:docMk/>
            <pc:sldMk cId="1462580819" sldId="259"/>
            <ac:spMk id="87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05.307" v="1048" actId="164"/>
          <ac:spMkLst>
            <pc:docMk/>
            <pc:sldMk cId="1462580819" sldId="259"/>
            <ac:spMk id="88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05.307" v="1048" actId="164"/>
          <ac:spMkLst>
            <pc:docMk/>
            <pc:sldMk cId="1462580819" sldId="259"/>
            <ac:spMk id="89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16.431" v="1049" actId="164"/>
          <ac:spMkLst>
            <pc:docMk/>
            <pc:sldMk cId="1462580819" sldId="259"/>
            <ac:spMk id="90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16.431" v="1049" actId="164"/>
          <ac:spMkLst>
            <pc:docMk/>
            <pc:sldMk cId="1462580819" sldId="259"/>
            <ac:spMk id="91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16.431" v="1049" actId="164"/>
          <ac:spMkLst>
            <pc:docMk/>
            <pc:sldMk cId="1462580819" sldId="259"/>
            <ac:spMk id="92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16.431" v="1049" actId="164"/>
          <ac:spMkLst>
            <pc:docMk/>
            <pc:sldMk cId="1462580819" sldId="259"/>
            <ac:spMk id="93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16.431" v="1049" actId="164"/>
          <ac:spMkLst>
            <pc:docMk/>
            <pc:sldMk cId="1462580819" sldId="259"/>
            <ac:spMk id="94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16.431" v="1049" actId="164"/>
          <ac:spMkLst>
            <pc:docMk/>
            <pc:sldMk cId="1462580819" sldId="259"/>
            <ac:spMk id="95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16.431" v="1049" actId="164"/>
          <ac:spMkLst>
            <pc:docMk/>
            <pc:sldMk cId="1462580819" sldId="259"/>
            <ac:spMk id="96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16.431" v="1049" actId="164"/>
          <ac:spMkLst>
            <pc:docMk/>
            <pc:sldMk cId="1462580819" sldId="259"/>
            <ac:spMk id="97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16.431" v="1049" actId="164"/>
          <ac:spMkLst>
            <pc:docMk/>
            <pc:sldMk cId="1462580819" sldId="259"/>
            <ac:spMk id="98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16.431" v="1049" actId="164"/>
          <ac:spMkLst>
            <pc:docMk/>
            <pc:sldMk cId="1462580819" sldId="259"/>
            <ac:spMk id="99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16.431" v="1049" actId="164"/>
          <ac:spMkLst>
            <pc:docMk/>
            <pc:sldMk cId="1462580819" sldId="259"/>
            <ac:spMk id="100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16.431" v="1049" actId="164"/>
          <ac:spMkLst>
            <pc:docMk/>
            <pc:sldMk cId="1462580819" sldId="259"/>
            <ac:spMk id="101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16.431" v="1049" actId="164"/>
          <ac:spMkLst>
            <pc:docMk/>
            <pc:sldMk cId="1462580819" sldId="259"/>
            <ac:spMk id="102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16.431" v="1049" actId="164"/>
          <ac:spMkLst>
            <pc:docMk/>
            <pc:sldMk cId="1462580819" sldId="259"/>
            <ac:spMk id="103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16.431" v="1049" actId="164"/>
          <ac:spMkLst>
            <pc:docMk/>
            <pc:sldMk cId="1462580819" sldId="259"/>
            <ac:spMk id="104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16.431" v="1049" actId="164"/>
          <ac:spMkLst>
            <pc:docMk/>
            <pc:sldMk cId="1462580819" sldId="259"/>
            <ac:spMk id="105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16.431" v="1049" actId="164"/>
          <ac:spMkLst>
            <pc:docMk/>
            <pc:sldMk cId="1462580819" sldId="259"/>
            <ac:spMk id="106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16.431" v="1049" actId="164"/>
          <ac:spMkLst>
            <pc:docMk/>
            <pc:sldMk cId="1462580819" sldId="259"/>
            <ac:spMk id="107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16.431" v="1049" actId="164"/>
          <ac:spMkLst>
            <pc:docMk/>
            <pc:sldMk cId="1462580819" sldId="259"/>
            <ac:spMk id="108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16.431" v="1049" actId="164"/>
          <ac:spMkLst>
            <pc:docMk/>
            <pc:sldMk cId="1462580819" sldId="259"/>
            <ac:spMk id="109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16.431" v="1049" actId="164"/>
          <ac:spMkLst>
            <pc:docMk/>
            <pc:sldMk cId="1462580819" sldId="259"/>
            <ac:spMk id="110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16.431" v="1049" actId="164"/>
          <ac:spMkLst>
            <pc:docMk/>
            <pc:sldMk cId="1462580819" sldId="259"/>
            <ac:spMk id="111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16.431" v="1049" actId="164"/>
          <ac:spMkLst>
            <pc:docMk/>
            <pc:sldMk cId="1462580819" sldId="259"/>
            <ac:spMk id="112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16.431" v="1049" actId="164"/>
          <ac:spMkLst>
            <pc:docMk/>
            <pc:sldMk cId="1462580819" sldId="259"/>
            <ac:spMk id="113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16.431" v="1049" actId="164"/>
          <ac:spMkLst>
            <pc:docMk/>
            <pc:sldMk cId="1462580819" sldId="259"/>
            <ac:spMk id="114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16.431" v="1049" actId="164"/>
          <ac:spMkLst>
            <pc:docMk/>
            <pc:sldMk cId="1462580819" sldId="259"/>
            <ac:spMk id="115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16.431" v="1049" actId="164"/>
          <ac:spMkLst>
            <pc:docMk/>
            <pc:sldMk cId="1462580819" sldId="259"/>
            <ac:spMk id="116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16.431" v="1049" actId="164"/>
          <ac:spMkLst>
            <pc:docMk/>
            <pc:sldMk cId="1462580819" sldId="259"/>
            <ac:spMk id="117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16.431" v="1049" actId="164"/>
          <ac:spMkLst>
            <pc:docMk/>
            <pc:sldMk cId="1462580819" sldId="259"/>
            <ac:spMk id="118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119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120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121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122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123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124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125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126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127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128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129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130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131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132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133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134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135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136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137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138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139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140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141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142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143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144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145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146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35:45.444" v="991" actId="113"/>
          <ac:spMkLst>
            <pc:docMk/>
            <pc:sldMk cId="1462580819" sldId="259"/>
            <ac:spMk id="147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35:38.091" v="990" actId="113"/>
          <ac:spMkLst>
            <pc:docMk/>
            <pc:sldMk cId="1462580819" sldId="259"/>
            <ac:spMk id="148" creationId="{00000000-0000-0000-0000-000000000000}"/>
          </ac:spMkLst>
        </pc:spChg>
        <pc:spChg chg="del mod">
          <ac:chgData name="付永超" userId="e02acb6f-0065-41d3-8997-17650919ff29" providerId="ADAL" clId="{A12BCB3D-5725-4421-8D69-AD0CC53F1CB9}" dt="2021-09-19T16:34:20.824" v="954"/>
          <ac:spMkLst>
            <pc:docMk/>
            <pc:sldMk cId="1462580819" sldId="259"/>
            <ac:spMk id="149" creationId="{00000000-0000-0000-0000-000000000000}"/>
          </ac:spMkLst>
        </pc:spChg>
        <pc:spChg chg="del mod">
          <ac:chgData name="付永超" userId="e02acb6f-0065-41d3-8997-17650919ff29" providerId="ADAL" clId="{A12BCB3D-5725-4421-8D69-AD0CC53F1CB9}" dt="2021-09-19T16:34:55.650" v="977"/>
          <ac:spMkLst>
            <pc:docMk/>
            <pc:sldMk cId="1462580819" sldId="259"/>
            <ac:spMk id="150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11:30.724" v="608" actId="20577"/>
          <ac:spMkLst>
            <pc:docMk/>
            <pc:sldMk cId="1462580819" sldId="259"/>
            <ac:spMk id="153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11:30.345" v="607" actId="20577"/>
          <ac:spMkLst>
            <pc:docMk/>
            <pc:sldMk cId="1462580819" sldId="259"/>
            <ac:spMk id="156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12:32.822" v="623" actId="208"/>
          <ac:spMkLst>
            <pc:docMk/>
            <pc:sldMk cId="1462580819" sldId="259"/>
            <ac:spMk id="163" creationId="{00000000-0000-0000-0000-000000000000}"/>
          </ac:spMkLst>
        </pc:spChg>
        <pc:spChg chg="del mod">
          <ac:chgData name="付永超" userId="e02acb6f-0065-41d3-8997-17650919ff29" providerId="ADAL" clId="{A12BCB3D-5725-4421-8D69-AD0CC53F1CB9}" dt="2021-09-19T16:16:49.430" v="654"/>
          <ac:spMkLst>
            <pc:docMk/>
            <pc:sldMk cId="1462580819" sldId="259"/>
            <ac:spMk id="164" creationId="{00000000-0000-0000-0000-000000000000}"/>
          </ac:spMkLst>
        </pc:spChg>
        <pc:spChg chg="del mod">
          <ac:chgData name="付永超" userId="e02acb6f-0065-41d3-8997-17650919ff29" providerId="ADAL" clId="{A12BCB3D-5725-4421-8D69-AD0CC53F1CB9}" dt="2021-09-19T16:11:59.746" v="622"/>
          <ac:spMkLst>
            <pc:docMk/>
            <pc:sldMk cId="1462580819" sldId="259"/>
            <ac:spMk id="165" creationId="{00000000-0000-0000-0000-000000000000}"/>
          </ac:spMkLst>
        </pc:spChg>
        <pc:spChg chg="del mod">
          <ac:chgData name="付永超" userId="e02acb6f-0065-41d3-8997-17650919ff29" providerId="ADAL" clId="{A12BCB3D-5725-4421-8D69-AD0CC53F1CB9}" dt="2021-09-19T16:14:37.505" v="627"/>
          <ac:spMkLst>
            <pc:docMk/>
            <pc:sldMk cId="1462580819" sldId="259"/>
            <ac:spMk id="166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15:44.615" v="629" actId="478"/>
          <ac:spMkLst>
            <pc:docMk/>
            <pc:sldMk cId="1462580819" sldId="259"/>
            <ac:spMk id="167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35:36.572" v="989" actId="113"/>
          <ac:spMkLst>
            <pc:docMk/>
            <pc:sldMk cId="1462580819" sldId="259"/>
            <ac:spMk id="168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18:10.927" v="674" actId="20577"/>
          <ac:spMkLst>
            <pc:docMk/>
            <pc:sldMk cId="1462580819" sldId="259"/>
            <ac:spMk id="176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35:25.647" v="986" actId="113"/>
          <ac:spMkLst>
            <pc:docMk/>
            <pc:sldMk cId="1462580819" sldId="259"/>
            <ac:spMk id="184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35:22.234" v="985" actId="113"/>
          <ac:spMkLst>
            <pc:docMk/>
            <pc:sldMk cId="1462580819" sldId="259"/>
            <ac:spMk id="185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51:12.081" v="1109" actId="478"/>
          <ac:spMkLst>
            <pc:docMk/>
            <pc:sldMk cId="1462580819" sldId="259"/>
            <ac:spMk id="186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51:12.081" v="1109" actId="478"/>
          <ac:spMkLst>
            <pc:docMk/>
            <pc:sldMk cId="1462580819" sldId="259"/>
            <ac:spMk id="187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51:12.081" v="1109" actId="478"/>
          <ac:spMkLst>
            <pc:docMk/>
            <pc:sldMk cId="1462580819" sldId="259"/>
            <ac:spMk id="188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51:12.081" v="1109" actId="478"/>
          <ac:spMkLst>
            <pc:docMk/>
            <pc:sldMk cId="1462580819" sldId="259"/>
            <ac:spMk id="189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51:12.081" v="1109" actId="478"/>
          <ac:spMkLst>
            <pc:docMk/>
            <pc:sldMk cId="1462580819" sldId="259"/>
            <ac:spMk id="190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51:12.081" v="1109" actId="478"/>
          <ac:spMkLst>
            <pc:docMk/>
            <pc:sldMk cId="1462580819" sldId="259"/>
            <ac:spMk id="191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51:12.081" v="1109" actId="478"/>
          <ac:spMkLst>
            <pc:docMk/>
            <pc:sldMk cId="1462580819" sldId="259"/>
            <ac:spMk id="192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51:12.081" v="1109" actId="478"/>
          <ac:spMkLst>
            <pc:docMk/>
            <pc:sldMk cId="1462580819" sldId="259"/>
            <ac:spMk id="193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51:12.081" v="1109" actId="478"/>
          <ac:spMkLst>
            <pc:docMk/>
            <pc:sldMk cId="1462580819" sldId="259"/>
            <ac:spMk id="194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51:12.081" v="1109" actId="478"/>
          <ac:spMkLst>
            <pc:docMk/>
            <pc:sldMk cId="1462580819" sldId="259"/>
            <ac:spMk id="195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51:12.081" v="1109" actId="478"/>
          <ac:spMkLst>
            <pc:docMk/>
            <pc:sldMk cId="1462580819" sldId="259"/>
            <ac:spMk id="196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51:12.081" v="1109" actId="478"/>
          <ac:spMkLst>
            <pc:docMk/>
            <pc:sldMk cId="1462580819" sldId="259"/>
            <ac:spMk id="197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51:12.081" v="1109" actId="478"/>
          <ac:spMkLst>
            <pc:docMk/>
            <pc:sldMk cId="1462580819" sldId="259"/>
            <ac:spMk id="198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51:12.081" v="1109" actId="478"/>
          <ac:spMkLst>
            <pc:docMk/>
            <pc:sldMk cId="1462580819" sldId="259"/>
            <ac:spMk id="199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51:12.081" v="1109" actId="478"/>
          <ac:spMkLst>
            <pc:docMk/>
            <pc:sldMk cId="1462580819" sldId="259"/>
            <ac:spMk id="200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51:12.081" v="1109" actId="478"/>
          <ac:spMkLst>
            <pc:docMk/>
            <pc:sldMk cId="1462580819" sldId="259"/>
            <ac:spMk id="201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51:12.081" v="1109" actId="478"/>
          <ac:spMkLst>
            <pc:docMk/>
            <pc:sldMk cId="1462580819" sldId="259"/>
            <ac:spMk id="202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51:12.081" v="1109" actId="478"/>
          <ac:spMkLst>
            <pc:docMk/>
            <pc:sldMk cId="1462580819" sldId="259"/>
            <ac:spMk id="203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51:12.081" v="1109" actId="478"/>
          <ac:spMkLst>
            <pc:docMk/>
            <pc:sldMk cId="1462580819" sldId="259"/>
            <ac:spMk id="204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51:12.081" v="1109" actId="478"/>
          <ac:spMkLst>
            <pc:docMk/>
            <pc:sldMk cId="1462580819" sldId="259"/>
            <ac:spMk id="205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51:12.081" v="1109" actId="478"/>
          <ac:spMkLst>
            <pc:docMk/>
            <pc:sldMk cId="1462580819" sldId="259"/>
            <ac:spMk id="206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51:12.081" v="1109" actId="478"/>
          <ac:spMkLst>
            <pc:docMk/>
            <pc:sldMk cId="1462580819" sldId="259"/>
            <ac:spMk id="207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51:12.081" v="1109" actId="478"/>
          <ac:spMkLst>
            <pc:docMk/>
            <pc:sldMk cId="1462580819" sldId="259"/>
            <ac:spMk id="208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51:12.081" v="1109" actId="478"/>
          <ac:spMkLst>
            <pc:docMk/>
            <pc:sldMk cId="1462580819" sldId="259"/>
            <ac:spMk id="209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51:12.081" v="1109" actId="478"/>
          <ac:spMkLst>
            <pc:docMk/>
            <pc:sldMk cId="1462580819" sldId="259"/>
            <ac:spMk id="210" creationId="{00000000-0000-0000-0000-000000000000}"/>
          </ac:spMkLst>
        </pc:spChg>
        <pc:spChg chg="del mod">
          <ac:chgData name="付永超" userId="e02acb6f-0065-41d3-8997-17650919ff29" providerId="ADAL" clId="{A12BCB3D-5725-4421-8D69-AD0CC53F1CB9}" dt="2021-09-19T16:51:12.081" v="1109" actId="478"/>
          <ac:spMkLst>
            <pc:docMk/>
            <pc:sldMk cId="1462580819" sldId="259"/>
            <ac:spMk id="211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51:12.081" v="1109" actId="478"/>
          <ac:spMkLst>
            <pc:docMk/>
            <pc:sldMk cId="1462580819" sldId="259"/>
            <ac:spMk id="212" creationId="{00000000-0000-0000-0000-000000000000}"/>
          </ac:spMkLst>
        </pc:spChg>
        <pc:spChg chg="del">
          <ac:chgData name="付永超" userId="e02acb6f-0065-41d3-8997-17650919ff29" providerId="ADAL" clId="{A12BCB3D-5725-4421-8D69-AD0CC53F1CB9}" dt="2021-09-19T16:51:12.081" v="1109" actId="478"/>
          <ac:spMkLst>
            <pc:docMk/>
            <pc:sldMk cId="1462580819" sldId="259"/>
            <ac:spMk id="213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3:19.698" v="1072" actId="113"/>
          <ac:spMkLst>
            <pc:docMk/>
            <pc:sldMk cId="1462580819" sldId="259"/>
            <ac:spMk id="235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3:21.245" v="1073" actId="113"/>
          <ac:spMkLst>
            <pc:docMk/>
            <pc:sldMk cId="1462580819" sldId="259"/>
            <ac:spMk id="236" creationId="{00000000-0000-0000-0000-000000000000}"/>
          </ac:spMkLst>
        </pc:spChg>
        <pc:spChg chg="del mod">
          <ac:chgData name="付永超" userId="e02acb6f-0065-41d3-8997-17650919ff29" providerId="ADAL" clId="{A12BCB3D-5725-4421-8D69-AD0CC53F1CB9}" dt="2021-09-19T16:32:48.404" v="910"/>
          <ac:spMkLst>
            <pc:docMk/>
            <pc:sldMk cId="1462580819" sldId="259"/>
            <ac:spMk id="237" creationId="{00000000-0000-0000-0000-000000000000}"/>
          </ac:spMkLst>
        </pc:spChg>
        <pc:spChg chg="del mod">
          <ac:chgData name="付永超" userId="e02acb6f-0065-41d3-8997-17650919ff29" providerId="ADAL" clId="{A12BCB3D-5725-4421-8D69-AD0CC53F1CB9}" dt="2021-09-19T16:24:53.522" v="751"/>
          <ac:spMkLst>
            <pc:docMk/>
            <pc:sldMk cId="1462580819" sldId="259"/>
            <ac:spMk id="238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239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240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241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242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243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244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245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246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247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248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249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250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3.219" v="1050" actId="164"/>
          <ac:spMkLst>
            <pc:docMk/>
            <pc:sldMk cId="1462580819" sldId="259"/>
            <ac:spMk id="251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51.141" v="1057" actId="20577"/>
          <ac:spMkLst>
            <pc:docMk/>
            <pc:sldMk cId="1462580819" sldId="259"/>
            <ac:spMk id="252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30.722" v="1052" actId="113"/>
          <ac:spMkLst>
            <pc:docMk/>
            <pc:sldMk cId="1462580819" sldId="259"/>
            <ac:spMk id="253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42:28.413" v="1051" actId="113"/>
          <ac:spMkLst>
            <pc:docMk/>
            <pc:sldMk cId="1462580819" sldId="259"/>
            <ac:spMk id="254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35:14.735" v="984" actId="113"/>
          <ac:spMkLst>
            <pc:docMk/>
            <pc:sldMk cId="1462580819" sldId="259"/>
            <ac:spMk id="256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35:29.345" v="987" actId="113"/>
          <ac:spMkLst>
            <pc:docMk/>
            <pc:sldMk cId="1462580819" sldId="259"/>
            <ac:spMk id="257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35:31.224" v="988" actId="113"/>
          <ac:spMkLst>
            <pc:docMk/>
            <pc:sldMk cId="1462580819" sldId="259"/>
            <ac:spMk id="258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35:45.444" v="991" actId="113"/>
          <ac:spMkLst>
            <pc:docMk/>
            <pc:sldMk cId="1462580819" sldId="259"/>
            <ac:spMk id="260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35:45.444" v="991" actId="113"/>
          <ac:spMkLst>
            <pc:docMk/>
            <pc:sldMk cId="1462580819" sldId="259"/>
            <ac:spMk id="262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35:45.444" v="991" actId="113"/>
          <ac:spMkLst>
            <pc:docMk/>
            <pc:sldMk cId="1462580819" sldId="259"/>
            <ac:spMk id="264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35:45.444" v="991" actId="113"/>
          <ac:spMkLst>
            <pc:docMk/>
            <pc:sldMk cId="1462580819" sldId="259"/>
            <ac:spMk id="266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35:45.444" v="991" actId="113"/>
          <ac:spMkLst>
            <pc:docMk/>
            <pc:sldMk cId="1462580819" sldId="259"/>
            <ac:spMk id="268" creationId="{00000000-0000-0000-0000-000000000000}"/>
          </ac:spMkLst>
        </pc:spChg>
        <pc:spChg chg="mod">
          <ac:chgData name="付永超" userId="e02acb6f-0065-41d3-8997-17650919ff29" providerId="ADAL" clId="{A12BCB3D-5725-4421-8D69-AD0CC53F1CB9}" dt="2021-09-19T16:35:45.444" v="991" actId="113"/>
          <ac:spMkLst>
            <pc:docMk/>
            <pc:sldMk cId="1462580819" sldId="259"/>
            <ac:spMk id="270" creationId="{00000000-0000-0000-0000-000000000000}"/>
          </ac:spMkLst>
        </pc:spChg>
        <pc:spChg chg="add del">
          <ac:chgData name="付永超" userId="e02acb6f-0065-41d3-8997-17650919ff29" providerId="ADAL" clId="{A12BCB3D-5725-4421-8D69-AD0CC53F1CB9}" dt="2021-09-19T16:10:34.930" v="591" actId="22"/>
          <ac:spMkLst>
            <pc:docMk/>
            <pc:sldMk cId="1462580819" sldId="259"/>
            <ac:spMk id="276" creationId="{163BCD65-5743-4DF3-9DC9-099D91D5BA7F}"/>
          </ac:spMkLst>
        </pc:spChg>
        <pc:spChg chg="add mod">
          <ac:chgData name="付永超" userId="e02acb6f-0065-41d3-8997-17650919ff29" providerId="ADAL" clId="{A12BCB3D-5725-4421-8D69-AD0CC53F1CB9}" dt="2021-09-19T16:10:48.810" v="595" actId="1076"/>
          <ac:spMkLst>
            <pc:docMk/>
            <pc:sldMk cId="1462580819" sldId="259"/>
            <ac:spMk id="278" creationId="{42718084-45D3-4AA4-9B70-D8D9267171FC}"/>
          </ac:spMkLst>
        </pc:spChg>
        <pc:spChg chg="add mod">
          <ac:chgData name="付永超" userId="e02acb6f-0065-41d3-8997-17650919ff29" providerId="ADAL" clId="{A12BCB3D-5725-4421-8D69-AD0CC53F1CB9}" dt="2021-09-19T16:30:37.044" v="846" actId="164"/>
          <ac:spMkLst>
            <pc:docMk/>
            <pc:sldMk cId="1462580819" sldId="259"/>
            <ac:spMk id="289" creationId="{79CE5F7D-9C99-4A98-93C9-2D5552D399AB}"/>
          </ac:spMkLst>
        </pc:spChg>
        <pc:spChg chg="add mod">
          <ac:chgData name="付永超" userId="e02acb6f-0065-41d3-8997-17650919ff29" providerId="ADAL" clId="{A12BCB3D-5725-4421-8D69-AD0CC53F1CB9}" dt="2021-09-19T16:30:37.044" v="846" actId="164"/>
          <ac:spMkLst>
            <pc:docMk/>
            <pc:sldMk cId="1462580819" sldId="259"/>
            <ac:spMk id="290" creationId="{FF697A86-EFA6-474A-B74B-40BAF2F3E3C9}"/>
          </ac:spMkLst>
        </pc:spChg>
        <pc:spChg chg="add del mod ord">
          <ac:chgData name="付永超" userId="e02acb6f-0065-41d3-8997-17650919ff29" providerId="ADAL" clId="{A12BCB3D-5725-4421-8D69-AD0CC53F1CB9}" dt="2021-09-19T16:46:35.431" v="1103" actId="478"/>
          <ac:spMkLst>
            <pc:docMk/>
            <pc:sldMk cId="1462580819" sldId="259"/>
            <ac:spMk id="299" creationId="{68BB1DEC-3027-4B66-BFA4-523F2C1A3121}"/>
          </ac:spMkLst>
        </pc:spChg>
        <pc:spChg chg="add mod ord">
          <ac:chgData name="付永超" userId="e02acb6f-0065-41d3-8997-17650919ff29" providerId="ADAL" clId="{A12BCB3D-5725-4421-8D69-AD0CC53F1CB9}" dt="2021-09-19T16:46:38.851" v="1105" actId="167"/>
          <ac:spMkLst>
            <pc:docMk/>
            <pc:sldMk cId="1462580819" sldId="259"/>
            <ac:spMk id="300" creationId="{115E498D-A973-42E7-8EA1-74A1B11ED6C4}"/>
          </ac:spMkLst>
        </pc:spChg>
        <pc:grpChg chg="add mod">
          <ac:chgData name="付永超" userId="e02acb6f-0065-41d3-8997-17650919ff29" providerId="ADAL" clId="{A12BCB3D-5725-4421-8D69-AD0CC53F1CB9}" dt="2021-09-19T16:31:46.820" v="898" actId="12789"/>
          <ac:grpSpMkLst>
            <pc:docMk/>
            <pc:sldMk cId="1462580819" sldId="259"/>
            <ac:grpSpMk id="292" creationId="{15B457E9-D479-40B9-985C-9652BB73EE60}"/>
          </ac:grpSpMkLst>
        </pc:grpChg>
        <pc:grpChg chg="add mod">
          <ac:chgData name="付永超" userId="e02acb6f-0065-41d3-8997-17650919ff29" providerId="ADAL" clId="{A12BCB3D-5725-4421-8D69-AD0CC53F1CB9}" dt="2021-09-19T16:30:41.892" v="847" actId="164"/>
          <ac:grpSpMkLst>
            <pc:docMk/>
            <pc:sldMk cId="1462580819" sldId="259"/>
            <ac:grpSpMk id="293" creationId="{576B85E0-347B-4E52-8600-91B749049194}"/>
          </ac:grpSpMkLst>
        </pc:grpChg>
        <pc:grpChg chg="add mod">
          <ac:chgData name="付永超" userId="e02acb6f-0065-41d3-8997-17650919ff29" providerId="ADAL" clId="{A12BCB3D-5725-4421-8D69-AD0CC53F1CB9}" dt="2021-09-19T16:42:05.307" v="1048" actId="164"/>
          <ac:grpSpMkLst>
            <pc:docMk/>
            <pc:sldMk cId="1462580819" sldId="259"/>
            <ac:grpSpMk id="296" creationId="{11C6D9A5-8D03-4628-A498-0A86883F8B68}"/>
          </ac:grpSpMkLst>
        </pc:grpChg>
        <pc:grpChg chg="add mod">
          <ac:chgData name="付永超" userId="e02acb6f-0065-41d3-8997-17650919ff29" providerId="ADAL" clId="{A12BCB3D-5725-4421-8D69-AD0CC53F1CB9}" dt="2021-09-19T16:42:16.431" v="1049" actId="164"/>
          <ac:grpSpMkLst>
            <pc:docMk/>
            <pc:sldMk cId="1462580819" sldId="259"/>
            <ac:grpSpMk id="297" creationId="{B2B2FA09-D708-4DEA-B232-EC6F69523CD5}"/>
          </ac:grpSpMkLst>
        </pc:grpChg>
        <pc:grpChg chg="add mod">
          <ac:chgData name="付永超" userId="e02acb6f-0065-41d3-8997-17650919ff29" providerId="ADAL" clId="{A12BCB3D-5725-4421-8D69-AD0CC53F1CB9}" dt="2021-09-19T16:42:23.219" v="1050" actId="164"/>
          <ac:grpSpMkLst>
            <pc:docMk/>
            <pc:sldMk cId="1462580819" sldId="259"/>
            <ac:grpSpMk id="298" creationId="{23DCDD41-5512-465E-8996-80037F702E76}"/>
          </ac:grpSpMkLst>
        </pc:grpChg>
        <pc:graphicFrameChg chg="del mod modGraphic">
          <ac:chgData name="付永超" userId="e02acb6f-0065-41d3-8997-17650919ff29" providerId="ADAL" clId="{A12BCB3D-5725-4421-8D69-AD0CC53F1CB9}" dt="2021-09-19T16:18:51.815" v="687" actId="478"/>
          <ac:graphicFrameMkLst>
            <pc:docMk/>
            <pc:sldMk cId="1462580819" sldId="259"/>
            <ac:graphicFrameMk id="170" creationId="{00000000-0000-0000-0000-000000000000}"/>
          </ac:graphicFrameMkLst>
        </pc:graphicFrameChg>
        <pc:graphicFrameChg chg="del modGraphic">
          <ac:chgData name="付永超" userId="e02acb6f-0065-41d3-8997-17650919ff29" providerId="ADAL" clId="{A12BCB3D-5725-4421-8D69-AD0CC53F1CB9}" dt="2021-09-19T16:19:15.349" v="693" actId="478"/>
          <ac:graphicFrameMkLst>
            <pc:docMk/>
            <pc:sldMk cId="1462580819" sldId="259"/>
            <ac:graphicFrameMk id="174" creationId="{00000000-0000-0000-0000-000000000000}"/>
          </ac:graphicFrameMkLst>
        </pc:graphicFrameChg>
        <pc:graphicFrameChg chg="del modGraphic">
          <ac:chgData name="付永超" userId="e02acb6f-0065-41d3-8997-17650919ff29" providerId="ADAL" clId="{A12BCB3D-5725-4421-8D69-AD0CC53F1CB9}" dt="2021-09-19T16:19:09.424" v="691" actId="478"/>
          <ac:graphicFrameMkLst>
            <pc:docMk/>
            <pc:sldMk cId="1462580819" sldId="259"/>
            <ac:graphicFrameMk id="175" creationId="{00000000-0000-0000-0000-000000000000}"/>
          </ac:graphicFrameMkLst>
        </pc:graphicFrameChg>
        <pc:graphicFrameChg chg="modGraphic">
          <ac:chgData name="付永超" userId="e02acb6f-0065-41d3-8997-17650919ff29" providerId="ADAL" clId="{A12BCB3D-5725-4421-8D69-AD0CC53F1CB9}" dt="2021-09-19T16:25:05.973" v="752" actId="242"/>
          <ac:graphicFrameMkLst>
            <pc:docMk/>
            <pc:sldMk cId="1462580819" sldId="259"/>
            <ac:graphicFrameMk id="214" creationId="{00000000-0000-0000-0000-000000000000}"/>
          </ac:graphicFrameMkLst>
        </pc:graphicFrameChg>
        <pc:graphicFrameChg chg="mod modGraphic">
          <ac:chgData name="付永超" userId="e02acb6f-0065-41d3-8997-17650919ff29" providerId="ADAL" clId="{A12BCB3D-5725-4421-8D69-AD0CC53F1CB9}" dt="2021-09-19T16:25:58.778" v="783"/>
          <ac:graphicFrameMkLst>
            <pc:docMk/>
            <pc:sldMk cId="1462580819" sldId="259"/>
            <ac:graphicFrameMk id="221" creationId="{00000000-0000-0000-0000-000000000000}"/>
          </ac:graphicFrameMkLst>
        </pc:graphicFrameChg>
        <pc:graphicFrameChg chg="mod modGraphic">
          <ac:chgData name="付永超" userId="e02acb6f-0065-41d3-8997-17650919ff29" providerId="ADAL" clId="{A12BCB3D-5725-4421-8D69-AD0CC53F1CB9}" dt="2021-09-19T16:26:22.043" v="784" actId="14100"/>
          <ac:graphicFrameMkLst>
            <pc:docMk/>
            <pc:sldMk cId="1462580819" sldId="259"/>
            <ac:graphicFrameMk id="224" creationId="{00000000-0000-0000-0000-000000000000}"/>
          </ac:graphicFrameMkLst>
        </pc:graphicFrameChg>
        <pc:graphicFrameChg chg="mod modGraphic">
          <ac:chgData name="付永超" userId="e02acb6f-0065-41d3-8997-17650919ff29" providerId="ADAL" clId="{A12BCB3D-5725-4421-8D69-AD0CC53F1CB9}" dt="2021-09-19T16:27:06.837" v="788" actId="552"/>
          <ac:graphicFrameMkLst>
            <pc:docMk/>
            <pc:sldMk cId="1462580819" sldId="259"/>
            <ac:graphicFrameMk id="225" creationId="{00000000-0000-0000-0000-000000000000}"/>
          </ac:graphicFrameMkLst>
        </pc:graphicFrameChg>
        <pc:graphicFrameChg chg="mod modGraphic">
          <ac:chgData name="付永超" userId="e02acb6f-0065-41d3-8997-17650919ff29" providerId="ADAL" clId="{A12BCB3D-5725-4421-8D69-AD0CC53F1CB9}" dt="2021-09-19T16:29:41.949" v="836" actId="553"/>
          <ac:graphicFrameMkLst>
            <pc:docMk/>
            <pc:sldMk cId="1462580819" sldId="259"/>
            <ac:graphicFrameMk id="226" creationId="{00000000-0000-0000-0000-000000000000}"/>
          </ac:graphicFrameMkLst>
        </pc:graphicFrameChg>
        <pc:graphicFrameChg chg="mod modGraphic">
          <ac:chgData name="付永超" userId="e02acb6f-0065-41d3-8997-17650919ff29" providerId="ADAL" clId="{A12BCB3D-5725-4421-8D69-AD0CC53F1CB9}" dt="2021-09-19T16:31:46.820" v="898" actId="12789"/>
          <ac:graphicFrameMkLst>
            <pc:docMk/>
            <pc:sldMk cId="1462580819" sldId="259"/>
            <ac:graphicFrameMk id="228" creationId="{00000000-0000-0000-0000-000000000000}"/>
          </ac:graphicFrameMkLst>
        </pc:graphicFrameChg>
        <pc:graphicFrameChg chg="del mod">
          <ac:chgData name="付永超" userId="e02acb6f-0065-41d3-8997-17650919ff29" providerId="ADAL" clId="{A12BCB3D-5725-4421-8D69-AD0CC53F1CB9}" dt="2021-09-19T16:28:42.418" v="823" actId="478"/>
          <ac:graphicFrameMkLst>
            <pc:docMk/>
            <pc:sldMk cId="1462580819" sldId="259"/>
            <ac:graphicFrameMk id="229" creationId="{00000000-0000-0000-0000-000000000000}"/>
          </ac:graphicFrameMkLst>
        </pc:graphicFrameChg>
        <pc:graphicFrameChg chg="mod modGraphic">
          <ac:chgData name="付永超" userId="e02acb6f-0065-41d3-8997-17650919ff29" providerId="ADAL" clId="{A12BCB3D-5725-4421-8D69-AD0CC53F1CB9}" dt="2021-09-19T16:31:23.784" v="897" actId="14100"/>
          <ac:graphicFrameMkLst>
            <pc:docMk/>
            <pc:sldMk cId="1462580819" sldId="259"/>
            <ac:graphicFrameMk id="230" creationId="{00000000-0000-0000-0000-000000000000}"/>
          </ac:graphicFrameMkLst>
        </pc:graphicFrameChg>
        <pc:graphicFrameChg chg="del mod modGraphic">
          <ac:chgData name="付永超" userId="e02acb6f-0065-41d3-8997-17650919ff29" providerId="ADAL" clId="{A12BCB3D-5725-4421-8D69-AD0CC53F1CB9}" dt="2021-09-19T16:40:24.886" v="1017" actId="478"/>
          <ac:graphicFrameMkLst>
            <pc:docMk/>
            <pc:sldMk cId="1462580819" sldId="259"/>
            <ac:graphicFrameMk id="255" creationId="{00000000-0000-0000-0000-000000000000}"/>
          </ac:graphicFrameMkLst>
        </pc:graphicFrameChg>
        <pc:graphicFrameChg chg="add del mod">
          <ac:chgData name="付永超" userId="e02acb6f-0065-41d3-8997-17650919ff29" providerId="ADAL" clId="{A12BCB3D-5725-4421-8D69-AD0CC53F1CB9}" dt="2021-09-19T16:15:55.210" v="631"/>
          <ac:graphicFrameMkLst>
            <pc:docMk/>
            <pc:sldMk cId="1462580819" sldId="259"/>
            <ac:graphicFrameMk id="279" creationId="{C806CA42-0737-4083-BF0A-5B9B665099A3}"/>
          </ac:graphicFrameMkLst>
        </pc:graphicFrameChg>
        <pc:graphicFrameChg chg="add mod modGraphic">
          <ac:chgData name="付永超" userId="e02acb6f-0065-41d3-8997-17650919ff29" providerId="ADAL" clId="{A12BCB3D-5725-4421-8D69-AD0CC53F1CB9}" dt="2021-09-19T16:16:22.740" v="647" actId="14100"/>
          <ac:graphicFrameMkLst>
            <pc:docMk/>
            <pc:sldMk cId="1462580819" sldId="259"/>
            <ac:graphicFrameMk id="280" creationId="{2E11C05B-5A83-43C5-845E-5C65D2CA7F8A}"/>
          </ac:graphicFrameMkLst>
        </pc:graphicFrameChg>
        <pc:graphicFrameChg chg="add del mod">
          <ac:chgData name="付永超" userId="e02acb6f-0065-41d3-8997-17650919ff29" providerId="ADAL" clId="{A12BCB3D-5725-4421-8D69-AD0CC53F1CB9}" dt="2021-09-19T16:21:11.880" v="695"/>
          <ac:graphicFrameMkLst>
            <pc:docMk/>
            <pc:sldMk cId="1462580819" sldId="259"/>
            <ac:graphicFrameMk id="281" creationId="{A25D4424-D92E-4315-95E6-507669020FC7}"/>
          </ac:graphicFrameMkLst>
        </pc:graphicFrameChg>
        <pc:graphicFrameChg chg="add del mod">
          <ac:chgData name="付永超" userId="e02acb6f-0065-41d3-8997-17650919ff29" providerId="ADAL" clId="{A12BCB3D-5725-4421-8D69-AD0CC53F1CB9}" dt="2021-09-19T16:21:53.195" v="700" actId="478"/>
          <ac:graphicFrameMkLst>
            <pc:docMk/>
            <pc:sldMk cId="1462580819" sldId="259"/>
            <ac:graphicFrameMk id="282" creationId="{4B498281-A873-483E-8158-F7594AF48823}"/>
          </ac:graphicFrameMkLst>
        </pc:graphicFrameChg>
        <pc:graphicFrameChg chg="add mod modGraphic">
          <ac:chgData name="付永超" userId="e02acb6f-0065-41d3-8997-17650919ff29" providerId="ADAL" clId="{A12BCB3D-5725-4421-8D69-AD0CC53F1CB9}" dt="2021-09-19T16:22:38.717" v="709" actId="207"/>
          <ac:graphicFrameMkLst>
            <pc:docMk/>
            <pc:sldMk cId="1462580819" sldId="259"/>
            <ac:graphicFrameMk id="283" creationId="{1C6BA2DD-F4B8-468D-A152-49AEDF0D254D}"/>
          </ac:graphicFrameMkLst>
        </pc:graphicFrameChg>
        <pc:graphicFrameChg chg="add mod modGraphic">
          <ac:chgData name="付永超" userId="e02acb6f-0065-41d3-8997-17650919ff29" providerId="ADAL" clId="{A12BCB3D-5725-4421-8D69-AD0CC53F1CB9}" dt="2021-09-19T16:22:50.289" v="710" actId="207"/>
          <ac:graphicFrameMkLst>
            <pc:docMk/>
            <pc:sldMk cId="1462580819" sldId="259"/>
            <ac:graphicFrameMk id="284" creationId="{6F133548-03D7-47BB-B429-E3FB84B7066C}"/>
          </ac:graphicFrameMkLst>
        </pc:graphicFrameChg>
        <pc:graphicFrameChg chg="add mod modGraphic">
          <ac:chgData name="付永超" userId="e02acb6f-0065-41d3-8997-17650919ff29" providerId="ADAL" clId="{A12BCB3D-5725-4421-8D69-AD0CC53F1CB9}" dt="2021-09-19T16:22:58.333" v="711" actId="207"/>
          <ac:graphicFrameMkLst>
            <pc:docMk/>
            <pc:sldMk cId="1462580819" sldId="259"/>
            <ac:graphicFrameMk id="285" creationId="{5B3D4723-AAD6-421D-AE50-9429B4C6F818}"/>
          </ac:graphicFrameMkLst>
        </pc:graphicFrameChg>
        <pc:graphicFrameChg chg="add mod modGraphic">
          <ac:chgData name="付永超" userId="e02acb6f-0065-41d3-8997-17650919ff29" providerId="ADAL" clId="{A12BCB3D-5725-4421-8D69-AD0CC53F1CB9}" dt="2021-09-19T16:28:33.182" v="821" actId="207"/>
          <ac:graphicFrameMkLst>
            <pc:docMk/>
            <pc:sldMk cId="1462580819" sldId="259"/>
            <ac:graphicFrameMk id="288" creationId="{9D759ED2-72A5-497F-9A29-141391956CC7}"/>
          </ac:graphicFrameMkLst>
        </pc:graphicFrameChg>
        <pc:graphicFrameChg chg="add mod modGraphic">
          <ac:chgData name="付永超" userId="e02acb6f-0065-41d3-8997-17650919ff29" providerId="ADAL" clId="{A12BCB3D-5725-4421-8D69-AD0CC53F1CB9}" dt="2021-09-19T16:31:46.820" v="898" actId="12789"/>
          <ac:graphicFrameMkLst>
            <pc:docMk/>
            <pc:sldMk cId="1462580819" sldId="259"/>
            <ac:graphicFrameMk id="291" creationId="{482C5744-A2F5-4F6A-831E-A9617F981877}"/>
          </ac:graphicFrameMkLst>
        </pc:graphicFrameChg>
        <pc:graphicFrameChg chg="add del mod">
          <ac:chgData name="付永超" userId="e02acb6f-0065-41d3-8997-17650919ff29" providerId="ADAL" clId="{A12BCB3D-5725-4421-8D69-AD0CC53F1CB9}" dt="2021-09-19T16:40:27.301" v="1019"/>
          <ac:graphicFrameMkLst>
            <pc:docMk/>
            <pc:sldMk cId="1462580819" sldId="259"/>
            <ac:graphicFrameMk id="294" creationId="{946C0219-241D-4802-94D8-0E1ACE3E0333}"/>
          </ac:graphicFrameMkLst>
        </pc:graphicFrameChg>
        <pc:graphicFrameChg chg="add mod modGraphic">
          <ac:chgData name="付永超" userId="e02acb6f-0065-41d3-8997-17650919ff29" providerId="ADAL" clId="{A12BCB3D-5725-4421-8D69-AD0CC53F1CB9}" dt="2021-09-19T16:43:06.808" v="1071" actId="1035"/>
          <ac:graphicFrameMkLst>
            <pc:docMk/>
            <pc:sldMk cId="1462580819" sldId="259"/>
            <ac:graphicFrameMk id="295" creationId="{B372B232-56BA-47D6-B483-BF4B3A318D8B}"/>
          </ac:graphicFrameMkLst>
        </pc:graphicFrameChg>
        <pc:graphicFrameChg chg="add del mod">
          <ac:chgData name="付永超" userId="e02acb6f-0065-41d3-8997-17650919ff29" providerId="ADAL" clId="{A12BCB3D-5725-4421-8D69-AD0CC53F1CB9}" dt="2021-09-19T16:51:15.776" v="1113"/>
          <ac:graphicFrameMkLst>
            <pc:docMk/>
            <pc:sldMk cId="1462580819" sldId="259"/>
            <ac:graphicFrameMk id="301" creationId="{204E8B0F-D51B-4938-A06F-5BF28BFB7E4B}"/>
          </ac:graphicFrameMkLst>
        </pc:graphicFrameChg>
        <pc:graphicFrameChg chg="add mod modGraphic">
          <ac:chgData name="付永超" userId="e02acb6f-0065-41d3-8997-17650919ff29" providerId="ADAL" clId="{A12BCB3D-5725-4421-8D69-AD0CC53F1CB9}" dt="2021-09-19T16:52:46.868" v="1133" actId="14100"/>
          <ac:graphicFrameMkLst>
            <pc:docMk/>
            <pc:sldMk cId="1462580819" sldId="259"/>
            <ac:graphicFrameMk id="302" creationId="{82D19204-ACA8-4786-BCC8-65F018317D77}"/>
          </ac:graphicFrameMkLst>
        </pc:graphicFrameChg>
        <pc:picChg chg="add del mod">
          <ac:chgData name="付永超" userId="e02acb6f-0065-41d3-8997-17650919ff29" providerId="ADAL" clId="{A12BCB3D-5725-4421-8D69-AD0CC53F1CB9}" dt="2021-09-19T15:58:25.150" v="432" actId="478"/>
          <ac:picMkLst>
            <pc:docMk/>
            <pc:sldMk cId="1462580819" sldId="259"/>
            <ac:picMk id="274" creationId="{E918BF01-D285-402A-8185-2E0EAB323048}"/>
          </ac:picMkLst>
        </pc:picChg>
        <pc:picChg chg="add del mod">
          <ac:chgData name="付永超" userId="e02acb6f-0065-41d3-8997-17650919ff29" providerId="ADAL" clId="{A12BCB3D-5725-4421-8D69-AD0CC53F1CB9}" dt="2021-09-19T16:24:53.521" v="749" actId="478"/>
          <ac:picMkLst>
            <pc:docMk/>
            <pc:sldMk cId="1462580819" sldId="259"/>
            <ac:picMk id="287" creationId="{B6EB9604-22D5-4A62-BF55-5B9F43147361}"/>
          </ac:picMkLst>
        </pc:picChg>
      </pc:sldChg>
      <pc:sldChg chg="addSp modSp new del mod">
        <pc:chgData name="付永超" userId="e02acb6f-0065-41d3-8997-17650919ff29" providerId="ADAL" clId="{A12BCB3D-5725-4421-8D69-AD0CC53F1CB9}" dt="2021-09-19T16:46:45.983" v="1106" actId="47"/>
        <pc:sldMkLst>
          <pc:docMk/>
          <pc:sldMk cId="615189572" sldId="260"/>
        </pc:sldMkLst>
        <pc:spChg chg="add mod">
          <ac:chgData name="付永超" userId="e02acb6f-0065-41d3-8997-17650919ff29" providerId="ADAL" clId="{A12BCB3D-5725-4421-8D69-AD0CC53F1CB9}" dt="2021-09-19T16:46:21.439" v="1102" actId="207"/>
          <ac:spMkLst>
            <pc:docMk/>
            <pc:sldMk cId="615189572" sldId="260"/>
            <ac:spMk id="2" creationId="{6D045A96-45B3-488F-8FC7-88E35003AA69}"/>
          </ac:spMkLst>
        </pc:spChg>
      </pc:sldChg>
      <pc:sldMasterChg chg="addSp delSp mod">
        <pc:chgData name="付永超" userId="e02acb6f-0065-41d3-8997-17650919ff29" providerId="ADAL" clId="{A12BCB3D-5725-4421-8D69-AD0CC53F1CB9}" dt="2021-09-19T16:46:10.413" v="1100" actId="478"/>
        <pc:sldMasterMkLst>
          <pc:docMk/>
          <pc:sldMasterMk cId="0" sldId="2147483648"/>
        </pc:sldMasterMkLst>
        <pc:spChg chg="add del">
          <ac:chgData name="付永超" userId="e02acb6f-0065-41d3-8997-17650919ff29" providerId="ADAL" clId="{A12BCB3D-5725-4421-8D69-AD0CC53F1CB9}" dt="2021-09-19T16:46:10.413" v="1100" actId="478"/>
          <ac:spMkLst>
            <pc:docMk/>
            <pc:sldMasterMk cId="0" sldId="2147483648"/>
            <ac:spMk id="16" creationId="{00000000-0000-0000-0000-000000000000}"/>
          </ac:spMkLst>
        </pc:spChg>
      </pc:sldMasterChg>
    </pc:docChg>
  </pc:docChgLst>
  <pc:docChgLst>
    <pc:chgData name="付永超" userId="e02acb6f-0065-41d3-8997-17650919ff29" providerId="ADAL" clId="{5CBFB94E-1C59-4E40-84D3-F92E3B497336}"/>
    <pc:docChg chg="undo redo custSel modSld">
      <pc:chgData name="付永超" userId="e02acb6f-0065-41d3-8997-17650919ff29" providerId="ADAL" clId="{5CBFB94E-1C59-4E40-84D3-F92E3B497336}" dt="2021-09-01T07:30:32.295" v="2009"/>
      <pc:docMkLst>
        <pc:docMk/>
      </pc:docMkLst>
      <pc:sldChg chg="modSp mod modNotes">
        <pc:chgData name="付永超" userId="e02acb6f-0065-41d3-8997-17650919ff29" providerId="ADAL" clId="{5CBFB94E-1C59-4E40-84D3-F92E3B497336}" dt="2021-09-01T07:30:32.295" v="2009"/>
        <pc:sldMkLst>
          <pc:docMk/>
          <pc:sldMk cId="0" sldId="256"/>
        </pc:sldMkLst>
        <pc:spChg chg="mod">
          <ac:chgData name="付永超" userId="e02acb6f-0065-41d3-8997-17650919ff29" providerId="ADAL" clId="{5CBFB94E-1C59-4E40-84D3-F92E3B497336}" dt="2021-09-01T06:14:53.782" v="70" actId="122"/>
          <ac:spMkLst>
            <pc:docMk/>
            <pc:sldMk cId="0" sldId="256"/>
            <ac:spMk id="4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16:51.934" v="130" actId="20577"/>
          <ac:spMkLst>
            <pc:docMk/>
            <pc:sldMk cId="0" sldId="256"/>
            <ac:spMk id="18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14:49.386" v="69" actId="122"/>
          <ac:spMkLst>
            <pc:docMk/>
            <pc:sldMk cId="0" sldId="256"/>
            <ac:spMk id="19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17:19.018" v="135" actId="20577"/>
          <ac:spMkLst>
            <pc:docMk/>
            <pc:sldMk cId="0" sldId="256"/>
            <ac:spMk id="20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23:16.729" v="667" actId="122"/>
          <ac:spMkLst>
            <pc:docMk/>
            <pc:sldMk cId="0" sldId="256"/>
            <ac:spMk id="22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23:44.439" v="701"/>
          <ac:spMkLst>
            <pc:docMk/>
            <pc:sldMk cId="0" sldId="256"/>
            <ac:spMk id="25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23:56.848" v="721" actId="122"/>
          <ac:spMkLst>
            <pc:docMk/>
            <pc:sldMk cId="0" sldId="256"/>
            <ac:spMk id="27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23:49.872" v="714" actId="20577"/>
          <ac:spMkLst>
            <pc:docMk/>
            <pc:sldMk cId="0" sldId="256"/>
            <ac:spMk id="31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24:01.484" v="728" actId="122"/>
          <ac:spMkLst>
            <pc:docMk/>
            <pc:sldMk cId="0" sldId="256"/>
            <ac:spMk id="33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24:20.670" v="754" actId="122"/>
          <ac:spMkLst>
            <pc:docMk/>
            <pc:sldMk cId="0" sldId="256"/>
            <ac:spMk id="37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24:44.041" v="798" actId="122"/>
          <ac:spMkLst>
            <pc:docMk/>
            <pc:sldMk cId="0" sldId="256"/>
            <ac:spMk id="39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24:25.021" v="762" actId="122"/>
          <ac:spMkLst>
            <pc:docMk/>
            <pc:sldMk cId="0" sldId="256"/>
            <ac:spMk id="44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24:46.642" v="799"/>
          <ac:spMkLst>
            <pc:docMk/>
            <pc:sldMk cId="0" sldId="256"/>
            <ac:spMk id="46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47:26.921" v="1114"/>
          <ac:spMkLst>
            <pc:docMk/>
            <pc:sldMk cId="0" sldId="256"/>
            <ac:spMk id="63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18:29.985" v="195" actId="20577"/>
          <ac:spMkLst>
            <pc:docMk/>
            <pc:sldMk cId="0" sldId="256"/>
            <ac:spMk id="65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18:03.032" v="160"/>
          <ac:spMkLst>
            <pc:docMk/>
            <pc:sldMk cId="0" sldId="256"/>
            <ac:spMk id="69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18:20.474" v="173" actId="20577"/>
          <ac:spMkLst>
            <pc:docMk/>
            <pc:sldMk cId="0" sldId="256"/>
            <ac:spMk id="70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30:48.087" v="879"/>
          <ac:spMkLst>
            <pc:docMk/>
            <pc:sldMk cId="0" sldId="256"/>
            <ac:spMk id="71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31:02.546" v="885" actId="20577"/>
          <ac:spMkLst>
            <pc:docMk/>
            <pc:sldMk cId="0" sldId="256"/>
            <ac:spMk id="72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21:58.675" v="538" actId="122"/>
          <ac:spMkLst>
            <pc:docMk/>
            <pc:sldMk cId="0" sldId="256"/>
            <ac:spMk id="75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22:16.875" v="563" actId="20577"/>
          <ac:spMkLst>
            <pc:docMk/>
            <pc:sldMk cId="0" sldId="256"/>
            <ac:spMk id="88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40:35.981" v="950" actId="1076"/>
          <ac:spMkLst>
            <pc:docMk/>
            <pc:sldMk cId="0" sldId="256"/>
            <ac:spMk id="90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40:50.303" v="960"/>
          <ac:spMkLst>
            <pc:docMk/>
            <pc:sldMk cId="0" sldId="256"/>
            <ac:spMk id="92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41:39.198" v="994" actId="6549"/>
          <ac:spMkLst>
            <pc:docMk/>
            <pc:sldMk cId="0" sldId="256"/>
            <ac:spMk id="94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43:09.857" v="1031" actId="179"/>
          <ac:spMkLst>
            <pc:docMk/>
            <pc:sldMk cId="0" sldId="256"/>
            <ac:spMk id="103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22:07.596" v="549" actId="122"/>
          <ac:spMkLst>
            <pc:docMk/>
            <pc:sldMk cId="0" sldId="256"/>
            <ac:spMk id="106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38:59.346" v="912" actId="122"/>
          <ac:spMkLst>
            <pc:docMk/>
            <pc:sldMk cId="0" sldId="256"/>
            <ac:spMk id="107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39:48.159" v="929"/>
          <ac:spMkLst>
            <pc:docMk/>
            <pc:sldMk cId="0" sldId="256"/>
            <ac:spMk id="108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40:22.558" v="949"/>
          <ac:spMkLst>
            <pc:docMk/>
            <pc:sldMk cId="0" sldId="256"/>
            <ac:spMk id="112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25:42.216" v="835" actId="122"/>
          <ac:spMkLst>
            <pc:docMk/>
            <pc:sldMk cId="0" sldId="256"/>
            <ac:spMk id="114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31:29.472" v="892"/>
          <ac:spMkLst>
            <pc:docMk/>
            <pc:sldMk cId="0" sldId="256"/>
            <ac:spMk id="117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32:21.603" v="900" actId="20577"/>
          <ac:spMkLst>
            <pc:docMk/>
            <pc:sldMk cId="0" sldId="256"/>
            <ac:spMk id="118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38:24.566" v="903"/>
          <ac:spMkLst>
            <pc:docMk/>
            <pc:sldMk cId="0" sldId="256"/>
            <ac:spMk id="119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18:50.354" v="256" actId="20577"/>
          <ac:spMkLst>
            <pc:docMk/>
            <pc:sldMk cId="0" sldId="256"/>
            <ac:spMk id="122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20:01.074" v="346" actId="20577"/>
          <ac:spMkLst>
            <pc:docMk/>
            <pc:sldMk cId="0" sldId="256"/>
            <ac:spMk id="124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21:17.037" v="460" actId="20577"/>
          <ac:spMkLst>
            <pc:docMk/>
            <pc:sldMk cId="0" sldId="256"/>
            <ac:spMk id="125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25:59.781" v="839" actId="122"/>
          <ac:spMkLst>
            <pc:docMk/>
            <pc:sldMk cId="0" sldId="256"/>
            <ac:spMk id="127" creationId="{00000000-0000-0000-0000-000000000000}"/>
          </ac:spMkLst>
        </pc:spChg>
        <pc:graphicFrameChg chg="mod modGraphic">
          <ac:chgData name="付永超" userId="e02acb6f-0065-41d3-8997-17650919ff29" providerId="ADAL" clId="{5CBFB94E-1C59-4E40-84D3-F92E3B497336}" dt="2021-09-01T06:27:55.859" v="876"/>
          <ac:graphicFrameMkLst>
            <pc:docMk/>
            <pc:sldMk cId="0" sldId="256"/>
            <ac:graphicFrameMk id="13" creationId="{00000000-0000-0000-0000-000000000000}"/>
          </ac:graphicFrameMkLst>
        </pc:graphicFrameChg>
        <pc:graphicFrameChg chg="mod modGraphic">
          <ac:chgData name="付永超" userId="e02acb6f-0065-41d3-8997-17650919ff29" providerId="ADAL" clId="{5CBFB94E-1C59-4E40-84D3-F92E3B497336}" dt="2021-09-01T06:46:03.543" v="1109" actId="255"/>
          <ac:graphicFrameMkLst>
            <pc:docMk/>
            <pc:sldMk cId="0" sldId="256"/>
            <ac:graphicFrameMk id="61" creationId="{00000000-0000-0000-0000-000000000000}"/>
          </ac:graphicFrameMkLst>
        </pc:graphicFrameChg>
        <pc:graphicFrameChg chg="mod modGraphic">
          <ac:chgData name="付永超" userId="e02acb6f-0065-41d3-8997-17650919ff29" providerId="ADAL" clId="{5CBFB94E-1C59-4E40-84D3-F92E3B497336}" dt="2021-09-01T07:30:32.295" v="2009"/>
          <ac:graphicFrameMkLst>
            <pc:docMk/>
            <pc:sldMk cId="0" sldId="256"/>
            <ac:graphicFrameMk id="66" creationId="{00000000-0000-0000-0000-000000000000}"/>
          </ac:graphicFrameMkLst>
        </pc:graphicFrameChg>
      </pc:sldChg>
      <pc:sldChg chg="modSp mod modNotes">
        <pc:chgData name="付永超" userId="e02acb6f-0065-41d3-8997-17650919ff29" providerId="ADAL" clId="{5CBFB94E-1C59-4E40-84D3-F92E3B497336}" dt="2021-09-01T07:25:39.788" v="1977"/>
        <pc:sldMkLst>
          <pc:docMk/>
          <pc:sldMk cId="0" sldId="257"/>
        </pc:sldMkLst>
        <pc:spChg chg="mod">
          <ac:chgData name="付永超" userId="e02acb6f-0065-41d3-8997-17650919ff29" providerId="ADAL" clId="{5CBFB94E-1C59-4E40-84D3-F92E3B497336}" dt="2021-09-01T06:56:59.393" v="1336"/>
          <ac:spMkLst>
            <pc:docMk/>
            <pc:sldMk cId="0" sldId="257"/>
            <ac:spMk id="23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57:24.527" v="1347" actId="14100"/>
          <ac:spMkLst>
            <pc:docMk/>
            <pc:sldMk cId="0" sldId="257"/>
            <ac:spMk id="24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00:48.961" v="1473"/>
          <ac:spMkLst>
            <pc:docMk/>
            <pc:sldMk cId="0" sldId="257"/>
            <ac:spMk id="26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57:49.337" v="1364"/>
          <ac:spMkLst>
            <pc:docMk/>
            <pc:sldMk cId="0" sldId="257"/>
            <ac:spMk id="27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05:43.302" v="1576"/>
          <ac:spMkLst>
            <pc:docMk/>
            <pc:sldMk cId="0" sldId="257"/>
            <ac:spMk id="28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49:25.629" v="1140" actId="122"/>
          <ac:spMkLst>
            <pc:docMk/>
            <pc:sldMk cId="0" sldId="257"/>
            <ac:spMk id="29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48:08.070" v="1120"/>
          <ac:spMkLst>
            <pc:docMk/>
            <pc:sldMk cId="0" sldId="257"/>
            <ac:spMk id="30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09:48.088" v="1680"/>
          <ac:spMkLst>
            <pc:docMk/>
            <pc:sldMk cId="0" sldId="257"/>
            <ac:spMk id="48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09:12.698" v="1666"/>
          <ac:spMkLst>
            <pc:docMk/>
            <pc:sldMk cId="0" sldId="257"/>
            <ac:spMk id="50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22:28.554" v="1893"/>
          <ac:spMkLst>
            <pc:docMk/>
            <pc:sldMk cId="0" sldId="257"/>
            <ac:spMk id="54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25:39.788" v="1977"/>
          <ac:spMkLst>
            <pc:docMk/>
            <pc:sldMk cId="0" sldId="257"/>
            <ac:spMk id="56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23:12.398" v="1913" actId="6549"/>
          <ac:spMkLst>
            <pc:docMk/>
            <pc:sldMk cId="0" sldId="257"/>
            <ac:spMk id="58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22:46.894" v="1897" actId="122"/>
          <ac:spMkLst>
            <pc:docMk/>
            <pc:sldMk cId="0" sldId="257"/>
            <ac:spMk id="60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10:08.497" v="1685"/>
          <ac:spMkLst>
            <pc:docMk/>
            <pc:sldMk cId="0" sldId="257"/>
            <ac:spMk id="147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12:05.689" v="1712"/>
          <ac:spMkLst>
            <pc:docMk/>
            <pc:sldMk cId="0" sldId="257"/>
            <ac:spMk id="148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12:58.608" v="1728" actId="122"/>
          <ac:spMkLst>
            <pc:docMk/>
            <pc:sldMk cId="0" sldId="257"/>
            <ac:spMk id="149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19:12.649" v="1791" actId="122"/>
          <ac:spMkLst>
            <pc:docMk/>
            <pc:sldMk cId="0" sldId="257"/>
            <ac:spMk id="150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48:30.664" v="1123"/>
          <ac:spMkLst>
            <pc:docMk/>
            <pc:sldMk cId="0" sldId="257"/>
            <ac:spMk id="153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48:46.300" v="1130"/>
          <ac:spMkLst>
            <pc:docMk/>
            <pc:sldMk cId="0" sldId="257"/>
            <ac:spMk id="156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48:59.553" v="1133"/>
          <ac:spMkLst>
            <pc:docMk/>
            <pc:sldMk cId="0" sldId="257"/>
            <ac:spMk id="159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49:12.854" v="1136"/>
          <ac:spMkLst>
            <pc:docMk/>
            <pc:sldMk cId="0" sldId="257"/>
            <ac:spMk id="162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56:39.787" v="1329"/>
          <ac:spMkLst>
            <pc:docMk/>
            <pc:sldMk cId="0" sldId="257"/>
            <ac:spMk id="164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54:23" v="1303" actId="122"/>
          <ac:spMkLst>
            <pc:docMk/>
            <pc:sldMk cId="0" sldId="257"/>
            <ac:spMk id="165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12:14.944" v="1715"/>
          <ac:spMkLst>
            <pc:docMk/>
            <pc:sldMk cId="0" sldId="257"/>
            <ac:spMk id="169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58:26.297" v="1409"/>
          <ac:spMkLst>
            <pc:docMk/>
            <pc:sldMk cId="0" sldId="257"/>
            <ac:spMk id="171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58:30.055" v="1411"/>
          <ac:spMkLst>
            <pc:docMk/>
            <pc:sldMk cId="0" sldId="257"/>
            <ac:spMk id="172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58:43.788" v="1422" actId="20577"/>
          <ac:spMkLst>
            <pc:docMk/>
            <pc:sldMk cId="0" sldId="257"/>
            <ac:spMk id="173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00:06.034" v="1470" actId="6549"/>
          <ac:spMkLst>
            <pc:docMk/>
            <pc:sldMk cId="0" sldId="257"/>
            <ac:spMk id="176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05:14.732" v="1566" actId="20577"/>
          <ac:spMkLst>
            <pc:docMk/>
            <pc:sldMk cId="0" sldId="257"/>
            <ac:spMk id="178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05:09.133" v="1565" actId="14100"/>
          <ac:spMkLst>
            <pc:docMk/>
            <pc:sldMk cId="0" sldId="257"/>
            <ac:spMk id="180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04:00.256" v="1527" actId="122"/>
          <ac:spMkLst>
            <pc:docMk/>
            <pc:sldMk cId="0" sldId="257"/>
            <ac:spMk id="181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03:58.357" v="1526" actId="122"/>
          <ac:spMkLst>
            <pc:docMk/>
            <pc:sldMk cId="0" sldId="257"/>
            <ac:spMk id="182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05:56.355" v="1579"/>
          <ac:spMkLst>
            <pc:docMk/>
            <pc:sldMk cId="0" sldId="257"/>
            <ac:spMk id="183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14:06.648" v="1734"/>
          <ac:spMkLst>
            <pc:docMk/>
            <pc:sldMk cId="0" sldId="257"/>
            <ac:spMk id="184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14:45.032" v="1741" actId="6549"/>
          <ac:spMkLst>
            <pc:docMk/>
            <pc:sldMk cId="0" sldId="257"/>
            <ac:spMk id="185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51:25.613" v="1190"/>
          <ac:spMkLst>
            <pc:docMk/>
            <pc:sldMk cId="0" sldId="257"/>
            <ac:spMk id="187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50:24.881" v="1171"/>
          <ac:spMkLst>
            <pc:docMk/>
            <pc:sldMk cId="0" sldId="257"/>
            <ac:spMk id="189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51:29.330" v="1192"/>
          <ac:spMkLst>
            <pc:docMk/>
            <pc:sldMk cId="0" sldId="257"/>
            <ac:spMk id="191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50:34.952" v="1177" actId="14100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51:33.149" v="1194"/>
          <ac:spMkLst>
            <pc:docMk/>
            <pc:sldMk cId="0" sldId="257"/>
            <ac:spMk id="195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51:53.209" v="1199" actId="14100"/>
          <ac:spMkLst>
            <pc:docMk/>
            <pc:sldMk cId="0" sldId="257"/>
            <ac:spMk id="197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51:37.562" v="1196"/>
          <ac:spMkLst>
            <pc:docMk/>
            <pc:sldMk cId="0" sldId="257"/>
            <ac:spMk id="199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52:09.983" v="1207" actId="14100"/>
          <ac:spMkLst>
            <pc:docMk/>
            <pc:sldMk cId="0" sldId="257"/>
            <ac:spMk id="201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52:39.644" v="1219"/>
          <ac:spMkLst>
            <pc:docMk/>
            <pc:sldMk cId="0" sldId="257"/>
            <ac:spMk id="203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53:38.438" v="1269"/>
          <ac:spMkLst>
            <pc:docMk/>
            <pc:sldMk cId="0" sldId="257"/>
            <ac:spMk id="205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53:05.579" v="1247"/>
          <ac:spMkLst>
            <pc:docMk/>
            <pc:sldMk cId="0" sldId="257"/>
            <ac:spMk id="207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53:48.462" v="1274"/>
          <ac:spMkLst>
            <pc:docMk/>
            <pc:sldMk cId="0" sldId="257"/>
            <ac:spMk id="209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53:23.013" v="1260"/>
          <ac:spMkLst>
            <pc:docMk/>
            <pc:sldMk cId="0" sldId="257"/>
            <ac:spMk id="211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6:53:56.221" v="1283"/>
          <ac:spMkLst>
            <pc:docMk/>
            <pc:sldMk cId="0" sldId="257"/>
            <ac:spMk id="213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07:19.642" v="1609"/>
          <ac:spMkLst>
            <pc:docMk/>
            <pc:sldMk cId="0" sldId="257"/>
            <ac:spMk id="215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07:21.435" v="1611"/>
          <ac:spMkLst>
            <pc:docMk/>
            <pc:sldMk cId="0" sldId="257"/>
            <ac:spMk id="220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09:33.761" v="1672"/>
          <ac:spMkLst>
            <pc:docMk/>
            <pc:sldMk cId="0" sldId="257"/>
            <ac:spMk id="227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07:12.987" v="1599" actId="20577"/>
          <ac:spMkLst>
            <pc:docMk/>
            <pc:sldMk cId="0" sldId="257"/>
            <ac:spMk id="232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06:35.131" v="1587" actId="122"/>
          <ac:spMkLst>
            <pc:docMk/>
            <pc:sldMk cId="0" sldId="257"/>
            <ac:spMk id="234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07:38.155" v="1618"/>
          <ac:spMkLst>
            <pc:docMk/>
            <pc:sldMk cId="0" sldId="257"/>
            <ac:spMk id="235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07:44.064" v="1625"/>
          <ac:spMkLst>
            <pc:docMk/>
            <pc:sldMk cId="0" sldId="257"/>
            <ac:spMk id="236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10:16.628" v="1688"/>
          <ac:spMkLst>
            <pc:docMk/>
            <pc:sldMk cId="0" sldId="257"/>
            <ac:spMk id="237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05:38.117" v="1571" actId="20577"/>
          <ac:spMkLst>
            <pc:docMk/>
            <pc:sldMk cId="0" sldId="257"/>
            <ac:spMk id="238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23:29.919" v="1916"/>
          <ac:spMkLst>
            <pc:docMk/>
            <pc:sldMk cId="0" sldId="257"/>
            <ac:spMk id="252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25:28.698" v="1974" actId="6549"/>
          <ac:spMkLst>
            <pc:docMk/>
            <pc:sldMk cId="0" sldId="257"/>
            <ac:spMk id="253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25:15.859" v="1969"/>
          <ac:spMkLst>
            <pc:docMk/>
            <pc:sldMk cId="0" sldId="257"/>
            <ac:spMk id="254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13:23.146" v="1731"/>
          <ac:spMkLst>
            <pc:docMk/>
            <pc:sldMk cId="0" sldId="257"/>
            <ac:spMk id="256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19:02.662" v="1787"/>
          <ac:spMkLst>
            <pc:docMk/>
            <pc:sldMk cId="0" sldId="257"/>
            <ac:spMk id="257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15:00.337" v="1745" actId="20577"/>
          <ac:spMkLst>
            <pc:docMk/>
            <pc:sldMk cId="0" sldId="257"/>
            <ac:spMk id="258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10:26.150" v="1691"/>
          <ac:spMkLst>
            <pc:docMk/>
            <pc:sldMk cId="0" sldId="257"/>
            <ac:spMk id="259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10:34.947" v="1694"/>
          <ac:spMkLst>
            <pc:docMk/>
            <pc:sldMk cId="0" sldId="257"/>
            <ac:spMk id="261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11:01.434" v="1699" actId="20577"/>
          <ac:spMkLst>
            <pc:docMk/>
            <pc:sldMk cId="0" sldId="257"/>
            <ac:spMk id="263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11:16.272" v="1704" actId="6549"/>
          <ac:spMkLst>
            <pc:docMk/>
            <pc:sldMk cId="0" sldId="257"/>
            <ac:spMk id="265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11:41.086" v="1705"/>
          <ac:spMkLst>
            <pc:docMk/>
            <pc:sldMk cId="0" sldId="257"/>
            <ac:spMk id="267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11:46.185" v="1706"/>
          <ac:spMkLst>
            <pc:docMk/>
            <pc:sldMk cId="0" sldId="257"/>
            <ac:spMk id="269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11:54.662" v="1709"/>
          <ac:spMkLst>
            <pc:docMk/>
            <pc:sldMk cId="0" sldId="257"/>
            <ac:spMk id="271" creationId="{00000000-0000-0000-0000-000000000000}"/>
          </ac:spMkLst>
        </pc:spChg>
        <pc:spChg chg="mod">
          <ac:chgData name="付永超" userId="e02acb6f-0065-41d3-8997-17650919ff29" providerId="ADAL" clId="{5CBFB94E-1C59-4E40-84D3-F92E3B497336}" dt="2021-09-01T07:12:41.678" v="1720"/>
          <ac:spMkLst>
            <pc:docMk/>
            <pc:sldMk cId="0" sldId="257"/>
            <ac:spMk id="272" creationId="{00000000-0000-0000-0000-000000000000}"/>
          </ac:spMkLst>
        </pc:spChg>
        <pc:graphicFrameChg chg="modGraphic">
          <ac:chgData name="付永超" userId="e02acb6f-0065-41d3-8997-17650919ff29" providerId="ADAL" clId="{5CBFB94E-1C59-4E40-84D3-F92E3B497336}" dt="2021-09-01T07:09:41.972" v="1673" actId="14734"/>
          <ac:graphicFrameMkLst>
            <pc:docMk/>
            <pc:sldMk cId="0" sldId="257"/>
            <ac:graphicFrameMk id="226" creationId="{00000000-0000-0000-0000-000000000000}"/>
          </ac:graphicFrameMkLst>
        </pc:graphicFrameChg>
        <pc:graphicFrameChg chg="mod modGraphic">
          <ac:chgData name="付永超" userId="e02acb6f-0065-41d3-8997-17650919ff29" providerId="ADAL" clId="{5CBFB94E-1C59-4E40-84D3-F92E3B497336}" dt="2021-09-01T07:22:11.918" v="1890" actId="179"/>
          <ac:graphicFrameMkLst>
            <pc:docMk/>
            <pc:sldMk cId="0" sldId="257"/>
            <ac:graphicFrameMk id="25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081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039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300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7750" y="3346450"/>
            <a:ext cx="11874500" cy="2266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95500" y="6045200"/>
            <a:ext cx="9778999" cy="269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8500" y="2482850"/>
            <a:ext cx="6076950" cy="712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194549" y="2482850"/>
            <a:ext cx="6076950" cy="712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8500" y="431799"/>
            <a:ext cx="12572999" cy="1727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8500" y="2482850"/>
            <a:ext cx="12572999" cy="712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749800" y="10039350"/>
            <a:ext cx="4470399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8500" y="10039350"/>
            <a:ext cx="3213100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058400" y="10039350"/>
            <a:ext cx="3213100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hairihmcneill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3212418315@qq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hairihmcneill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3212418315@qq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49591" y="330191"/>
            <a:ext cx="10060305" cy="10034270"/>
          </a:xfrm>
          <a:custGeom>
            <a:avLst/>
            <a:gdLst/>
            <a:ahLst/>
            <a:cxnLst/>
            <a:rect l="l" t="t" r="r" b="b"/>
            <a:pathLst>
              <a:path w="10060305" h="10034270">
                <a:moveTo>
                  <a:pt x="9928092" y="0"/>
                </a:moveTo>
                <a:lnTo>
                  <a:pt x="132015" y="0"/>
                </a:lnTo>
                <a:lnTo>
                  <a:pt x="121689" y="397"/>
                </a:lnTo>
                <a:lnTo>
                  <a:pt x="80300" y="10513"/>
                </a:lnTo>
                <a:lnTo>
                  <a:pt x="45210" y="32548"/>
                </a:lnTo>
                <a:lnTo>
                  <a:pt x="18729" y="64193"/>
                </a:lnTo>
                <a:lnTo>
                  <a:pt x="3167" y="103137"/>
                </a:lnTo>
                <a:lnTo>
                  <a:pt x="0" y="132015"/>
                </a:lnTo>
                <a:lnTo>
                  <a:pt x="397" y="9912044"/>
                </a:lnTo>
                <a:lnTo>
                  <a:pt x="10513" y="9953433"/>
                </a:lnTo>
                <a:lnTo>
                  <a:pt x="32548" y="9988523"/>
                </a:lnTo>
                <a:lnTo>
                  <a:pt x="64193" y="10015004"/>
                </a:lnTo>
                <a:lnTo>
                  <a:pt x="103137" y="10030566"/>
                </a:lnTo>
                <a:lnTo>
                  <a:pt x="132015" y="10033734"/>
                </a:lnTo>
                <a:lnTo>
                  <a:pt x="9938419" y="10033336"/>
                </a:lnTo>
                <a:lnTo>
                  <a:pt x="9979808" y="10023220"/>
                </a:lnTo>
                <a:lnTo>
                  <a:pt x="10014898" y="10001185"/>
                </a:lnTo>
                <a:lnTo>
                  <a:pt x="10041379" y="9969540"/>
                </a:lnTo>
                <a:lnTo>
                  <a:pt x="10056941" y="9930596"/>
                </a:lnTo>
                <a:lnTo>
                  <a:pt x="10060109" y="9901719"/>
                </a:lnTo>
                <a:lnTo>
                  <a:pt x="10059711" y="121688"/>
                </a:lnTo>
                <a:lnTo>
                  <a:pt x="10049595" y="80299"/>
                </a:lnTo>
                <a:lnTo>
                  <a:pt x="10027559" y="45210"/>
                </a:lnTo>
                <a:lnTo>
                  <a:pt x="9995914" y="18729"/>
                </a:lnTo>
                <a:lnTo>
                  <a:pt x="9956970" y="3167"/>
                </a:lnTo>
                <a:lnTo>
                  <a:pt x="9928092" y="0"/>
                </a:lnTo>
                <a:close/>
              </a:path>
            </a:pathLst>
          </a:custGeom>
          <a:solidFill>
            <a:srgbClr val="ED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32175" y="6288792"/>
            <a:ext cx="6562725" cy="3110865"/>
          </a:xfrm>
          <a:custGeom>
            <a:avLst/>
            <a:gdLst/>
            <a:ahLst/>
            <a:cxnLst/>
            <a:rect l="l" t="t" r="r" b="b"/>
            <a:pathLst>
              <a:path w="6562725" h="3110865">
                <a:moveTo>
                  <a:pt x="6523588" y="0"/>
                </a:moveTo>
                <a:lnTo>
                  <a:pt x="38945" y="0"/>
                </a:lnTo>
                <a:lnTo>
                  <a:pt x="34014" y="309"/>
                </a:lnTo>
                <a:lnTo>
                  <a:pt x="20607" y="4578"/>
                </a:lnTo>
                <a:lnTo>
                  <a:pt x="9814" y="13096"/>
                </a:lnTo>
                <a:lnTo>
                  <a:pt x="2617" y="24879"/>
                </a:lnTo>
                <a:lnTo>
                  <a:pt x="0" y="38945"/>
                </a:lnTo>
                <a:lnTo>
                  <a:pt x="309" y="3076556"/>
                </a:lnTo>
                <a:lnTo>
                  <a:pt x="4579" y="3089963"/>
                </a:lnTo>
                <a:lnTo>
                  <a:pt x="13097" y="3100756"/>
                </a:lnTo>
                <a:lnTo>
                  <a:pt x="24880" y="3107953"/>
                </a:lnTo>
                <a:lnTo>
                  <a:pt x="38945" y="3110570"/>
                </a:lnTo>
                <a:lnTo>
                  <a:pt x="6528525" y="3110260"/>
                </a:lnTo>
                <a:lnTo>
                  <a:pt x="6541932" y="3105990"/>
                </a:lnTo>
                <a:lnTo>
                  <a:pt x="6552725" y="3097472"/>
                </a:lnTo>
                <a:lnTo>
                  <a:pt x="6559922" y="3085689"/>
                </a:lnTo>
                <a:lnTo>
                  <a:pt x="6562539" y="3071624"/>
                </a:lnTo>
                <a:lnTo>
                  <a:pt x="6562229" y="34010"/>
                </a:lnTo>
                <a:lnTo>
                  <a:pt x="6557959" y="20604"/>
                </a:lnTo>
                <a:lnTo>
                  <a:pt x="6549440" y="9812"/>
                </a:lnTo>
                <a:lnTo>
                  <a:pt x="6537655" y="2616"/>
                </a:lnTo>
                <a:lnTo>
                  <a:pt x="65235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7600" y="474304"/>
            <a:ext cx="1521460" cy="87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ctr">
              <a:lnSpc>
                <a:spcPts val="4340"/>
              </a:lnSpc>
            </a:pPr>
            <a:r>
              <a:rPr sz="3900" b="1" spc="-65" dirty="0">
                <a:solidFill>
                  <a:srgbClr val="53585F"/>
                </a:solidFill>
                <a:latin typeface="Trebuchet MS"/>
                <a:cs typeface="Trebuchet MS"/>
              </a:rPr>
              <a:t>Base</a:t>
            </a:r>
            <a:r>
              <a:rPr sz="3900" b="1" spc="-395" dirty="0">
                <a:solidFill>
                  <a:srgbClr val="53585F"/>
                </a:solidFill>
                <a:latin typeface="Trebuchet MS"/>
                <a:cs typeface="Trebuchet MS"/>
              </a:rPr>
              <a:t> </a:t>
            </a:r>
            <a:r>
              <a:rPr sz="3900" b="1" dirty="0">
                <a:solidFill>
                  <a:srgbClr val="53585F"/>
                </a:solidFill>
                <a:latin typeface="Trebuchet MS"/>
                <a:cs typeface="Trebuchet MS"/>
              </a:rPr>
              <a:t>R</a:t>
            </a:r>
            <a:endParaRPr sz="3900" dirty="0">
              <a:latin typeface="Trebuchet MS"/>
              <a:cs typeface="Trebuchet MS"/>
            </a:endParaRPr>
          </a:p>
          <a:p>
            <a:pPr marL="12700" algn="ctr">
              <a:lnSpc>
                <a:spcPts val="2540"/>
              </a:lnSpc>
            </a:pPr>
            <a:r>
              <a:rPr lang="zh-CN" altLang="en-US" sz="2400" spc="25" dirty="0">
                <a:solidFill>
                  <a:srgbClr val="53585F"/>
                </a:solidFill>
                <a:latin typeface="Calibri"/>
                <a:cs typeface="Calibri"/>
              </a:rPr>
              <a:t>备忘单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52000" y="10517689"/>
            <a:ext cx="4070699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spc="30" dirty="0">
                <a:latin typeface="Calibri"/>
                <a:cs typeface="Calibri"/>
              </a:rPr>
              <a:t>了解更多请关注</a:t>
            </a:r>
            <a:r>
              <a:rPr lang="zh-CN" altLang="en-US" sz="900" b="1" spc="30" dirty="0">
                <a:latin typeface="Calibri"/>
                <a:cs typeface="Calibri"/>
              </a:rPr>
              <a:t>网站与</a:t>
            </a:r>
            <a:r>
              <a:rPr lang="en-US" altLang="zh-CN" sz="900" b="1" spc="30" dirty="0">
                <a:latin typeface="Calibri"/>
                <a:cs typeface="Calibri"/>
              </a:rPr>
              <a:t>R</a:t>
            </a:r>
            <a:r>
              <a:rPr lang="zh-CN" altLang="en-US" sz="900" b="1" spc="30" dirty="0">
                <a:latin typeface="Calibri"/>
                <a:cs typeface="Calibri"/>
              </a:rPr>
              <a:t>扩展包</a:t>
            </a:r>
            <a:r>
              <a:rPr sz="900" b="1" spc="-25" dirty="0">
                <a:latin typeface="Tahoma"/>
                <a:cs typeface="Tahoma"/>
              </a:rPr>
              <a:t>vign</a:t>
            </a:r>
            <a:r>
              <a:rPr sz="900" b="1" spc="-35" dirty="0">
                <a:latin typeface="Tahoma"/>
                <a:cs typeface="Tahoma"/>
              </a:rPr>
              <a:t>e</a:t>
            </a:r>
            <a:r>
              <a:rPr sz="900" b="1" spc="-20" dirty="0">
                <a:latin typeface="Tahoma"/>
                <a:cs typeface="Tahoma"/>
              </a:rPr>
              <a:t>t</a:t>
            </a:r>
            <a:r>
              <a:rPr sz="900" b="1" spc="-15" dirty="0">
                <a:latin typeface="Tahoma"/>
                <a:cs typeface="Tahoma"/>
              </a:rPr>
              <a:t>t</a:t>
            </a:r>
            <a:r>
              <a:rPr sz="900" b="1" spc="-30" dirty="0">
                <a:latin typeface="Tahoma"/>
                <a:cs typeface="Tahoma"/>
              </a:rPr>
              <a:t>e</a:t>
            </a:r>
            <a:r>
              <a:rPr sz="900" b="1" spc="75" dirty="0">
                <a:latin typeface="Tahoma"/>
                <a:cs typeface="Tahoma"/>
              </a:rPr>
              <a:t> </a:t>
            </a:r>
            <a:r>
              <a:rPr sz="900" spc="-200" dirty="0">
                <a:latin typeface="Calibri"/>
                <a:cs typeface="Calibri"/>
              </a:rPr>
              <a:t>•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p</a:t>
            </a:r>
            <a:r>
              <a:rPr sz="900" spc="10" dirty="0">
                <a:latin typeface="Calibri"/>
                <a:cs typeface="Calibri"/>
              </a:rPr>
              <a:t>ac</a:t>
            </a:r>
            <a:r>
              <a:rPr sz="900" dirty="0">
                <a:latin typeface="Calibri"/>
                <a:cs typeface="Calibri"/>
              </a:rPr>
              <a:t>k</a:t>
            </a:r>
            <a:r>
              <a:rPr sz="900" spc="5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g</a:t>
            </a:r>
            <a:r>
              <a:rPr sz="900" spc="-20" dirty="0">
                <a:latin typeface="Calibri"/>
                <a:cs typeface="Calibri"/>
              </a:rPr>
              <a:t>e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version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sz="900" spc="-200" dirty="0">
                <a:latin typeface="Calibri"/>
                <a:cs typeface="Calibri"/>
              </a:rPr>
              <a:t>•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lang="zh-CN" altLang="en-US" sz="900" spc="5" dirty="0">
                <a:latin typeface="Calibri"/>
                <a:cs typeface="Calibri"/>
              </a:rPr>
              <a:t>最后更新</a:t>
            </a:r>
            <a:r>
              <a:rPr sz="900" spc="-20" dirty="0">
                <a:latin typeface="Calibri"/>
                <a:cs typeface="Calibri"/>
              </a:rPr>
              <a:t>: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lang="en-US" sz="900" spc="-25" dirty="0">
                <a:latin typeface="Calibri"/>
                <a:cs typeface="Calibri"/>
              </a:rPr>
              <a:t>3</a:t>
            </a:r>
            <a:r>
              <a:rPr lang="zh-CN" altLang="en-US" sz="900" spc="-25" dirty="0">
                <a:latin typeface="Calibri"/>
                <a:cs typeface="Calibri"/>
              </a:rPr>
              <a:t>月</a:t>
            </a:r>
            <a:r>
              <a:rPr lang="en-US" altLang="zh-CN" sz="900" spc="-25" dirty="0">
                <a:latin typeface="Calibri"/>
                <a:cs typeface="Calibri"/>
              </a:rPr>
              <a:t>15</a:t>
            </a:r>
            <a:r>
              <a:rPr lang="zh-CN" altLang="en-US" sz="900" spc="-25" dirty="0">
                <a:latin typeface="Calibri"/>
                <a:cs typeface="Calibri"/>
              </a:rPr>
              <a:t>日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50100" y="6756400"/>
            <a:ext cx="2312035" cy="165100"/>
          </a:xfrm>
          <a:custGeom>
            <a:avLst/>
            <a:gdLst/>
            <a:ahLst/>
            <a:cxnLst/>
            <a:rect l="l" t="t" r="r" b="b"/>
            <a:pathLst>
              <a:path w="2312034" h="165100">
                <a:moveTo>
                  <a:pt x="0" y="165100"/>
                </a:moveTo>
                <a:lnTo>
                  <a:pt x="2311485" y="165100"/>
                </a:lnTo>
                <a:lnTo>
                  <a:pt x="2311485" y="0"/>
                </a:lnTo>
                <a:lnTo>
                  <a:pt x="0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61585" y="6756400"/>
            <a:ext cx="2292350" cy="165100"/>
          </a:xfrm>
          <a:custGeom>
            <a:avLst/>
            <a:gdLst/>
            <a:ahLst/>
            <a:cxnLst/>
            <a:rect l="l" t="t" r="r" b="b"/>
            <a:pathLst>
              <a:path w="2292350" h="165100">
                <a:moveTo>
                  <a:pt x="0" y="165100"/>
                </a:moveTo>
                <a:lnTo>
                  <a:pt x="2292216" y="165100"/>
                </a:lnTo>
                <a:lnTo>
                  <a:pt x="2292216" y="0"/>
                </a:lnTo>
                <a:lnTo>
                  <a:pt x="0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753801" y="6756400"/>
            <a:ext cx="1768475" cy="165100"/>
          </a:xfrm>
          <a:custGeom>
            <a:avLst/>
            <a:gdLst/>
            <a:ahLst/>
            <a:cxnLst/>
            <a:rect l="l" t="t" r="r" b="b"/>
            <a:pathLst>
              <a:path w="1768475" h="165100">
                <a:moveTo>
                  <a:pt x="0" y="165100"/>
                </a:moveTo>
                <a:lnTo>
                  <a:pt x="1768000" y="165100"/>
                </a:lnTo>
                <a:lnTo>
                  <a:pt x="1768000" y="0"/>
                </a:lnTo>
                <a:lnTo>
                  <a:pt x="0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50100" y="7711708"/>
            <a:ext cx="2312035" cy="790575"/>
          </a:xfrm>
          <a:custGeom>
            <a:avLst/>
            <a:gdLst/>
            <a:ahLst/>
            <a:cxnLst/>
            <a:rect l="l" t="t" r="r" b="b"/>
            <a:pathLst>
              <a:path w="2312034" h="790575">
                <a:moveTo>
                  <a:pt x="0" y="790208"/>
                </a:moveTo>
                <a:lnTo>
                  <a:pt x="2311485" y="790208"/>
                </a:lnTo>
                <a:lnTo>
                  <a:pt x="2311485" y="0"/>
                </a:lnTo>
                <a:lnTo>
                  <a:pt x="0" y="0"/>
                </a:lnTo>
                <a:lnTo>
                  <a:pt x="0" y="790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61585" y="7711708"/>
            <a:ext cx="2292350" cy="790575"/>
          </a:xfrm>
          <a:custGeom>
            <a:avLst/>
            <a:gdLst/>
            <a:ahLst/>
            <a:cxnLst/>
            <a:rect l="l" t="t" r="r" b="b"/>
            <a:pathLst>
              <a:path w="2292350" h="790575">
                <a:moveTo>
                  <a:pt x="0" y="790208"/>
                </a:moveTo>
                <a:lnTo>
                  <a:pt x="2292216" y="790208"/>
                </a:lnTo>
                <a:lnTo>
                  <a:pt x="2292216" y="0"/>
                </a:lnTo>
                <a:lnTo>
                  <a:pt x="0" y="0"/>
                </a:lnTo>
                <a:lnTo>
                  <a:pt x="0" y="790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753801" y="7711708"/>
            <a:ext cx="1768475" cy="790575"/>
          </a:xfrm>
          <a:custGeom>
            <a:avLst/>
            <a:gdLst/>
            <a:ahLst/>
            <a:cxnLst/>
            <a:rect l="l" t="t" r="r" b="b"/>
            <a:pathLst>
              <a:path w="1768475" h="790575">
                <a:moveTo>
                  <a:pt x="0" y="790208"/>
                </a:moveTo>
                <a:lnTo>
                  <a:pt x="1768000" y="790208"/>
                </a:lnTo>
                <a:lnTo>
                  <a:pt x="1768000" y="0"/>
                </a:lnTo>
                <a:lnTo>
                  <a:pt x="0" y="0"/>
                </a:lnTo>
                <a:lnTo>
                  <a:pt x="0" y="790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0259" y="1563739"/>
            <a:ext cx="3279775" cy="3300506"/>
          </a:xfrm>
          <a:custGeom>
            <a:avLst/>
            <a:gdLst/>
            <a:ahLst/>
            <a:cxnLst/>
            <a:rect l="l" t="t" r="r" b="b"/>
            <a:pathLst>
              <a:path w="3279775" h="3129915">
                <a:moveTo>
                  <a:pt x="3241016" y="0"/>
                </a:moveTo>
                <a:lnTo>
                  <a:pt x="38733" y="0"/>
                </a:lnTo>
                <a:lnTo>
                  <a:pt x="34142" y="269"/>
                </a:lnTo>
                <a:lnTo>
                  <a:pt x="20695" y="4447"/>
                </a:lnTo>
                <a:lnTo>
                  <a:pt x="9860" y="12913"/>
                </a:lnTo>
                <a:lnTo>
                  <a:pt x="2630" y="24673"/>
                </a:lnTo>
                <a:lnTo>
                  <a:pt x="0" y="38733"/>
                </a:lnTo>
                <a:lnTo>
                  <a:pt x="269" y="3095531"/>
                </a:lnTo>
                <a:lnTo>
                  <a:pt x="4446" y="3108977"/>
                </a:lnTo>
                <a:lnTo>
                  <a:pt x="12912" y="3119813"/>
                </a:lnTo>
                <a:lnTo>
                  <a:pt x="24673" y="3127042"/>
                </a:lnTo>
                <a:lnTo>
                  <a:pt x="38733" y="3129673"/>
                </a:lnTo>
                <a:lnTo>
                  <a:pt x="3245605" y="3129404"/>
                </a:lnTo>
                <a:lnTo>
                  <a:pt x="3259052" y="3125227"/>
                </a:lnTo>
                <a:lnTo>
                  <a:pt x="3269887" y="3116761"/>
                </a:lnTo>
                <a:lnTo>
                  <a:pt x="3277117" y="3105001"/>
                </a:lnTo>
                <a:lnTo>
                  <a:pt x="3279748" y="3090941"/>
                </a:lnTo>
                <a:lnTo>
                  <a:pt x="3279479" y="34143"/>
                </a:lnTo>
                <a:lnTo>
                  <a:pt x="3275301" y="20696"/>
                </a:lnTo>
                <a:lnTo>
                  <a:pt x="3266836" y="9861"/>
                </a:lnTo>
                <a:lnTo>
                  <a:pt x="3255076" y="2630"/>
                </a:lnTo>
                <a:lnTo>
                  <a:pt x="3241016" y="0"/>
                </a:lnTo>
                <a:close/>
              </a:path>
            </a:pathLst>
          </a:custGeom>
          <a:solidFill>
            <a:srgbClr val="ED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8299" y="2291476"/>
            <a:ext cx="3124353" cy="12149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?</a:t>
            </a:r>
            <a:r>
              <a:rPr sz="1200" b="1" dirty="0">
                <a:solidFill>
                  <a:srgbClr val="164F86"/>
                </a:solidFill>
                <a:latin typeface="Courier New"/>
                <a:cs typeface="Courier New"/>
              </a:rPr>
              <a:t>mean</a:t>
            </a:r>
            <a:endParaRPr sz="1200" dirty="0">
              <a:latin typeface="Courier New"/>
              <a:cs typeface="Courier New"/>
            </a:endParaRPr>
          </a:p>
          <a:p>
            <a:pPr marL="12700" marR="5080">
              <a:lnSpc>
                <a:spcPct val="111100"/>
              </a:lnSpc>
            </a:pPr>
            <a:r>
              <a:rPr lang="zh-CN" altLang="en-US" sz="1200" spc="-35" dirty="0">
                <a:latin typeface="Calibri"/>
                <a:cs typeface="Calibri"/>
              </a:rPr>
              <a:t>获得特定的帮助。</a:t>
            </a:r>
            <a:r>
              <a:rPr sz="1200" b="1" dirty="0" err="1">
                <a:latin typeface="Courier New"/>
                <a:cs typeface="Courier New"/>
              </a:rPr>
              <a:t>help.search</a:t>
            </a:r>
            <a:r>
              <a:rPr sz="1200" b="1" dirty="0">
                <a:latin typeface="Courier New"/>
                <a:cs typeface="Courier New"/>
              </a:rPr>
              <a:t>(</a:t>
            </a:r>
            <a:r>
              <a:rPr sz="1200" b="1" spc="-5" dirty="0">
                <a:latin typeface="Courier New"/>
                <a:cs typeface="Courier New"/>
              </a:rPr>
              <a:t>‘</a:t>
            </a:r>
            <a:r>
              <a:rPr sz="1200" b="1" dirty="0">
                <a:solidFill>
                  <a:srgbClr val="164F86"/>
                </a:solidFill>
                <a:latin typeface="Courier New"/>
                <a:cs typeface="Courier New"/>
              </a:rPr>
              <a:t>weighted mea</a:t>
            </a:r>
            <a:r>
              <a:rPr sz="1200" b="1" spc="-5" dirty="0">
                <a:solidFill>
                  <a:srgbClr val="164F86"/>
                </a:solidFill>
                <a:latin typeface="Courier New"/>
                <a:cs typeface="Courier New"/>
              </a:rPr>
              <a:t>n</a:t>
            </a:r>
            <a:r>
              <a:rPr lang="en-US" sz="1200" b="1" dirty="0">
                <a:latin typeface="Courier New"/>
                <a:cs typeface="Courier New"/>
              </a:rPr>
              <a:t>’)</a:t>
            </a:r>
          </a:p>
          <a:p>
            <a:pPr marL="12700" marR="5080">
              <a:lnSpc>
                <a:spcPct val="111100"/>
              </a:lnSpc>
            </a:pPr>
            <a:r>
              <a:rPr lang="zh-CN" altLang="en-US" sz="1200" b="0" i="0" dirty="0">
                <a:solidFill>
                  <a:srgbClr val="000000"/>
                </a:solidFill>
                <a:effectLst/>
                <a:latin typeface="PingFangSC-Regular"/>
              </a:rPr>
              <a:t>在帮助文件中搜索单词或短语</a:t>
            </a:r>
            <a:r>
              <a:rPr sz="1200" spc="-10" dirty="0">
                <a:latin typeface="Calibri"/>
                <a:cs typeface="Calibri"/>
              </a:rPr>
              <a:t>. </a:t>
            </a:r>
            <a:r>
              <a:rPr sz="1200" b="1" dirty="0">
                <a:latin typeface="Courier New"/>
                <a:cs typeface="Courier New"/>
              </a:rPr>
              <a:t>help(package = </a:t>
            </a:r>
            <a:r>
              <a:rPr sz="1200" b="1" spc="-5" dirty="0">
                <a:latin typeface="Courier New"/>
                <a:cs typeface="Courier New"/>
              </a:rPr>
              <a:t>‘</a:t>
            </a:r>
            <a:r>
              <a:rPr sz="1200" b="1" dirty="0">
                <a:solidFill>
                  <a:srgbClr val="164F86"/>
                </a:solidFill>
                <a:latin typeface="Courier New"/>
                <a:cs typeface="Courier New"/>
              </a:rPr>
              <a:t>dply</a:t>
            </a:r>
            <a:r>
              <a:rPr sz="1200" b="1" spc="-5" dirty="0">
                <a:solidFill>
                  <a:srgbClr val="164F86"/>
                </a:solidFill>
                <a:latin typeface="Courier New"/>
                <a:cs typeface="Courier New"/>
              </a:rPr>
              <a:t>r</a:t>
            </a:r>
            <a:r>
              <a:rPr sz="1200" b="1" dirty="0">
                <a:latin typeface="Courier New"/>
                <a:cs typeface="Courier New"/>
              </a:rPr>
              <a:t>’)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zh-CN" altLang="en-US" sz="1200" b="0" i="0" dirty="0">
                <a:solidFill>
                  <a:srgbClr val="000000"/>
                </a:solidFill>
                <a:effectLst/>
                <a:latin typeface="PingFangSC-Regular"/>
              </a:rPr>
              <a:t>查找包的帮助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PingFangSC-Regular"/>
              </a:rPr>
              <a:t>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9399" y="1597276"/>
            <a:ext cx="3247483" cy="340519"/>
          </a:xfrm>
          <a:prstGeom prst="roundRect">
            <a:avLst/>
          </a:prstGeom>
          <a:solidFill>
            <a:srgbClr val="A6AAA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1" spc="-110" dirty="0">
                <a:solidFill>
                  <a:srgbClr val="FFFFFF"/>
                </a:solidFill>
                <a:latin typeface="Trebuchet MS"/>
                <a:cs typeface="Trebuchet MS"/>
              </a:rPr>
              <a:t>获取帮助</a:t>
            </a:r>
            <a:endParaRPr lang="en-US" sz="20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0200" y="3967876"/>
            <a:ext cx="3115310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str</a:t>
            </a:r>
            <a:r>
              <a:rPr sz="1200" b="1" spc="-5" dirty="0">
                <a:latin typeface="Courier New"/>
                <a:cs typeface="Courier New"/>
              </a:rPr>
              <a:t>(</a:t>
            </a:r>
            <a:r>
              <a:rPr sz="1200" b="1" dirty="0">
                <a:solidFill>
                  <a:srgbClr val="164F86"/>
                </a:solidFill>
                <a:latin typeface="Courier New"/>
                <a:cs typeface="Courier New"/>
              </a:rPr>
              <a:t>iri</a:t>
            </a:r>
            <a:r>
              <a:rPr sz="1200" b="1" spc="-5" dirty="0">
                <a:solidFill>
                  <a:srgbClr val="164F86"/>
                </a:solidFill>
                <a:latin typeface="Courier New"/>
                <a:cs typeface="Courier New"/>
              </a:rPr>
              <a:t>s</a:t>
            </a:r>
            <a:r>
              <a:rPr sz="1200" b="1" dirty="0">
                <a:latin typeface="Courier New"/>
                <a:cs typeface="Courier New"/>
              </a:rPr>
              <a:t>)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zh-CN" altLang="en-US" sz="1200" b="0" i="0" dirty="0">
                <a:solidFill>
                  <a:srgbClr val="000000"/>
                </a:solidFill>
                <a:effectLst/>
                <a:latin typeface="PingFangSC-Regular"/>
              </a:rPr>
              <a:t>有关对象的详细信息</a:t>
            </a:r>
            <a:r>
              <a:rPr sz="1200" spc="-35" dirty="0">
                <a:latin typeface="Calibri"/>
                <a:cs typeface="Calibri"/>
              </a:rPr>
              <a:t>.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b="1" dirty="0">
                <a:latin typeface="Courier New"/>
                <a:cs typeface="Courier New"/>
              </a:rPr>
              <a:t>class</a:t>
            </a:r>
            <a:r>
              <a:rPr sz="1200" b="1" spc="-5" dirty="0">
                <a:latin typeface="Courier New"/>
                <a:cs typeface="Courier New"/>
              </a:rPr>
              <a:t>(</a:t>
            </a:r>
            <a:r>
              <a:rPr sz="1200" b="1" dirty="0">
                <a:solidFill>
                  <a:srgbClr val="164F86"/>
                </a:solidFill>
                <a:latin typeface="Courier New"/>
                <a:cs typeface="Courier New"/>
              </a:rPr>
              <a:t>iri</a:t>
            </a:r>
            <a:r>
              <a:rPr sz="1200" b="1" spc="-5" dirty="0">
                <a:solidFill>
                  <a:srgbClr val="164F86"/>
                </a:solidFill>
                <a:latin typeface="Courier New"/>
                <a:cs typeface="Courier New"/>
              </a:rPr>
              <a:t>s</a:t>
            </a:r>
            <a:r>
              <a:rPr sz="1200" b="1" dirty="0">
                <a:latin typeface="Courier New"/>
                <a:cs typeface="Courier New"/>
              </a:rPr>
              <a:t>)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zh-CN" altLang="en-US" sz="1200" spc="10" dirty="0">
                <a:latin typeface="Calibri"/>
                <a:cs typeface="Calibri"/>
              </a:rPr>
              <a:t>查找对象所属的类</a:t>
            </a:r>
            <a:r>
              <a:rPr lang="en-US" altLang="zh-CN" sz="1200" spc="10" dirty="0">
                <a:latin typeface="Calibri"/>
                <a:cs typeface="Calibri"/>
              </a:rPr>
              <a:t>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22938" y="389930"/>
            <a:ext cx="6562090" cy="283210"/>
          </a:xfrm>
          <a:custGeom>
            <a:avLst/>
            <a:gdLst/>
            <a:ahLst/>
            <a:cxnLst/>
            <a:rect l="l" t="t" r="r" b="b"/>
            <a:pathLst>
              <a:path w="6562090" h="283209">
                <a:moveTo>
                  <a:pt x="6496947" y="0"/>
                </a:moveTo>
                <a:lnTo>
                  <a:pt x="64897" y="0"/>
                </a:lnTo>
                <a:lnTo>
                  <a:pt x="61546" y="84"/>
                </a:lnTo>
                <a:lnTo>
                  <a:pt x="22929" y="15394"/>
                </a:lnTo>
                <a:lnTo>
                  <a:pt x="1610" y="50465"/>
                </a:lnTo>
                <a:lnTo>
                  <a:pt x="0" y="64895"/>
                </a:lnTo>
                <a:lnTo>
                  <a:pt x="84" y="221161"/>
                </a:lnTo>
                <a:lnTo>
                  <a:pt x="15394" y="259778"/>
                </a:lnTo>
                <a:lnTo>
                  <a:pt x="50466" y="281096"/>
                </a:lnTo>
                <a:lnTo>
                  <a:pt x="64897" y="282707"/>
                </a:lnTo>
                <a:lnTo>
                  <a:pt x="6500298" y="282622"/>
                </a:lnTo>
                <a:lnTo>
                  <a:pt x="6538914" y="267312"/>
                </a:lnTo>
                <a:lnTo>
                  <a:pt x="6560234" y="232241"/>
                </a:lnTo>
                <a:lnTo>
                  <a:pt x="6561844" y="217811"/>
                </a:lnTo>
                <a:lnTo>
                  <a:pt x="6561759" y="61545"/>
                </a:lnTo>
                <a:lnTo>
                  <a:pt x="6546449" y="22928"/>
                </a:lnTo>
                <a:lnTo>
                  <a:pt x="6511377" y="1610"/>
                </a:lnTo>
                <a:lnTo>
                  <a:pt x="6496947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编程</a:t>
            </a:r>
          </a:p>
        </p:txBody>
      </p:sp>
      <p:sp>
        <p:nvSpPr>
          <p:cNvPr id="23" name="object 23"/>
          <p:cNvSpPr/>
          <p:nvPr/>
        </p:nvSpPr>
        <p:spPr>
          <a:xfrm>
            <a:off x="7052058" y="702100"/>
            <a:ext cx="3237230" cy="2741930"/>
          </a:xfrm>
          <a:custGeom>
            <a:avLst/>
            <a:gdLst/>
            <a:ahLst/>
            <a:cxnLst/>
            <a:rect l="l" t="t" r="r" b="b"/>
            <a:pathLst>
              <a:path w="3237229" h="2741929">
                <a:moveTo>
                  <a:pt x="3198139" y="0"/>
                </a:moveTo>
                <a:lnTo>
                  <a:pt x="39020" y="0"/>
                </a:lnTo>
                <a:lnTo>
                  <a:pt x="33968" y="324"/>
                </a:lnTo>
                <a:lnTo>
                  <a:pt x="20576" y="4625"/>
                </a:lnTo>
                <a:lnTo>
                  <a:pt x="9797" y="13161"/>
                </a:lnTo>
                <a:lnTo>
                  <a:pt x="2612" y="24953"/>
                </a:lnTo>
                <a:lnTo>
                  <a:pt x="0" y="39020"/>
                </a:lnTo>
                <a:lnTo>
                  <a:pt x="324" y="2707854"/>
                </a:lnTo>
                <a:lnTo>
                  <a:pt x="4625" y="2721246"/>
                </a:lnTo>
                <a:lnTo>
                  <a:pt x="13161" y="2732025"/>
                </a:lnTo>
                <a:lnTo>
                  <a:pt x="24953" y="2739210"/>
                </a:lnTo>
                <a:lnTo>
                  <a:pt x="39020" y="2741823"/>
                </a:lnTo>
                <a:lnTo>
                  <a:pt x="3203191" y="2741499"/>
                </a:lnTo>
                <a:lnTo>
                  <a:pt x="3216583" y="2737197"/>
                </a:lnTo>
                <a:lnTo>
                  <a:pt x="3227362" y="2728661"/>
                </a:lnTo>
                <a:lnTo>
                  <a:pt x="3234547" y="2716870"/>
                </a:lnTo>
                <a:lnTo>
                  <a:pt x="3237160" y="2702802"/>
                </a:lnTo>
                <a:lnTo>
                  <a:pt x="3236836" y="33968"/>
                </a:lnTo>
                <a:lnTo>
                  <a:pt x="3232534" y="20576"/>
                </a:lnTo>
                <a:lnTo>
                  <a:pt x="3223998" y="9797"/>
                </a:lnTo>
                <a:lnTo>
                  <a:pt x="3212206" y="2612"/>
                </a:lnTo>
                <a:lnTo>
                  <a:pt x="31981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25308" y="756782"/>
            <a:ext cx="3091180" cy="248920"/>
          </a:xfrm>
          <a:custGeom>
            <a:avLst/>
            <a:gdLst/>
            <a:ahLst/>
            <a:cxnLst/>
            <a:rect l="l" t="t" r="r" b="b"/>
            <a:pathLst>
              <a:path w="3091179" h="248919">
                <a:moveTo>
                  <a:pt x="3026267" y="0"/>
                </a:moveTo>
                <a:lnTo>
                  <a:pt x="64390" y="0"/>
                </a:lnTo>
                <a:lnTo>
                  <a:pt x="61868" y="48"/>
                </a:lnTo>
                <a:lnTo>
                  <a:pt x="23079" y="14997"/>
                </a:lnTo>
                <a:lnTo>
                  <a:pt x="1622" y="49965"/>
                </a:lnTo>
                <a:lnTo>
                  <a:pt x="0" y="64391"/>
                </a:lnTo>
                <a:lnTo>
                  <a:pt x="48" y="186971"/>
                </a:lnTo>
                <a:lnTo>
                  <a:pt x="14997" y="225761"/>
                </a:lnTo>
                <a:lnTo>
                  <a:pt x="49964" y="247218"/>
                </a:lnTo>
                <a:lnTo>
                  <a:pt x="64390" y="248841"/>
                </a:lnTo>
                <a:lnTo>
                  <a:pt x="3028789" y="248792"/>
                </a:lnTo>
                <a:lnTo>
                  <a:pt x="3067579" y="233843"/>
                </a:lnTo>
                <a:lnTo>
                  <a:pt x="3089037" y="198876"/>
                </a:lnTo>
                <a:lnTo>
                  <a:pt x="3090659" y="184450"/>
                </a:lnTo>
                <a:lnTo>
                  <a:pt x="3090610" y="61868"/>
                </a:lnTo>
                <a:lnTo>
                  <a:pt x="3075661" y="23078"/>
                </a:lnTo>
                <a:lnTo>
                  <a:pt x="3040693" y="1622"/>
                </a:lnTo>
                <a:lnTo>
                  <a:pt x="3026267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58394"/>
              </p:ext>
            </p:extLst>
          </p:nvPr>
        </p:nvGraphicFramePr>
        <p:xfrm>
          <a:off x="7143750" y="6750050"/>
          <a:ext cx="6371701" cy="2535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31750">
                        <a:lnSpc>
                          <a:spcPts val="1150"/>
                        </a:lnSpc>
                      </a:pPr>
                      <a:r>
                        <a:rPr lang="zh-CN" altLang="en-US" sz="1000" b="1" dirty="0">
                          <a:latin typeface="Trebuchet MS"/>
                          <a:cs typeface="Trebuchet MS"/>
                        </a:rPr>
                        <a:t>输入</a:t>
                      </a:r>
                      <a:endParaRPr sz="10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DCDEE0"/>
                      </a:solidFill>
                      <a:prstDash val="solid"/>
                    </a:lnL>
                    <a:lnR w="12700">
                      <a:solidFill>
                        <a:srgbClr val="DCDEE0"/>
                      </a:solidFill>
                      <a:prstDash val="solid"/>
                    </a:lnR>
                    <a:lnT w="12700">
                      <a:solidFill>
                        <a:srgbClr val="DCDEE0"/>
                      </a:solidFill>
                      <a:prstDash val="solid"/>
                    </a:lnT>
                    <a:lnB w="12700">
                      <a:solidFill>
                        <a:srgbClr val="DCDE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150"/>
                        </a:lnSpc>
                      </a:pPr>
                      <a:r>
                        <a:rPr lang="zh-CN" altLang="en-US" sz="1000" b="1" dirty="0">
                          <a:latin typeface="Trebuchet MS"/>
                          <a:cs typeface="Trebuchet MS"/>
                        </a:rPr>
                        <a:t>输出</a:t>
                      </a:r>
                      <a:endParaRPr sz="10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DCDEE0"/>
                      </a:solidFill>
                      <a:prstDash val="solid"/>
                    </a:lnL>
                    <a:lnR w="12700">
                      <a:solidFill>
                        <a:srgbClr val="DCDEE0"/>
                      </a:solidFill>
                      <a:prstDash val="solid"/>
                    </a:lnR>
                    <a:lnT w="12700">
                      <a:solidFill>
                        <a:srgbClr val="DCDEE0"/>
                      </a:solidFill>
                      <a:prstDash val="solid"/>
                    </a:lnT>
                    <a:lnB w="12700">
                      <a:solidFill>
                        <a:srgbClr val="DCDE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150"/>
                        </a:lnSpc>
                      </a:pPr>
                      <a:r>
                        <a:rPr lang="zh-CN" altLang="en-US" sz="1000" b="1" dirty="0">
                          <a:latin typeface="Trebuchet MS"/>
                          <a:cs typeface="Trebuchet MS"/>
                        </a:rPr>
                        <a:t>描述</a:t>
                      </a:r>
                      <a:endParaRPr sz="10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DCDEE0"/>
                      </a:solidFill>
                      <a:prstDash val="solid"/>
                    </a:lnL>
                    <a:lnR w="12700">
                      <a:solidFill>
                        <a:srgbClr val="DCDEE0"/>
                      </a:solidFill>
                      <a:prstDash val="solid"/>
                    </a:lnR>
                    <a:lnT w="12700">
                      <a:solidFill>
                        <a:srgbClr val="DCDEE0"/>
                      </a:solidFill>
                      <a:prstDash val="solid"/>
                    </a:lnT>
                    <a:lnB w="12700">
                      <a:solidFill>
                        <a:srgbClr val="DCDE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208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df</a:t>
                      </a:r>
                      <a:r>
                        <a:rPr sz="1000" spc="-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latin typeface="Lucida Console"/>
                          <a:cs typeface="Lucida Console"/>
                        </a:rPr>
                        <a:t>&lt;-</a:t>
                      </a:r>
                      <a:r>
                        <a:rPr sz="1000" spc="-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latin typeface="Lucida Console"/>
                          <a:cs typeface="Lucida Console"/>
                        </a:rPr>
                        <a:t>read.table</a:t>
                      </a:r>
                      <a:r>
                        <a:rPr sz="1000" spc="-5" dirty="0">
                          <a:latin typeface="Lucida Console"/>
                          <a:cs typeface="Lucida Console"/>
                        </a:rPr>
                        <a:t>(</a:t>
                      </a:r>
                      <a:r>
                        <a:rPr sz="1000" dirty="0">
                          <a:solidFill>
                            <a:srgbClr val="BD5B0C"/>
                          </a:solidFill>
                          <a:latin typeface="Lucida Console"/>
                          <a:cs typeface="Lucida Console"/>
                        </a:rPr>
                        <a:t>‘fil</a:t>
                      </a:r>
                      <a:r>
                        <a:rPr sz="1000" spc="-5" dirty="0">
                          <a:solidFill>
                            <a:srgbClr val="BD5B0C"/>
                          </a:solidFill>
                          <a:latin typeface="Lucida Console"/>
                          <a:cs typeface="Lucida Console"/>
                        </a:rPr>
                        <a:t>e</a:t>
                      </a:r>
                      <a:r>
                        <a:rPr sz="1000" dirty="0">
                          <a:solidFill>
                            <a:srgbClr val="0365C0"/>
                          </a:solidFill>
                          <a:latin typeface="Lucida Console"/>
                          <a:cs typeface="Lucida Console"/>
                        </a:rPr>
                        <a:t>.tx</a:t>
                      </a:r>
                      <a:r>
                        <a:rPr sz="1000" spc="-5" dirty="0">
                          <a:solidFill>
                            <a:srgbClr val="0365C0"/>
                          </a:solidFill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1000" dirty="0">
                          <a:solidFill>
                            <a:srgbClr val="BD5B0C"/>
                          </a:solidFill>
                          <a:latin typeface="Lucida Console"/>
                          <a:cs typeface="Lucida Console"/>
                        </a:rPr>
                        <a:t>’</a:t>
                      </a:r>
                      <a:r>
                        <a:rPr sz="1000" dirty="0">
                          <a:latin typeface="Lucida Console"/>
                          <a:cs typeface="Lucida Console"/>
                        </a:rPr>
                        <a:t>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DCDEE0"/>
                      </a:solidFill>
                      <a:prstDash val="solid"/>
                    </a:lnL>
                    <a:lnR w="12700">
                      <a:solidFill>
                        <a:srgbClr val="DCDEE0"/>
                      </a:solidFill>
                      <a:prstDash val="solid"/>
                    </a:lnR>
                    <a:lnT w="12700">
                      <a:solidFill>
                        <a:srgbClr val="DCDEE0"/>
                      </a:solidFill>
                      <a:prstDash val="solid"/>
                    </a:lnT>
                    <a:lnB w="12700">
                      <a:solidFill>
                        <a:srgbClr val="DCDEE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write.table(df,</a:t>
                      </a:r>
                      <a:r>
                        <a:rPr sz="1000" spc="-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solidFill>
                            <a:srgbClr val="BD5B0C"/>
                          </a:solidFill>
                          <a:latin typeface="Lucida Console"/>
                          <a:cs typeface="Lucida Console"/>
                        </a:rPr>
                        <a:t>‘fil</a:t>
                      </a:r>
                      <a:r>
                        <a:rPr sz="1000" spc="-5" dirty="0">
                          <a:solidFill>
                            <a:srgbClr val="BD5B0C"/>
                          </a:solidFill>
                          <a:latin typeface="Lucida Console"/>
                          <a:cs typeface="Lucida Console"/>
                        </a:rPr>
                        <a:t>e</a:t>
                      </a:r>
                      <a:r>
                        <a:rPr sz="1000" dirty="0">
                          <a:solidFill>
                            <a:srgbClr val="0365C0"/>
                          </a:solidFill>
                          <a:latin typeface="Lucida Console"/>
                          <a:cs typeface="Lucida Console"/>
                        </a:rPr>
                        <a:t>.tx</a:t>
                      </a:r>
                      <a:r>
                        <a:rPr sz="1000" spc="-5" dirty="0">
                          <a:solidFill>
                            <a:srgbClr val="0365C0"/>
                          </a:solidFill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1000" dirty="0">
                          <a:solidFill>
                            <a:srgbClr val="BD5B0C"/>
                          </a:solidFill>
                          <a:latin typeface="Lucida Console"/>
                          <a:cs typeface="Lucida Console"/>
                        </a:rPr>
                        <a:t>’</a:t>
                      </a:r>
                      <a:r>
                        <a:rPr sz="1000" dirty="0">
                          <a:latin typeface="Lucida Console"/>
                          <a:cs typeface="Lucida Console"/>
                        </a:rPr>
                        <a:t>)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DCDEE0"/>
                      </a:solidFill>
                      <a:prstDash val="solid"/>
                    </a:lnL>
                    <a:lnR w="12700">
                      <a:solidFill>
                        <a:srgbClr val="DCDEE0"/>
                      </a:solidFill>
                      <a:prstDash val="solid"/>
                    </a:lnR>
                    <a:lnT w="12700">
                      <a:solidFill>
                        <a:srgbClr val="DCDEE0"/>
                      </a:solidFill>
                      <a:prstDash val="solid"/>
                    </a:lnT>
                    <a:lnB w="12700">
                      <a:solidFill>
                        <a:srgbClr val="DCDEE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787400" marR="76835" indent="-698500">
                        <a:lnSpc>
                          <a:spcPct val="108300"/>
                        </a:lnSpc>
                      </a:pPr>
                      <a:r>
                        <a:rPr lang="zh-CN" altLang="en-US" sz="1000" spc="-10" dirty="0">
                          <a:latin typeface="+mn-lt"/>
                          <a:cs typeface="Calibri"/>
                        </a:rPr>
                        <a:t>读写带分隔符的文本文件。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DCDEE0"/>
                      </a:solidFill>
                      <a:prstDash val="solid"/>
                    </a:lnL>
                    <a:lnR w="12700">
                      <a:solidFill>
                        <a:srgbClr val="DCDEE0"/>
                      </a:solidFill>
                      <a:prstDash val="solid"/>
                    </a:lnR>
                    <a:lnT w="12700">
                      <a:solidFill>
                        <a:srgbClr val="DCDEE0"/>
                      </a:solidFill>
                      <a:prstDash val="solid"/>
                    </a:lnT>
                    <a:lnB w="12700">
                      <a:solidFill>
                        <a:srgbClr val="DCDEE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208"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df</a:t>
                      </a:r>
                      <a:r>
                        <a:rPr sz="1000" spc="-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latin typeface="Lucida Console"/>
                          <a:cs typeface="Lucida Console"/>
                        </a:rPr>
                        <a:t>&lt;-</a:t>
                      </a:r>
                      <a:r>
                        <a:rPr sz="1000" spc="-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latin typeface="Lucida Console"/>
                          <a:cs typeface="Lucida Console"/>
                        </a:rPr>
                        <a:t>read.csv</a:t>
                      </a:r>
                      <a:r>
                        <a:rPr sz="1000" spc="-5" dirty="0">
                          <a:latin typeface="Lucida Console"/>
                          <a:cs typeface="Lucida Console"/>
                        </a:rPr>
                        <a:t>(</a:t>
                      </a:r>
                      <a:r>
                        <a:rPr sz="1000" dirty="0">
                          <a:solidFill>
                            <a:srgbClr val="BD5B0C"/>
                          </a:solidFill>
                          <a:latin typeface="Lucida Console"/>
                          <a:cs typeface="Lucida Console"/>
                        </a:rPr>
                        <a:t>‘fil</a:t>
                      </a:r>
                      <a:r>
                        <a:rPr sz="1000" spc="-5" dirty="0">
                          <a:solidFill>
                            <a:srgbClr val="BD5B0C"/>
                          </a:solidFill>
                          <a:latin typeface="Lucida Console"/>
                          <a:cs typeface="Lucida Console"/>
                        </a:rPr>
                        <a:t>e</a:t>
                      </a:r>
                      <a:r>
                        <a:rPr sz="1000" dirty="0">
                          <a:solidFill>
                            <a:srgbClr val="0365C0"/>
                          </a:solidFill>
                          <a:latin typeface="Lucida Console"/>
                          <a:cs typeface="Lucida Console"/>
                        </a:rPr>
                        <a:t>.cs</a:t>
                      </a:r>
                      <a:r>
                        <a:rPr sz="1000" spc="-5" dirty="0">
                          <a:solidFill>
                            <a:srgbClr val="0365C0"/>
                          </a:solidFill>
                          <a:latin typeface="Lucida Console"/>
                          <a:cs typeface="Lucida Console"/>
                        </a:rPr>
                        <a:t>v</a:t>
                      </a:r>
                      <a:r>
                        <a:rPr sz="1000" dirty="0">
                          <a:solidFill>
                            <a:srgbClr val="BD5B0C"/>
                          </a:solidFill>
                          <a:latin typeface="Lucida Console"/>
                          <a:cs typeface="Lucida Console"/>
                        </a:rPr>
                        <a:t>’</a:t>
                      </a:r>
                      <a:r>
                        <a:rPr sz="1000" dirty="0">
                          <a:latin typeface="Lucida Console"/>
                          <a:cs typeface="Lucida Console"/>
                        </a:rPr>
                        <a:t>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DCDEE0"/>
                      </a:solidFill>
                      <a:prstDash val="solid"/>
                    </a:lnL>
                    <a:lnR w="12700">
                      <a:solidFill>
                        <a:srgbClr val="DCDEE0"/>
                      </a:solidFill>
                      <a:prstDash val="solid"/>
                    </a:lnR>
                    <a:lnT w="12700">
                      <a:solidFill>
                        <a:srgbClr val="DCDEE0"/>
                      </a:solidFill>
                      <a:prstDash val="solid"/>
                    </a:lnT>
                    <a:lnB w="12700">
                      <a:solidFill>
                        <a:srgbClr val="DCDE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write.csv(df,</a:t>
                      </a:r>
                      <a:r>
                        <a:rPr sz="1000" spc="-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solidFill>
                            <a:srgbClr val="BD5B0C"/>
                          </a:solidFill>
                          <a:latin typeface="Lucida Console"/>
                          <a:cs typeface="Lucida Console"/>
                        </a:rPr>
                        <a:t>‘fil</a:t>
                      </a:r>
                      <a:r>
                        <a:rPr sz="1000" spc="-5" dirty="0">
                          <a:solidFill>
                            <a:srgbClr val="BD5B0C"/>
                          </a:solidFill>
                          <a:latin typeface="Lucida Console"/>
                          <a:cs typeface="Lucida Console"/>
                        </a:rPr>
                        <a:t>e</a:t>
                      </a:r>
                      <a:r>
                        <a:rPr sz="1000" dirty="0">
                          <a:solidFill>
                            <a:srgbClr val="0365C0"/>
                          </a:solidFill>
                          <a:latin typeface="Lucida Console"/>
                          <a:cs typeface="Lucida Console"/>
                        </a:rPr>
                        <a:t>.cs</a:t>
                      </a:r>
                      <a:r>
                        <a:rPr sz="1000" spc="-5" dirty="0">
                          <a:solidFill>
                            <a:srgbClr val="0365C0"/>
                          </a:solidFill>
                          <a:latin typeface="Lucida Console"/>
                          <a:cs typeface="Lucida Console"/>
                        </a:rPr>
                        <a:t>v</a:t>
                      </a:r>
                      <a:r>
                        <a:rPr sz="1000" dirty="0">
                          <a:solidFill>
                            <a:srgbClr val="BD5B0C"/>
                          </a:solidFill>
                          <a:latin typeface="Lucida Console"/>
                          <a:cs typeface="Lucida Console"/>
                        </a:rPr>
                        <a:t>’</a:t>
                      </a:r>
                      <a:r>
                        <a:rPr sz="1000" dirty="0">
                          <a:latin typeface="Lucida Console"/>
                          <a:cs typeface="Lucida Console"/>
                        </a:rPr>
                        <a:t>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DCDEE0"/>
                      </a:solidFill>
                      <a:prstDash val="solid"/>
                    </a:lnL>
                    <a:lnR w="12700">
                      <a:solidFill>
                        <a:srgbClr val="DCDEE0"/>
                      </a:solidFill>
                      <a:prstDash val="solid"/>
                    </a:lnR>
                    <a:lnT w="12700">
                      <a:solidFill>
                        <a:srgbClr val="DCDEE0"/>
                      </a:solidFill>
                      <a:prstDash val="solid"/>
                    </a:lnT>
                    <a:lnB w="12700">
                      <a:solidFill>
                        <a:srgbClr val="DCDE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2400" marR="146050" indent="-2540" algn="ctr">
                        <a:lnSpc>
                          <a:spcPct val="108300"/>
                        </a:lnSpc>
                      </a:pPr>
                      <a:r>
                        <a:rPr lang="zh-CN" altLang="en-US" sz="1000" spc="-10" dirty="0">
                          <a:latin typeface="+mn-lt"/>
                          <a:cs typeface="Calibri"/>
                        </a:rPr>
                        <a:t>读写逗号分隔值文件。这是</a:t>
                      </a:r>
                      <a:r>
                        <a:rPr lang="en-US" sz="1000" spc="-10" dirty="0" err="1">
                          <a:latin typeface="+mn-lt"/>
                          <a:cs typeface="Calibri"/>
                        </a:rPr>
                        <a:t>read.table</a:t>
                      </a:r>
                      <a:r>
                        <a:rPr lang="en-US" sz="1000" spc="-10" dirty="0">
                          <a:latin typeface="+mn-lt"/>
                          <a:cs typeface="Calibri"/>
                        </a:rPr>
                        <a:t>/</a:t>
                      </a:r>
                      <a:r>
                        <a:rPr lang="en-US" sz="1000" spc="-10" dirty="0" err="1">
                          <a:latin typeface="+mn-lt"/>
                          <a:cs typeface="Calibri"/>
                        </a:rPr>
                        <a:t>write.table</a:t>
                      </a:r>
                      <a:r>
                        <a:rPr lang="zh-CN" altLang="en-US" sz="1000" spc="-10" dirty="0">
                          <a:latin typeface="+mn-lt"/>
                          <a:cs typeface="Calibri"/>
                        </a:rPr>
                        <a:t>的特例。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DCDEE0"/>
                      </a:solidFill>
                      <a:prstDash val="solid"/>
                    </a:lnL>
                    <a:lnR w="12700">
                      <a:solidFill>
                        <a:srgbClr val="DCDEE0"/>
                      </a:solidFill>
                      <a:prstDash val="solid"/>
                    </a:lnR>
                    <a:lnT w="12700">
                      <a:solidFill>
                        <a:srgbClr val="DCDEE0"/>
                      </a:solidFill>
                      <a:prstDash val="solid"/>
                    </a:lnT>
                    <a:lnB w="12700">
                      <a:solidFill>
                        <a:srgbClr val="DCDE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207"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load</a:t>
                      </a:r>
                      <a:r>
                        <a:rPr sz="1000" spc="-5" dirty="0">
                          <a:latin typeface="Lucida Console"/>
                          <a:cs typeface="Lucida Console"/>
                        </a:rPr>
                        <a:t>(</a:t>
                      </a:r>
                      <a:r>
                        <a:rPr sz="1000" dirty="0">
                          <a:solidFill>
                            <a:srgbClr val="BD5B0C"/>
                          </a:solidFill>
                          <a:latin typeface="Lucida Console"/>
                          <a:cs typeface="Lucida Console"/>
                        </a:rPr>
                        <a:t>‘fil</a:t>
                      </a:r>
                      <a:r>
                        <a:rPr sz="1000" spc="-5" dirty="0">
                          <a:solidFill>
                            <a:srgbClr val="BD5B0C"/>
                          </a:solidFill>
                          <a:latin typeface="Lucida Console"/>
                          <a:cs typeface="Lucida Console"/>
                        </a:rPr>
                        <a:t>e</a:t>
                      </a:r>
                      <a:r>
                        <a:rPr sz="1000" dirty="0">
                          <a:solidFill>
                            <a:srgbClr val="0365C0"/>
                          </a:solidFill>
                          <a:latin typeface="Lucida Console"/>
                          <a:cs typeface="Lucida Console"/>
                        </a:rPr>
                        <a:t>.RDat</a:t>
                      </a:r>
                      <a:r>
                        <a:rPr sz="1000" spc="-5" dirty="0">
                          <a:solidFill>
                            <a:srgbClr val="0365C0"/>
                          </a:solidFill>
                          <a:latin typeface="Lucida Console"/>
                          <a:cs typeface="Lucida Console"/>
                        </a:rPr>
                        <a:t>a</a:t>
                      </a:r>
                      <a:r>
                        <a:rPr sz="1000" dirty="0">
                          <a:solidFill>
                            <a:srgbClr val="BD5B0C"/>
                          </a:solidFill>
                          <a:latin typeface="Lucida Console"/>
                          <a:cs typeface="Lucida Console"/>
                        </a:rPr>
                        <a:t>’</a:t>
                      </a:r>
                      <a:r>
                        <a:rPr sz="1000" dirty="0">
                          <a:latin typeface="Lucida Console"/>
                          <a:cs typeface="Lucida Console"/>
                        </a:rPr>
                        <a:t>)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DCDEE0"/>
                      </a:solidFill>
                      <a:prstDash val="solid"/>
                    </a:lnL>
                    <a:lnR w="12700">
                      <a:solidFill>
                        <a:srgbClr val="DCDEE0"/>
                      </a:solidFill>
                      <a:prstDash val="solid"/>
                    </a:lnR>
                    <a:lnT w="12700">
                      <a:solidFill>
                        <a:srgbClr val="DCDEE0"/>
                      </a:solidFill>
                      <a:prstDash val="solid"/>
                    </a:lnT>
                    <a:lnB w="12700">
                      <a:solidFill>
                        <a:srgbClr val="DCDEE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save(df,</a:t>
                      </a:r>
                      <a:r>
                        <a:rPr sz="1000" spc="-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latin typeface="Lucida Console"/>
                          <a:cs typeface="Lucida Console"/>
                        </a:rPr>
                        <a:t>file</a:t>
                      </a:r>
                      <a:r>
                        <a:rPr sz="1000" spc="-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latin typeface="Lucida Console"/>
                          <a:cs typeface="Lucida Console"/>
                        </a:rPr>
                        <a:t>=</a:t>
                      </a:r>
                      <a:r>
                        <a:rPr sz="1000" spc="-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solidFill>
                            <a:srgbClr val="BD5B0C"/>
                          </a:solidFill>
                          <a:latin typeface="Lucida Console"/>
                          <a:cs typeface="Lucida Console"/>
                        </a:rPr>
                        <a:t>’fil</a:t>
                      </a:r>
                      <a:r>
                        <a:rPr sz="1000" spc="-5" dirty="0">
                          <a:solidFill>
                            <a:srgbClr val="BD5B0C"/>
                          </a:solidFill>
                          <a:latin typeface="Lucida Console"/>
                          <a:cs typeface="Lucida Console"/>
                        </a:rPr>
                        <a:t>e</a:t>
                      </a:r>
                      <a:r>
                        <a:rPr sz="1000" dirty="0">
                          <a:solidFill>
                            <a:srgbClr val="0365C0"/>
                          </a:solidFill>
                          <a:latin typeface="Lucida Console"/>
                          <a:cs typeface="Lucida Console"/>
                        </a:rPr>
                        <a:t>.Rdat</a:t>
                      </a:r>
                      <a:r>
                        <a:rPr sz="1000" spc="-5" dirty="0">
                          <a:solidFill>
                            <a:srgbClr val="0365C0"/>
                          </a:solidFill>
                          <a:latin typeface="Lucida Console"/>
                          <a:cs typeface="Lucida Console"/>
                        </a:rPr>
                        <a:t>a</a:t>
                      </a:r>
                      <a:r>
                        <a:rPr sz="1000" dirty="0">
                          <a:solidFill>
                            <a:srgbClr val="BD5B0C"/>
                          </a:solidFill>
                          <a:latin typeface="Lucida Console"/>
                          <a:cs typeface="Lucida Console"/>
                        </a:rPr>
                        <a:t>’</a:t>
                      </a:r>
                      <a:r>
                        <a:rPr sz="1000" dirty="0">
                          <a:latin typeface="Lucida Console"/>
                          <a:cs typeface="Lucida Console"/>
                        </a:rPr>
                        <a:t>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DCDEE0"/>
                      </a:solidFill>
                      <a:prstDash val="solid"/>
                    </a:lnL>
                    <a:lnR w="12700">
                      <a:solidFill>
                        <a:srgbClr val="DCDEE0"/>
                      </a:solidFill>
                      <a:prstDash val="solid"/>
                    </a:lnR>
                    <a:lnT w="12700">
                      <a:solidFill>
                        <a:srgbClr val="DCDEE0"/>
                      </a:solidFill>
                      <a:prstDash val="solid"/>
                    </a:lnT>
                    <a:lnB w="12700">
                      <a:solidFill>
                        <a:srgbClr val="DCDEE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81915" indent="-241300">
                        <a:lnSpc>
                          <a:spcPct val="108300"/>
                        </a:lnSpc>
                      </a:pPr>
                      <a:r>
                        <a:rPr lang="zh-CN" altLang="en-US" sz="1000" spc="-10" dirty="0">
                          <a:latin typeface="+mn-lt"/>
                          <a:cs typeface="Calibri"/>
                        </a:rPr>
                        <a:t>读写</a:t>
                      </a:r>
                      <a:r>
                        <a:rPr lang="en-US" altLang="zh-CN" sz="1000" spc="-10" dirty="0">
                          <a:latin typeface="+mn-lt"/>
                          <a:cs typeface="Calibri"/>
                        </a:rPr>
                        <a:t>R</a:t>
                      </a:r>
                      <a:r>
                        <a:rPr lang="zh-CN" altLang="en-US" sz="1000" spc="-10" dirty="0">
                          <a:latin typeface="+mn-lt"/>
                          <a:cs typeface="Calibri"/>
                        </a:rPr>
                        <a:t>数据文件，这是</a:t>
                      </a:r>
                      <a:r>
                        <a:rPr lang="en-US" altLang="zh-CN" sz="1000" spc="-10" dirty="0">
                          <a:latin typeface="+mn-lt"/>
                          <a:cs typeface="Calibri"/>
                        </a:rPr>
                        <a:t>R</a:t>
                      </a:r>
                      <a:r>
                        <a:rPr lang="zh-CN" altLang="en-US" sz="1000" spc="-10" dirty="0">
                          <a:latin typeface="+mn-lt"/>
                          <a:cs typeface="Calibri"/>
                        </a:rPr>
                        <a:t>专用的文件类型。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DCDEE0"/>
                      </a:solidFill>
                      <a:prstDash val="solid"/>
                    </a:lnL>
                    <a:lnR w="12700">
                      <a:solidFill>
                        <a:srgbClr val="DCDEE0"/>
                      </a:solidFill>
                      <a:prstDash val="solid"/>
                    </a:lnR>
                    <a:lnT w="12700">
                      <a:solidFill>
                        <a:srgbClr val="DCDEE0"/>
                      </a:solidFill>
                      <a:prstDash val="solid"/>
                    </a:lnT>
                    <a:lnB w="12700">
                      <a:solidFill>
                        <a:srgbClr val="DCDEE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8318500" y="761223"/>
            <a:ext cx="7092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b="1" spc="-1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lang="en-US" sz="1400" b="1" spc="-3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lang="zh-CN" altLang="en-US" sz="1400" b="1" spc="-35" dirty="0">
                <a:solidFill>
                  <a:srgbClr val="FFFFFF"/>
                </a:solidFill>
                <a:latin typeface="Trebuchet MS"/>
                <a:cs typeface="Trebuchet MS"/>
              </a:rPr>
              <a:t>循环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57579" y="1127334"/>
            <a:ext cx="3026410" cy="820419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8130" marR="891540" indent="-228600">
              <a:lnSpc>
                <a:spcPct val="183300"/>
              </a:lnSpc>
            </a:pPr>
            <a:r>
              <a:rPr sz="1000" spc="-10" dirty="0">
                <a:latin typeface="Lucida Console"/>
                <a:cs typeface="Lucida Console"/>
              </a:rPr>
              <a:t>for</a:t>
            </a:r>
            <a:r>
              <a:rPr sz="1000" spc="-5" dirty="0">
                <a:latin typeface="Lucida Console"/>
                <a:cs typeface="Lucida Console"/>
              </a:rPr>
              <a:t> </a:t>
            </a:r>
            <a:r>
              <a:rPr sz="1000" spc="-15" dirty="0">
                <a:latin typeface="Lucida Console"/>
                <a:cs typeface="Lucida Console"/>
              </a:rPr>
              <a:t>(</a:t>
            </a:r>
            <a:r>
              <a:rPr sz="1000" spc="-10" dirty="0">
                <a:solidFill>
                  <a:srgbClr val="164F86"/>
                </a:solidFill>
                <a:latin typeface="Lucida Console"/>
                <a:cs typeface="Lucida Console"/>
              </a:rPr>
              <a:t>variable</a:t>
            </a:r>
            <a:r>
              <a:rPr sz="1000" spc="-5" dirty="0">
                <a:solidFill>
                  <a:srgbClr val="164F86"/>
                </a:solidFill>
                <a:latin typeface="Lucida Console"/>
                <a:cs typeface="Lucida Console"/>
              </a:rPr>
              <a:t> </a:t>
            </a:r>
            <a:r>
              <a:rPr sz="1000" spc="-10" dirty="0">
                <a:latin typeface="Lucida Console"/>
                <a:cs typeface="Lucida Console"/>
              </a:rPr>
              <a:t>in</a:t>
            </a:r>
            <a:r>
              <a:rPr sz="1000" spc="-5" dirty="0"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00882B"/>
                </a:solidFill>
                <a:latin typeface="Lucida Console"/>
                <a:cs typeface="Lucida Console"/>
              </a:rPr>
              <a:t>sequenc</a:t>
            </a:r>
            <a:r>
              <a:rPr sz="1000" spc="-15" dirty="0">
                <a:solidFill>
                  <a:srgbClr val="00882B"/>
                </a:solidFill>
                <a:latin typeface="Lucida Console"/>
                <a:cs typeface="Lucida Console"/>
              </a:rPr>
              <a:t>e</a:t>
            </a:r>
            <a:r>
              <a:rPr sz="1000" spc="-10" dirty="0">
                <a:latin typeface="Lucida Console"/>
                <a:cs typeface="Lucida Console"/>
              </a:rPr>
              <a:t>){ </a:t>
            </a:r>
            <a:r>
              <a:rPr sz="1000" spc="-10" dirty="0">
                <a:solidFill>
                  <a:srgbClr val="DE6A10"/>
                </a:solidFill>
                <a:latin typeface="Lucida Console"/>
                <a:cs typeface="Lucida Console"/>
              </a:rPr>
              <a:t>Do</a:t>
            </a:r>
            <a:r>
              <a:rPr sz="1000" spc="-5" dirty="0">
                <a:solidFill>
                  <a:srgbClr val="DE6A10"/>
                </a:solidFill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DE6A10"/>
                </a:solidFill>
                <a:latin typeface="Lucida Console"/>
                <a:cs typeface="Lucida Console"/>
              </a:rPr>
              <a:t>something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850">
              <a:latin typeface="Times New Roman"/>
              <a:cs typeface="Times New Roman"/>
            </a:endParaRPr>
          </a:p>
          <a:p>
            <a:pPr marL="49530">
              <a:lnSpc>
                <a:spcPct val="100000"/>
              </a:lnSpc>
            </a:pPr>
            <a:r>
              <a:rPr sz="1000" spc="-10" dirty="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18500" y="2016249"/>
            <a:ext cx="6527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1200" b="1" dirty="0">
                <a:solidFill>
                  <a:srgbClr val="A6AAA9"/>
                </a:solidFill>
                <a:latin typeface="Arial"/>
                <a:cs typeface="Arial"/>
              </a:rPr>
              <a:t>示例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57579" y="2261475"/>
            <a:ext cx="3026410" cy="1132618"/>
          </a:xfrm>
          <a:prstGeom prst="rect">
            <a:avLst/>
          </a:prstGeom>
          <a:solidFill>
            <a:srgbClr val="164F86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284480" marR="1815464" indent="-228600">
              <a:lnSpc>
                <a:spcPct val="183300"/>
              </a:lnSpc>
            </a:pP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for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(i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in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1:4){ j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&lt;-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i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+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10</a:t>
            </a:r>
            <a:endParaRPr sz="10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print(j)</a:t>
            </a:r>
            <a:endParaRPr sz="10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}</a:t>
            </a:r>
            <a:endParaRPr sz="1000" dirty="0">
              <a:latin typeface="Lucida Console"/>
              <a:cs typeface="Lucida Consol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366171" y="702801"/>
            <a:ext cx="3237230" cy="2741930"/>
          </a:xfrm>
          <a:custGeom>
            <a:avLst/>
            <a:gdLst/>
            <a:ahLst/>
            <a:cxnLst/>
            <a:rect l="l" t="t" r="r" b="b"/>
            <a:pathLst>
              <a:path w="3237230" h="2741929">
                <a:moveTo>
                  <a:pt x="3198139" y="0"/>
                </a:moveTo>
                <a:lnTo>
                  <a:pt x="39020" y="0"/>
                </a:lnTo>
                <a:lnTo>
                  <a:pt x="33968" y="324"/>
                </a:lnTo>
                <a:lnTo>
                  <a:pt x="20576" y="4625"/>
                </a:lnTo>
                <a:lnTo>
                  <a:pt x="9797" y="13161"/>
                </a:lnTo>
                <a:lnTo>
                  <a:pt x="2612" y="24953"/>
                </a:lnTo>
                <a:lnTo>
                  <a:pt x="0" y="39020"/>
                </a:lnTo>
                <a:lnTo>
                  <a:pt x="324" y="2707855"/>
                </a:lnTo>
                <a:lnTo>
                  <a:pt x="4625" y="2721248"/>
                </a:lnTo>
                <a:lnTo>
                  <a:pt x="13161" y="2732026"/>
                </a:lnTo>
                <a:lnTo>
                  <a:pt x="24953" y="2739211"/>
                </a:lnTo>
                <a:lnTo>
                  <a:pt x="39020" y="2741824"/>
                </a:lnTo>
                <a:lnTo>
                  <a:pt x="3203196" y="2741499"/>
                </a:lnTo>
                <a:lnTo>
                  <a:pt x="3216588" y="2737197"/>
                </a:lnTo>
                <a:lnTo>
                  <a:pt x="3227367" y="2728661"/>
                </a:lnTo>
                <a:lnTo>
                  <a:pt x="3234553" y="2716870"/>
                </a:lnTo>
                <a:lnTo>
                  <a:pt x="3237166" y="2702803"/>
                </a:lnTo>
                <a:lnTo>
                  <a:pt x="3236841" y="33964"/>
                </a:lnTo>
                <a:lnTo>
                  <a:pt x="3232538" y="20573"/>
                </a:lnTo>
                <a:lnTo>
                  <a:pt x="3223999" y="9796"/>
                </a:lnTo>
                <a:lnTo>
                  <a:pt x="3212207" y="2612"/>
                </a:lnTo>
                <a:lnTo>
                  <a:pt x="31981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39422" y="757485"/>
            <a:ext cx="3091180" cy="248920"/>
          </a:xfrm>
          <a:custGeom>
            <a:avLst/>
            <a:gdLst/>
            <a:ahLst/>
            <a:cxnLst/>
            <a:rect l="l" t="t" r="r" b="b"/>
            <a:pathLst>
              <a:path w="3091180" h="248919">
                <a:moveTo>
                  <a:pt x="3026272" y="0"/>
                </a:moveTo>
                <a:lnTo>
                  <a:pt x="64391" y="0"/>
                </a:lnTo>
                <a:lnTo>
                  <a:pt x="61868" y="48"/>
                </a:lnTo>
                <a:lnTo>
                  <a:pt x="23078" y="14997"/>
                </a:lnTo>
                <a:lnTo>
                  <a:pt x="1622" y="49965"/>
                </a:lnTo>
                <a:lnTo>
                  <a:pt x="0" y="64391"/>
                </a:lnTo>
                <a:lnTo>
                  <a:pt x="48" y="186972"/>
                </a:lnTo>
                <a:lnTo>
                  <a:pt x="14997" y="225762"/>
                </a:lnTo>
                <a:lnTo>
                  <a:pt x="49965" y="247218"/>
                </a:lnTo>
                <a:lnTo>
                  <a:pt x="64391" y="248841"/>
                </a:lnTo>
                <a:lnTo>
                  <a:pt x="3028792" y="248792"/>
                </a:lnTo>
                <a:lnTo>
                  <a:pt x="3067582" y="233844"/>
                </a:lnTo>
                <a:lnTo>
                  <a:pt x="3089039" y="198877"/>
                </a:lnTo>
                <a:lnTo>
                  <a:pt x="3090661" y="184450"/>
                </a:lnTo>
                <a:lnTo>
                  <a:pt x="3090613" y="61870"/>
                </a:lnTo>
                <a:lnTo>
                  <a:pt x="3075664" y="23079"/>
                </a:lnTo>
                <a:lnTo>
                  <a:pt x="3040698" y="1622"/>
                </a:lnTo>
                <a:lnTo>
                  <a:pt x="3026272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1544300" y="761223"/>
            <a:ext cx="88836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400" b="1" spc="-45" dirty="0">
                <a:solidFill>
                  <a:srgbClr val="FFFFFF"/>
                </a:solidFill>
                <a:latin typeface="Trebuchet MS"/>
                <a:cs typeface="Trebuchet MS"/>
              </a:rPr>
              <a:t>hile</a:t>
            </a:r>
            <a:r>
              <a:rPr lang="zh-CN" altLang="en-US" sz="1400" b="1" spc="-45" dirty="0">
                <a:solidFill>
                  <a:srgbClr val="FFFFFF"/>
                </a:solidFill>
                <a:latin typeface="Trebuchet MS"/>
                <a:cs typeface="Trebuchet MS"/>
              </a:rPr>
              <a:t>循环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471692" y="1128036"/>
            <a:ext cx="3026410" cy="820419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8765" marR="1579880" indent="-228600">
              <a:lnSpc>
                <a:spcPct val="183300"/>
              </a:lnSpc>
            </a:pPr>
            <a:r>
              <a:rPr sz="1000" spc="-10" dirty="0">
                <a:latin typeface="Lucida Console"/>
                <a:cs typeface="Lucida Console"/>
              </a:rPr>
              <a:t>while</a:t>
            </a:r>
            <a:r>
              <a:rPr sz="1000" spc="-5" dirty="0">
                <a:latin typeface="Lucida Console"/>
                <a:cs typeface="Lucida Console"/>
              </a:rPr>
              <a:t> </a:t>
            </a:r>
            <a:r>
              <a:rPr sz="1000" spc="-15" dirty="0">
                <a:latin typeface="Lucida Console"/>
                <a:cs typeface="Lucida Console"/>
              </a:rPr>
              <a:t>(</a:t>
            </a:r>
            <a:r>
              <a:rPr sz="1000" spc="-10" dirty="0">
                <a:solidFill>
                  <a:srgbClr val="C82506"/>
                </a:solidFill>
                <a:latin typeface="Lucida Console"/>
                <a:cs typeface="Lucida Console"/>
              </a:rPr>
              <a:t>conditio</a:t>
            </a:r>
            <a:r>
              <a:rPr sz="1000" spc="-15" dirty="0">
                <a:solidFill>
                  <a:srgbClr val="C82506"/>
                </a:solidFill>
                <a:latin typeface="Lucida Console"/>
                <a:cs typeface="Lucida Console"/>
              </a:rPr>
              <a:t>n</a:t>
            </a:r>
            <a:r>
              <a:rPr sz="1000" spc="-10" dirty="0">
                <a:latin typeface="Lucida Console"/>
                <a:cs typeface="Lucida Console"/>
              </a:rPr>
              <a:t>){ </a:t>
            </a:r>
            <a:r>
              <a:rPr sz="1000" spc="-10" dirty="0">
                <a:solidFill>
                  <a:srgbClr val="DE6A10"/>
                </a:solidFill>
                <a:latin typeface="Lucida Console"/>
                <a:cs typeface="Lucida Console"/>
              </a:rPr>
              <a:t>Do</a:t>
            </a:r>
            <a:r>
              <a:rPr sz="1000" spc="-5" dirty="0">
                <a:solidFill>
                  <a:srgbClr val="DE6A10"/>
                </a:solidFill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DE6A10"/>
                </a:solidFill>
                <a:latin typeface="Lucida Console"/>
                <a:cs typeface="Lucida Console"/>
              </a:rPr>
              <a:t>something</a:t>
            </a:r>
            <a:endParaRPr sz="10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</a:pPr>
            <a:r>
              <a:rPr sz="1000" spc="-10" dirty="0">
                <a:latin typeface="Lucida Console"/>
                <a:cs typeface="Lucida Console"/>
              </a:rPr>
              <a:t>}</a:t>
            </a:r>
            <a:endParaRPr sz="1000" dirty="0">
              <a:latin typeface="Lucida Console"/>
              <a:cs typeface="Lucida Consol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658600" y="2028949"/>
            <a:ext cx="6527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1200" b="1" dirty="0">
                <a:solidFill>
                  <a:srgbClr val="A6AAA9"/>
                </a:solidFill>
                <a:latin typeface="Arial"/>
                <a:cs typeface="Arial"/>
              </a:rPr>
              <a:t>示例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465342" y="2259563"/>
            <a:ext cx="3026410" cy="1132618"/>
          </a:xfrm>
          <a:prstGeom prst="rect">
            <a:avLst/>
          </a:prstGeom>
          <a:solidFill>
            <a:srgbClr val="164F86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278765" marR="1897380" indent="-228600">
              <a:lnSpc>
                <a:spcPct val="183300"/>
              </a:lnSpc>
            </a:pP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while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(i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&lt;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5){ print(i)</a:t>
            </a:r>
            <a:endParaRPr sz="10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278765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i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&lt;-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i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+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1</a:t>
            </a:r>
            <a:endParaRPr sz="10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}</a:t>
            </a:r>
            <a:endParaRPr sz="1000" dirty="0">
              <a:latin typeface="Lucida Console"/>
              <a:cs typeface="Lucida Console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047317" y="3500743"/>
            <a:ext cx="3237230" cy="2741930"/>
          </a:xfrm>
          <a:custGeom>
            <a:avLst/>
            <a:gdLst/>
            <a:ahLst/>
            <a:cxnLst/>
            <a:rect l="l" t="t" r="r" b="b"/>
            <a:pathLst>
              <a:path w="3237229" h="2741929">
                <a:moveTo>
                  <a:pt x="3198139" y="0"/>
                </a:moveTo>
                <a:lnTo>
                  <a:pt x="39020" y="0"/>
                </a:lnTo>
                <a:lnTo>
                  <a:pt x="33967" y="324"/>
                </a:lnTo>
                <a:lnTo>
                  <a:pt x="20575" y="4626"/>
                </a:lnTo>
                <a:lnTo>
                  <a:pt x="9797" y="13162"/>
                </a:lnTo>
                <a:lnTo>
                  <a:pt x="2612" y="24954"/>
                </a:lnTo>
                <a:lnTo>
                  <a:pt x="0" y="39022"/>
                </a:lnTo>
                <a:lnTo>
                  <a:pt x="324" y="2707855"/>
                </a:lnTo>
                <a:lnTo>
                  <a:pt x="4625" y="2721248"/>
                </a:lnTo>
                <a:lnTo>
                  <a:pt x="13161" y="2732026"/>
                </a:lnTo>
                <a:lnTo>
                  <a:pt x="24953" y="2739211"/>
                </a:lnTo>
                <a:lnTo>
                  <a:pt x="39020" y="2741824"/>
                </a:lnTo>
                <a:lnTo>
                  <a:pt x="3203192" y="2741500"/>
                </a:lnTo>
                <a:lnTo>
                  <a:pt x="3216584" y="2737198"/>
                </a:lnTo>
                <a:lnTo>
                  <a:pt x="3227363" y="2728662"/>
                </a:lnTo>
                <a:lnTo>
                  <a:pt x="3234548" y="2716871"/>
                </a:lnTo>
                <a:lnTo>
                  <a:pt x="3237161" y="2702803"/>
                </a:lnTo>
                <a:lnTo>
                  <a:pt x="3236837" y="33968"/>
                </a:lnTo>
                <a:lnTo>
                  <a:pt x="3232534" y="20576"/>
                </a:lnTo>
                <a:lnTo>
                  <a:pt x="3223998" y="9797"/>
                </a:lnTo>
                <a:lnTo>
                  <a:pt x="3212206" y="2612"/>
                </a:lnTo>
                <a:lnTo>
                  <a:pt x="31981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20568" y="3568128"/>
            <a:ext cx="3091180" cy="248920"/>
          </a:xfrm>
          <a:custGeom>
            <a:avLst/>
            <a:gdLst/>
            <a:ahLst/>
            <a:cxnLst/>
            <a:rect l="l" t="t" r="r" b="b"/>
            <a:pathLst>
              <a:path w="3091179" h="248920">
                <a:moveTo>
                  <a:pt x="3026267" y="0"/>
                </a:moveTo>
                <a:lnTo>
                  <a:pt x="64390" y="0"/>
                </a:lnTo>
                <a:lnTo>
                  <a:pt x="61869" y="48"/>
                </a:lnTo>
                <a:lnTo>
                  <a:pt x="23079" y="14997"/>
                </a:lnTo>
                <a:lnTo>
                  <a:pt x="1622" y="49964"/>
                </a:lnTo>
                <a:lnTo>
                  <a:pt x="0" y="64390"/>
                </a:lnTo>
                <a:lnTo>
                  <a:pt x="48" y="186970"/>
                </a:lnTo>
                <a:lnTo>
                  <a:pt x="14997" y="225760"/>
                </a:lnTo>
                <a:lnTo>
                  <a:pt x="49964" y="247217"/>
                </a:lnTo>
                <a:lnTo>
                  <a:pt x="64390" y="248839"/>
                </a:lnTo>
                <a:lnTo>
                  <a:pt x="3028788" y="248791"/>
                </a:lnTo>
                <a:lnTo>
                  <a:pt x="3067579" y="233843"/>
                </a:lnTo>
                <a:lnTo>
                  <a:pt x="3089035" y="198876"/>
                </a:lnTo>
                <a:lnTo>
                  <a:pt x="3090658" y="184449"/>
                </a:lnTo>
                <a:lnTo>
                  <a:pt x="3090609" y="61869"/>
                </a:lnTo>
                <a:lnTo>
                  <a:pt x="3075661" y="23079"/>
                </a:lnTo>
                <a:lnTo>
                  <a:pt x="3040694" y="1622"/>
                </a:lnTo>
                <a:lnTo>
                  <a:pt x="3026267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128000" y="3590783"/>
            <a:ext cx="107251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1400" b="1" spc="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1400" b="1" spc="-4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lang="zh-CN" altLang="en-US" sz="1400" b="1" spc="-45" dirty="0">
                <a:solidFill>
                  <a:srgbClr val="FFFFFF"/>
                </a:solidFill>
                <a:latin typeface="Trebuchet MS"/>
                <a:cs typeface="Trebuchet MS"/>
              </a:rPr>
              <a:t>语句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52837" y="3882800"/>
            <a:ext cx="3026410" cy="93218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2575" marR="1804035" indent="-228600">
              <a:lnSpc>
                <a:spcPct val="108300"/>
              </a:lnSpc>
            </a:pPr>
            <a:r>
              <a:rPr sz="1000" spc="-10" dirty="0">
                <a:latin typeface="Lucida Console"/>
                <a:cs typeface="Lucida Console"/>
              </a:rPr>
              <a:t>if</a:t>
            </a:r>
            <a:r>
              <a:rPr sz="1000" spc="-5" dirty="0">
                <a:latin typeface="Lucida Console"/>
                <a:cs typeface="Lucida Console"/>
              </a:rPr>
              <a:t> </a:t>
            </a:r>
            <a:r>
              <a:rPr sz="1000" spc="-15" dirty="0">
                <a:latin typeface="Lucida Console"/>
                <a:cs typeface="Lucida Console"/>
              </a:rPr>
              <a:t>(</a:t>
            </a:r>
            <a:r>
              <a:rPr sz="1000" spc="-10" dirty="0">
                <a:solidFill>
                  <a:srgbClr val="C82506"/>
                </a:solidFill>
                <a:latin typeface="Lucida Console"/>
                <a:cs typeface="Lucida Console"/>
              </a:rPr>
              <a:t>conditio</a:t>
            </a:r>
            <a:r>
              <a:rPr sz="1000" spc="-15" dirty="0">
                <a:solidFill>
                  <a:srgbClr val="C82506"/>
                </a:solidFill>
                <a:latin typeface="Lucida Console"/>
                <a:cs typeface="Lucida Console"/>
              </a:rPr>
              <a:t>n</a:t>
            </a:r>
            <a:r>
              <a:rPr sz="1000" spc="-10" dirty="0">
                <a:latin typeface="Lucida Console"/>
                <a:cs typeface="Lucida Console"/>
              </a:rPr>
              <a:t>){ </a:t>
            </a:r>
            <a:r>
              <a:rPr sz="1000" spc="-10" dirty="0">
                <a:solidFill>
                  <a:srgbClr val="DE6A10"/>
                </a:solidFill>
                <a:latin typeface="Lucida Console"/>
                <a:cs typeface="Lucida Console"/>
              </a:rPr>
              <a:t>Do</a:t>
            </a:r>
            <a:r>
              <a:rPr sz="1000" spc="-5" dirty="0">
                <a:solidFill>
                  <a:srgbClr val="DE6A10"/>
                </a:solidFill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DE6A10"/>
                </a:solidFill>
                <a:latin typeface="Lucida Console"/>
                <a:cs typeface="Lucida Console"/>
              </a:rPr>
              <a:t>something</a:t>
            </a:r>
            <a:endParaRPr sz="1000" dirty="0">
              <a:latin typeface="Lucida Console"/>
              <a:cs typeface="Lucida Console"/>
            </a:endParaRPr>
          </a:p>
          <a:p>
            <a:pPr marL="53975">
              <a:lnSpc>
                <a:spcPct val="100000"/>
              </a:lnSpc>
              <a:spcBef>
                <a:spcPts val="200"/>
              </a:spcBef>
            </a:pPr>
            <a:r>
              <a:rPr sz="1000" spc="-10" dirty="0">
                <a:latin typeface="Lucida Console"/>
                <a:cs typeface="Lucida Console"/>
              </a:rPr>
              <a:t>}</a:t>
            </a:r>
            <a:r>
              <a:rPr sz="1000" spc="-5" dirty="0">
                <a:latin typeface="Lucida Console"/>
                <a:cs typeface="Lucida Console"/>
              </a:rPr>
              <a:t> </a:t>
            </a:r>
            <a:r>
              <a:rPr sz="1000" spc="-10" dirty="0">
                <a:latin typeface="Lucida Console"/>
                <a:cs typeface="Lucida Console"/>
              </a:rPr>
              <a:t>else</a:t>
            </a:r>
            <a:r>
              <a:rPr sz="1000" spc="-5" dirty="0">
                <a:latin typeface="Lucida Console"/>
                <a:cs typeface="Lucida Console"/>
              </a:rPr>
              <a:t> </a:t>
            </a:r>
            <a:r>
              <a:rPr sz="1000" spc="-10" dirty="0">
                <a:latin typeface="Lucida Console"/>
                <a:cs typeface="Lucida Console"/>
              </a:rPr>
              <a:t>{</a:t>
            </a:r>
            <a:endParaRPr sz="1000" dirty="0">
              <a:latin typeface="Lucida Console"/>
              <a:cs typeface="Lucida Console"/>
            </a:endParaRPr>
          </a:p>
          <a:p>
            <a:pPr marL="282575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DE6A10"/>
                </a:solidFill>
                <a:latin typeface="Lucida Console"/>
                <a:cs typeface="Lucida Console"/>
              </a:rPr>
              <a:t>Do</a:t>
            </a:r>
            <a:r>
              <a:rPr sz="1000" spc="-5" dirty="0">
                <a:solidFill>
                  <a:srgbClr val="DE6A10"/>
                </a:solidFill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DE6A10"/>
                </a:solidFill>
                <a:latin typeface="Lucida Console"/>
                <a:cs typeface="Lucida Console"/>
              </a:rPr>
              <a:t>something</a:t>
            </a:r>
            <a:r>
              <a:rPr sz="1000" spc="-5" dirty="0">
                <a:solidFill>
                  <a:srgbClr val="DE6A10"/>
                </a:solidFill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DE6A10"/>
                </a:solidFill>
                <a:latin typeface="Lucida Console"/>
                <a:cs typeface="Lucida Console"/>
              </a:rPr>
              <a:t>different</a:t>
            </a:r>
            <a:endParaRPr sz="1000" dirty="0">
              <a:latin typeface="Lucida Console"/>
              <a:cs typeface="Lucida Console"/>
            </a:endParaRPr>
          </a:p>
          <a:p>
            <a:pPr marL="53975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Lucida Console"/>
                <a:cs typeface="Lucida Console"/>
              </a:rPr>
              <a:t>}</a:t>
            </a:r>
            <a:endParaRPr sz="1000" dirty="0">
              <a:latin typeface="Lucida Console"/>
              <a:cs typeface="Lucida Consol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331200" y="4886449"/>
            <a:ext cx="6527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1200" b="1" spc="-10" dirty="0">
                <a:solidFill>
                  <a:srgbClr val="A6AAA9"/>
                </a:solidFill>
                <a:latin typeface="Arial"/>
                <a:cs typeface="Arial"/>
              </a:rPr>
              <a:t>示例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146083" y="5099249"/>
            <a:ext cx="3026410" cy="1087120"/>
          </a:xfrm>
          <a:custGeom>
            <a:avLst/>
            <a:gdLst/>
            <a:ahLst/>
            <a:cxnLst/>
            <a:rect l="l" t="t" r="r" b="b"/>
            <a:pathLst>
              <a:path w="3026409" h="1087120">
                <a:moveTo>
                  <a:pt x="0" y="0"/>
                </a:moveTo>
                <a:lnTo>
                  <a:pt x="3026120" y="0"/>
                </a:lnTo>
                <a:lnTo>
                  <a:pt x="3026120" y="1087041"/>
                </a:lnTo>
                <a:lnTo>
                  <a:pt x="0" y="1087041"/>
                </a:lnTo>
                <a:lnTo>
                  <a:pt x="0" y="0"/>
                </a:lnTo>
                <a:close/>
              </a:path>
            </a:pathLst>
          </a:custGeom>
          <a:solidFill>
            <a:srgbClr val="164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188200" y="5143830"/>
            <a:ext cx="2887914" cy="99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if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(i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&gt;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3){</a:t>
            </a:r>
            <a:endParaRPr sz="1000" dirty="0">
              <a:latin typeface="Lucida Console"/>
              <a:cs typeface="Lucida Console"/>
            </a:endParaRPr>
          </a:p>
          <a:p>
            <a:pPr marL="241300">
              <a:lnSpc>
                <a:spcPct val="100000"/>
              </a:lnSpc>
              <a:spcBef>
                <a:spcPts val="500"/>
              </a:spcBef>
            </a:pP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print(‘Yes’)</a:t>
            </a:r>
            <a:endParaRPr sz="1000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}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else</a:t>
            </a:r>
            <a:r>
              <a:rPr sz="1000" spc="-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{</a:t>
            </a:r>
            <a:endParaRPr sz="1000" dirty="0">
              <a:latin typeface="Lucida Console"/>
              <a:cs typeface="Lucida Console"/>
            </a:endParaRPr>
          </a:p>
          <a:p>
            <a:pPr marL="241300">
              <a:lnSpc>
                <a:spcPct val="100000"/>
              </a:lnSpc>
              <a:spcBef>
                <a:spcPts val="500"/>
              </a:spcBef>
            </a:pP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print(‘No’)</a:t>
            </a:r>
            <a:endParaRPr sz="1000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}</a:t>
            </a:r>
            <a:endParaRPr sz="1000" dirty="0">
              <a:latin typeface="Lucida Console"/>
              <a:cs typeface="Lucida Console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370963" y="3500743"/>
            <a:ext cx="3237230" cy="2741930"/>
          </a:xfrm>
          <a:custGeom>
            <a:avLst/>
            <a:gdLst/>
            <a:ahLst/>
            <a:cxnLst/>
            <a:rect l="l" t="t" r="r" b="b"/>
            <a:pathLst>
              <a:path w="3237230" h="2741929">
                <a:moveTo>
                  <a:pt x="3198135" y="0"/>
                </a:moveTo>
                <a:lnTo>
                  <a:pt x="39020" y="0"/>
                </a:lnTo>
                <a:lnTo>
                  <a:pt x="33967" y="324"/>
                </a:lnTo>
                <a:lnTo>
                  <a:pt x="20575" y="4626"/>
                </a:lnTo>
                <a:lnTo>
                  <a:pt x="9797" y="13162"/>
                </a:lnTo>
                <a:lnTo>
                  <a:pt x="2612" y="24954"/>
                </a:lnTo>
                <a:lnTo>
                  <a:pt x="0" y="39022"/>
                </a:lnTo>
                <a:lnTo>
                  <a:pt x="324" y="2707855"/>
                </a:lnTo>
                <a:lnTo>
                  <a:pt x="4625" y="2721248"/>
                </a:lnTo>
                <a:lnTo>
                  <a:pt x="13161" y="2732026"/>
                </a:lnTo>
                <a:lnTo>
                  <a:pt x="24953" y="2739211"/>
                </a:lnTo>
                <a:lnTo>
                  <a:pt x="39020" y="2741824"/>
                </a:lnTo>
                <a:lnTo>
                  <a:pt x="3203192" y="2741499"/>
                </a:lnTo>
                <a:lnTo>
                  <a:pt x="3216584" y="2737197"/>
                </a:lnTo>
                <a:lnTo>
                  <a:pt x="3227363" y="2728661"/>
                </a:lnTo>
                <a:lnTo>
                  <a:pt x="3234549" y="2716870"/>
                </a:lnTo>
                <a:lnTo>
                  <a:pt x="3237162" y="2702803"/>
                </a:lnTo>
                <a:lnTo>
                  <a:pt x="3236837" y="33964"/>
                </a:lnTo>
                <a:lnTo>
                  <a:pt x="3232533" y="20573"/>
                </a:lnTo>
                <a:lnTo>
                  <a:pt x="3223995" y="9796"/>
                </a:lnTo>
                <a:lnTo>
                  <a:pt x="3212203" y="2612"/>
                </a:lnTo>
                <a:lnTo>
                  <a:pt x="31981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444215" y="3555428"/>
            <a:ext cx="3091180" cy="248920"/>
          </a:xfrm>
          <a:custGeom>
            <a:avLst/>
            <a:gdLst/>
            <a:ahLst/>
            <a:cxnLst/>
            <a:rect l="l" t="t" r="r" b="b"/>
            <a:pathLst>
              <a:path w="3091180" h="248920">
                <a:moveTo>
                  <a:pt x="3026267" y="0"/>
                </a:moveTo>
                <a:lnTo>
                  <a:pt x="64390" y="0"/>
                </a:lnTo>
                <a:lnTo>
                  <a:pt x="61869" y="48"/>
                </a:lnTo>
                <a:lnTo>
                  <a:pt x="23078" y="14997"/>
                </a:lnTo>
                <a:lnTo>
                  <a:pt x="1622" y="49964"/>
                </a:lnTo>
                <a:lnTo>
                  <a:pt x="0" y="64390"/>
                </a:lnTo>
                <a:lnTo>
                  <a:pt x="48" y="186970"/>
                </a:lnTo>
                <a:lnTo>
                  <a:pt x="14996" y="225760"/>
                </a:lnTo>
                <a:lnTo>
                  <a:pt x="49963" y="247217"/>
                </a:lnTo>
                <a:lnTo>
                  <a:pt x="64390" y="248839"/>
                </a:lnTo>
                <a:lnTo>
                  <a:pt x="3028787" y="248791"/>
                </a:lnTo>
                <a:lnTo>
                  <a:pt x="3067577" y="233843"/>
                </a:lnTo>
                <a:lnTo>
                  <a:pt x="3089034" y="198876"/>
                </a:lnTo>
                <a:lnTo>
                  <a:pt x="3090656" y="184449"/>
                </a:lnTo>
                <a:lnTo>
                  <a:pt x="3090608" y="61870"/>
                </a:lnTo>
                <a:lnTo>
                  <a:pt x="3075660" y="23079"/>
                </a:lnTo>
                <a:lnTo>
                  <a:pt x="3040693" y="1622"/>
                </a:lnTo>
                <a:lnTo>
                  <a:pt x="3026267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1595100" y="3578083"/>
            <a:ext cx="79565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1400" b="1" spc="-120" dirty="0">
                <a:solidFill>
                  <a:srgbClr val="FFFFFF"/>
                </a:solidFill>
                <a:latin typeface="Trebuchet MS"/>
                <a:cs typeface="Trebuchet MS"/>
              </a:rPr>
              <a:t>函数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476483" y="3856130"/>
            <a:ext cx="3026410" cy="960119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6385" marR="577215" indent="-228600">
              <a:lnSpc>
                <a:spcPct val="183300"/>
              </a:lnSpc>
            </a:pPr>
            <a:r>
              <a:rPr sz="1000" spc="-10" dirty="0">
                <a:solidFill>
                  <a:srgbClr val="164F86"/>
                </a:solidFill>
                <a:latin typeface="Lucida Console"/>
                <a:cs typeface="Lucida Console"/>
              </a:rPr>
              <a:t>function_name</a:t>
            </a:r>
            <a:r>
              <a:rPr sz="1000" spc="-5" dirty="0">
                <a:solidFill>
                  <a:srgbClr val="164F86"/>
                </a:solidFill>
                <a:latin typeface="Lucida Console"/>
                <a:cs typeface="Lucida Console"/>
              </a:rPr>
              <a:t> </a:t>
            </a:r>
            <a:r>
              <a:rPr sz="1000" spc="-10" dirty="0">
                <a:latin typeface="Lucida Console"/>
                <a:cs typeface="Lucida Console"/>
              </a:rPr>
              <a:t>&lt;-</a:t>
            </a:r>
            <a:r>
              <a:rPr sz="1000" spc="-5" dirty="0">
                <a:latin typeface="Lucida Console"/>
                <a:cs typeface="Lucida Console"/>
              </a:rPr>
              <a:t> </a:t>
            </a:r>
            <a:r>
              <a:rPr sz="1000" spc="-10" dirty="0">
                <a:latin typeface="Lucida Console"/>
                <a:cs typeface="Lucida Console"/>
              </a:rPr>
              <a:t>function</a:t>
            </a:r>
            <a:r>
              <a:rPr sz="1000" spc="-15" dirty="0">
                <a:latin typeface="Lucida Console"/>
                <a:cs typeface="Lucida Console"/>
              </a:rPr>
              <a:t>(</a:t>
            </a:r>
            <a:r>
              <a:rPr sz="1000" spc="-10" dirty="0">
                <a:solidFill>
                  <a:srgbClr val="00882B"/>
                </a:solidFill>
                <a:latin typeface="Lucida Console"/>
                <a:cs typeface="Lucida Console"/>
              </a:rPr>
              <a:t>va</a:t>
            </a:r>
            <a:r>
              <a:rPr sz="1000" spc="-15" dirty="0">
                <a:solidFill>
                  <a:srgbClr val="00882B"/>
                </a:solidFill>
                <a:latin typeface="Lucida Console"/>
                <a:cs typeface="Lucida Console"/>
              </a:rPr>
              <a:t>r</a:t>
            </a:r>
            <a:r>
              <a:rPr sz="1000" spc="-10" dirty="0">
                <a:latin typeface="Lucida Console"/>
                <a:cs typeface="Lucida Console"/>
              </a:rPr>
              <a:t>){ </a:t>
            </a:r>
            <a:r>
              <a:rPr sz="1000" spc="-10" dirty="0">
                <a:solidFill>
                  <a:srgbClr val="DE6A10"/>
                </a:solidFill>
                <a:latin typeface="Lucida Console"/>
                <a:cs typeface="Lucida Console"/>
              </a:rPr>
              <a:t>Do</a:t>
            </a:r>
            <a:r>
              <a:rPr sz="1000" spc="-5" dirty="0">
                <a:solidFill>
                  <a:srgbClr val="DE6A10"/>
                </a:solidFill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DE6A10"/>
                </a:solidFill>
                <a:latin typeface="Lucida Console"/>
                <a:cs typeface="Lucida Console"/>
              </a:rPr>
              <a:t>something </a:t>
            </a:r>
            <a:r>
              <a:rPr sz="1000" spc="-10" dirty="0">
                <a:latin typeface="Lucida Console"/>
                <a:cs typeface="Lucida Console"/>
              </a:rPr>
              <a:t>return</a:t>
            </a:r>
            <a:r>
              <a:rPr sz="1000" spc="-15" dirty="0">
                <a:latin typeface="Lucida Console"/>
                <a:cs typeface="Lucida Console"/>
              </a:rPr>
              <a:t>(</a:t>
            </a:r>
            <a:r>
              <a:rPr sz="1000" spc="-10" dirty="0">
                <a:solidFill>
                  <a:srgbClr val="00882B"/>
                </a:solidFill>
                <a:latin typeface="Lucida Console"/>
                <a:cs typeface="Lucida Console"/>
              </a:rPr>
              <a:t>new_variabl</a:t>
            </a:r>
            <a:r>
              <a:rPr sz="1000" spc="-15" dirty="0">
                <a:solidFill>
                  <a:srgbClr val="00882B"/>
                </a:solidFill>
                <a:latin typeface="Lucida Console"/>
                <a:cs typeface="Lucida Console"/>
              </a:rPr>
              <a:t>e</a:t>
            </a:r>
            <a:r>
              <a:rPr sz="1000" spc="-10" dirty="0">
                <a:latin typeface="Lucida Console"/>
                <a:cs typeface="Lucida Console"/>
              </a:rPr>
              <a:t>)</a:t>
            </a:r>
            <a:endParaRPr sz="1000">
              <a:latin typeface="Lucida Console"/>
              <a:cs typeface="Lucida Console"/>
            </a:endParaRPr>
          </a:p>
          <a:p>
            <a:pPr marL="57785">
              <a:lnSpc>
                <a:spcPts val="1100"/>
              </a:lnSpc>
            </a:pPr>
            <a:r>
              <a:rPr sz="1000" spc="-10" dirty="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658600" y="4873749"/>
            <a:ext cx="6527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1200" b="1" spc="-10" dirty="0">
                <a:solidFill>
                  <a:srgbClr val="A6AAA9"/>
                </a:solidFill>
                <a:latin typeface="Arial"/>
                <a:cs typeface="Arial"/>
              </a:rPr>
              <a:t>示例</a:t>
            </a:r>
            <a:endParaRPr lang="zh-CN" altLang="en-US" sz="1200" dirty="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469731" y="5086549"/>
            <a:ext cx="3026410" cy="1087120"/>
          </a:xfrm>
          <a:custGeom>
            <a:avLst/>
            <a:gdLst/>
            <a:ahLst/>
            <a:cxnLst/>
            <a:rect l="l" t="t" r="r" b="b"/>
            <a:pathLst>
              <a:path w="3026409" h="1087120">
                <a:moveTo>
                  <a:pt x="0" y="0"/>
                </a:moveTo>
                <a:lnTo>
                  <a:pt x="3026114" y="0"/>
                </a:lnTo>
                <a:lnTo>
                  <a:pt x="3026114" y="1087041"/>
                </a:lnTo>
                <a:lnTo>
                  <a:pt x="0" y="1087041"/>
                </a:lnTo>
                <a:lnTo>
                  <a:pt x="0" y="0"/>
                </a:lnTo>
                <a:close/>
              </a:path>
            </a:pathLst>
          </a:custGeom>
          <a:solidFill>
            <a:srgbClr val="164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67818" y="9483687"/>
            <a:ext cx="6537325" cy="739140"/>
          </a:xfrm>
          <a:custGeom>
            <a:avLst/>
            <a:gdLst/>
            <a:ahLst/>
            <a:cxnLst/>
            <a:rect l="l" t="t" r="r" b="b"/>
            <a:pathLst>
              <a:path w="6537325" h="739140">
                <a:moveTo>
                  <a:pt x="6498118" y="0"/>
                </a:moveTo>
                <a:lnTo>
                  <a:pt x="39020" y="0"/>
                </a:lnTo>
                <a:lnTo>
                  <a:pt x="33968" y="324"/>
                </a:lnTo>
                <a:lnTo>
                  <a:pt x="20576" y="4625"/>
                </a:lnTo>
                <a:lnTo>
                  <a:pt x="9797" y="13161"/>
                </a:lnTo>
                <a:lnTo>
                  <a:pt x="2612" y="24953"/>
                </a:lnTo>
                <a:lnTo>
                  <a:pt x="0" y="39020"/>
                </a:lnTo>
                <a:lnTo>
                  <a:pt x="324" y="705091"/>
                </a:lnTo>
                <a:lnTo>
                  <a:pt x="4625" y="718484"/>
                </a:lnTo>
                <a:lnTo>
                  <a:pt x="13161" y="729262"/>
                </a:lnTo>
                <a:lnTo>
                  <a:pt x="24953" y="736448"/>
                </a:lnTo>
                <a:lnTo>
                  <a:pt x="39020" y="739060"/>
                </a:lnTo>
                <a:lnTo>
                  <a:pt x="6503166" y="738737"/>
                </a:lnTo>
                <a:lnTo>
                  <a:pt x="6516559" y="734436"/>
                </a:lnTo>
                <a:lnTo>
                  <a:pt x="6527337" y="725900"/>
                </a:lnTo>
                <a:lnTo>
                  <a:pt x="6534521" y="714108"/>
                </a:lnTo>
                <a:lnTo>
                  <a:pt x="6537133" y="700039"/>
                </a:lnTo>
                <a:lnTo>
                  <a:pt x="6536809" y="33973"/>
                </a:lnTo>
                <a:lnTo>
                  <a:pt x="6532510" y="20579"/>
                </a:lnTo>
                <a:lnTo>
                  <a:pt x="6523977" y="9799"/>
                </a:lnTo>
                <a:lnTo>
                  <a:pt x="6512187" y="2613"/>
                </a:lnTo>
                <a:lnTo>
                  <a:pt x="64981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88300" y="9575800"/>
            <a:ext cx="673100" cy="288290"/>
          </a:xfrm>
          <a:custGeom>
            <a:avLst/>
            <a:gdLst/>
            <a:ahLst/>
            <a:cxnLst/>
            <a:rect l="l" t="t" r="r" b="b"/>
            <a:pathLst>
              <a:path w="673100" h="288290">
                <a:moveTo>
                  <a:pt x="0" y="288250"/>
                </a:moveTo>
                <a:lnTo>
                  <a:pt x="672679" y="288250"/>
                </a:lnTo>
                <a:lnTo>
                  <a:pt x="672679" y="0"/>
                </a:lnTo>
                <a:lnTo>
                  <a:pt x="0" y="0"/>
                </a:lnTo>
                <a:lnTo>
                  <a:pt x="0" y="288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504754" y="9575800"/>
            <a:ext cx="594360" cy="288290"/>
          </a:xfrm>
          <a:custGeom>
            <a:avLst/>
            <a:gdLst/>
            <a:ahLst/>
            <a:cxnLst/>
            <a:rect l="l" t="t" r="r" b="b"/>
            <a:pathLst>
              <a:path w="594359" h="288290">
                <a:moveTo>
                  <a:pt x="0" y="288250"/>
                </a:moveTo>
                <a:lnTo>
                  <a:pt x="593875" y="288250"/>
                </a:lnTo>
                <a:lnTo>
                  <a:pt x="593875" y="0"/>
                </a:lnTo>
                <a:lnTo>
                  <a:pt x="0" y="0"/>
                </a:lnTo>
                <a:lnTo>
                  <a:pt x="0" y="288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817455" y="9575800"/>
            <a:ext cx="718820" cy="288290"/>
          </a:xfrm>
          <a:custGeom>
            <a:avLst/>
            <a:gdLst/>
            <a:ahLst/>
            <a:cxnLst/>
            <a:rect l="l" t="t" r="r" b="b"/>
            <a:pathLst>
              <a:path w="718820" h="288290">
                <a:moveTo>
                  <a:pt x="0" y="288250"/>
                </a:moveTo>
                <a:lnTo>
                  <a:pt x="718825" y="288250"/>
                </a:lnTo>
                <a:lnTo>
                  <a:pt x="718825" y="0"/>
                </a:lnTo>
                <a:lnTo>
                  <a:pt x="0" y="0"/>
                </a:lnTo>
                <a:lnTo>
                  <a:pt x="0" y="288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255107" y="9575800"/>
            <a:ext cx="713105" cy="288290"/>
          </a:xfrm>
          <a:custGeom>
            <a:avLst/>
            <a:gdLst/>
            <a:ahLst/>
            <a:cxnLst/>
            <a:rect l="l" t="t" r="r" b="b"/>
            <a:pathLst>
              <a:path w="713104" h="288290">
                <a:moveTo>
                  <a:pt x="0" y="288250"/>
                </a:moveTo>
                <a:lnTo>
                  <a:pt x="712833" y="288250"/>
                </a:lnTo>
                <a:lnTo>
                  <a:pt x="712833" y="0"/>
                </a:lnTo>
                <a:lnTo>
                  <a:pt x="0" y="0"/>
                </a:lnTo>
                <a:lnTo>
                  <a:pt x="0" y="288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88300" y="9864050"/>
            <a:ext cx="673100" cy="288290"/>
          </a:xfrm>
          <a:custGeom>
            <a:avLst/>
            <a:gdLst/>
            <a:ahLst/>
            <a:cxnLst/>
            <a:rect l="l" t="t" r="r" b="b"/>
            <a:pathLst>
              <a:path w="673100" h="288290">
                <a:moveTo>
                  <a:pt x="0" y="288250"/>
                </a:moveTo>
                <a:lnTo>
                  <a:pt x="672679" y="288250"/>
                </a:lnTo>
                <a:lnTo>
                  <a:pt x="672679" y="0"/>
                </a:lnTo>
                <a:lnTo>
                  <a:pt x="0" y="0"/>
                </a:lnTo>
                <a:lnTo>
                  <a:pt x="0" y="288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504754" y="9864050"/>
            <a:ext cx="594360" cy="288290"/>
          </a:xfrm>
          <a:custGeom>
            <a:avLst/>
            <a:gdLst/>
            <a:ahLst/>
            <a:cxnLst/>
            <a:rect l="l" t="t" r="r" b="b"/>
            <a:pathLst>
              <a:path w="594359" h="288290">
                <a:moveTo>
                  <a:pt x="0" y="288250"/>
                </a:moveTo>
                <a:lnTo>
                  <a:pt x="593875" y="288250"/>
                </a:lnTo>
                <a:lnTo>
                  <a:pt x="593875" y="0"/>
                </a:lnTo>
                <a:lnTo>
                  <a:pt x="0" y="0"/>
                </a:lnTo>
                <a:lnTo>
                  <a:pt x="0" y="288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817455" y="9864050"/>
            <a:ext cx="718820" cy="288290"/>
          </a:xfrm>
          <a:custGeom>
            <a:avLst/>
            <a:gdLst/>
            <a:ahLst/>
            <a:cxnLst/>
            <a:rect l="l" t="t" r="r" b="b"/>
            <a:pathLst>
              <a:path w="718820" h="288290">
                <a:moveTo>
                  <a:pt x="0" y="288250"/>
                </a:moveTo>
                <a:lnTo>
                  <a:pt x="718825" y="288250"/>
                </a:lnTo>
                <a:lnTo>
                  <a:pt x="718825" y="0"/>
                </a:lnTo>
                <a:lnTo>
                  <a:pt x="0" y="0"/>
                </a:lnTo>
                <a:lnTo>
                  <a:pt x="0" y="288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255107" y="9864050"/>
            <a:ext cx="713105" cy="288290"/>
          </a:xfrm>
          <a:custGeom>
            <a:avLst/>
            <a:gdLst/>
            <a:ahLst/>
            <a:cxnLst/>
            <a:rect l="l" t="t" r="r" b="b"/>
            <a:pathLst>
              <a:path w="713104" h="288290">
                <a:moveTo>
                  <a:pt x="0" y="288250"/>
                </a:moveTo>
                <a:lnTo>
                  <a:pt x="712833" y="288250"/>
                </a:lnTo>
                <a:lnTo>
                  <a:pt x="712833" y="0"/>
                </a:lnTo>
                <a:lnTo>
                  <a:pt x="0" y="0"/>
                </a:lnTo>
                <a:lnTo>
                  <a:pt x="0" y="288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15668" y="9528720"/>
            <a:ext cx="779145" cy="589280"/>
          </a:xfrm>
          <a:custGeom>
            <a:avLst/>
            <a:gdLst/>
            <a:ahLst/>
            <a:cxnLst/>
            <a:rect l="l" t="t" r="r" b="b"/>
            <a:pathLst>
              <a:path w="779145" h="589279">
                <a:moveTo>
                  <a:pt x="698944" y="0"/>
                </a:moveTo>
                <a:lnTo>
                  <a:pt x="79598" y="0"/>
                </a:lnTo>
                <a:lnTo>
                  <a:pt x="67009" y="989"/>
                </a:lnTo>
                <a:lnTo>
                  <a:pt x="29117" y="18052"/>
                </a:lnTo>
                <a:lnTo>
                  <a:pt x="5129" y="51426"/>
                </a:lnTo>
                <a:lnTo>
                  <a:pt x="0" y="79599"/>
                </a:lnTo>
                <a:lnTo>
                  <a:pt x="989" y="522190"/>
                </a:lnTo>
                <a:lnTo>
                  <a:pt x="18052" y="560083"/>
                </a:lnTo>
                <a:lnTo>
                  <a:pt x="51425" y="584071"/>
                </a:lnTo>
                <a:lnTo>
                  <a:pt x="79598" y="589200"/>
                </a:lnTo>
                <a:lnTo>
                  <a:pt x="711535" y="588210"/>
                </a:lnTo>
                <a:lnTo>
                  <a:pt x="749427" y="571147"/>
                </a:lnTo>
                <a:lnTo>
                  <a:pt x="773414" y="537774"/>
                </a:lnTo>
                <a:lnTo>
                  <a:pt x="778544" y="509601"/>
                </a:lnTo>
                <a:lnTo>
                  <a:pt x="777554" y="67008"/>
                </a:lnTo>
                <a:lnTo>
                  <a:pt x="760491" y="29116"/>
                </a:lnTo>
                <a:lnTo>
                  <a:pt x="727117" y="5129"/>
                </a:lnTo>
                <a:lnTo>
                  <a:pt x="698944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188200" y="9758488"/>
            <a:ext cx="6337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条件判断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726930" y="748000"/>
            <a:ext cx="3260090" cy="248920"/>
          </a:xfrm>
          <a:custGeom>
            <a:avLst/>
            <a:gdLst/>
            <a:ahLst/>
            <a:cxnLst/>
            <a:rect l="l" t="t" r="r" b="b"/>
            <a:pathLst>
              <a:path w="3260090" h="248919">
                <a:moveTo>
                  <a:pt x="3195631" y="0"/>
                </a:moveTo>
                <a:lnTo>
                  <a:pt x="64391" y="0"/>
                </a:lnTo>
                <a:lnTo>
                  <a:pt x="61869" y="48"/>
                </a:lnTo>
                <a:lnTo>
                  <a:pt x="23079" y="14996"/>
                </a:lnTo>
                <a:lnTo>
                  <a:pt x="1622" y="49964"/>
                </a:lnTo>
                <a:lnTo>
                  <a:pt x="0" y="64390"/>
                </a:lnTo>
                <a:lnTo>
                  <a:pt x="48" y="186971"/>
                </a:lnTo>
                <a:lnTo>
                  <a:pt x="14997" y="225760"/>
                </a:lnTo>
                <a:lnTo>
                  <a:pt x="49965" y="247217"/>
                </a:lnTo>
                <a:lnTo>
                  <a:pt x="64391" y="248839"/>
                </a:lnTo>
                <a:lnTo>
                  <a:pt x="3198151" y="248791"/>
                </a:lnTo>
                <a:lnTo>
                  <a:pt x="3236942" y="233842"/>
                </a:lnTo>
                <a:lnTo>
                  <a:pt x="3258399" y="198875"/>
                </a:lnTo>
                <a:lnTo>
                  <a:pt x="3260021" y="184449"/>
                </a:lnTo>
                <a:lnTo>
                  <a:pt x="3259972" y="61869"/>
                </a:lnTo>
                <a:lnTo>
                  <a:pt x="3245024" y="23078"/>
                </a:lnTo>
                <a:lnTo>
                  <a:pt x="3210057" y="1622"/>
                </a:lnTo>
                <a:lnTo>
                  <a:pt x="3195631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635500" y="788090"/>
            <a:ext cx="143891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lang="zh-CN" altLang="en-US" sz="1400" b="1" dirty="0">
                <a:solidFill>
                  <a:srgbClr val="FFFFFF"/>
                </a:solidFill>
                <a:latin typeface="Arial"/>
                <a:cs typeface="Arial"/>
              </a:rPr>
              <a:t>创建向量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27331" y="4964680"/>
            <a:ext cx="3325972" cy="2854763"/>
          </a:xfrm>
          <a:custGeom>
            <a:avLst/>
            <a:gdLst/>
            <a:ahLst/>
            <a:cxnLst/>
            <a:rect l="l" t="t" r="r" b="b"/>
            <a:pathLst>
              <a:path w="3287395" h="2746375">
                <a:moveTo>
                  <a:pt x="3247818" y="0"/>
                </a:moveTo>
                <a:lnTo>
                  <a:pt x="39237" y="0"/>
                </a:lnTo>
                <a:lnTo>
                  <a:pt x="33839" y="368"/>
                </a:lnTo>
                <a:lnTo>
                  <a:pt x="20487" y="4761"/>
                </a:lnTo>
                <a:lnTo>
                  <a:pt x="9751" y="13349"/>
                </a:lnTo>
                <a:lnTo>
                  <a:pt x="2599" y="25163"/>
                </a:lnTo>
                <a:lnTo>
                  <a:pt x="0" y="39236"/>
                </a:lnTo>
                <a:lnTo>
                  <a:pt x="368" y="2712363"/>
                </a:lnTo>
                <a:lnTo>
                  <a:pt x="4761" y="2725715"/>
                </a:lnTo>
                <a:lnTo>
                  <a:pt x="13350" y="2736451"/>
                </a:lnTo>
                <a:lnTo>
                  <a:pt x="25164" y="2743603"/>
                </a:lnTo>
                <a:lnTo>
                  <a:pt x="39237" y="2746202"/>
                </a:lnTo>
                <a:lnTo>
                  <a:pt x="3253217" y="2745833"/>
                </a:lnTo>
                <a:lnTo>
                  <a:pt x="3266569" y="2741440"/>
                </a:lnTo>
                <a:lnTo>
                  <a:pt x="3277305" y="2732851"/>
                </a:lnTo>
                <a:lnTo>
                  <a:pt x="3284456" y="2721036"/>
                </a:lnTo>
                <a:lnTo>
                  <a:pt x="3287056" y="2706964"/>
                </a:lnTo>
                <a:lnTo>
                  <a:pt x="3286687" y="33838"/>
                </a:lnTo>
                <a:lnTo>
                  <a:pt x="3282294" y="20486"/>
                </a:lnTo>
                <a:lnTo>
                  <a:pt x="3273706" y="9750"/>
                </a:lnTo>
                <a:lnTo>
                  <a:pt x="3261891" y="2599"/>
                </a:lnTo>
                <a:lnTo>
                  <a:pt x="3247818" y="0"/>
                </a:lnTo>
                <a:close/>
              </a:path>
            </a:pathLst>
          </a:custGeom>
          <a:solidFill>
            <a:srgbClr val="EDEEEE"/>
          </a:solidFill>
        </p:spPr>
        <p:txBody>
          <a:bodyPr wrap="square" lIns="0" tIns="0" rIns="0" bIns="0" rtlCol="0"/>
          <a:lstStyle/>
          <a:p>
            <a:endParaRPr lang="zh-CN" altLang="en-US" dirty="0"/>
          </a:p>
        </p:txBody>
      </p:sp>
      <p:sp>
        <p:nvSpPr>
          <p:cNvPr id="69" name="object 69"/>
          <p:cNvSpPr txBox="1"/>
          <p:nvPr/>
        </p:nvSpPr>
        <p:spPr>
          <a:xfrm>
            <a:off x="266700" y="5431336"/>
            <a:ext cx="3225953" cy="210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200" b="1" dirty="0" err="1">
                <a:latin typeface="Courier New"/>
                <a:cs typeface="Courier New"/>
              </a:rPr>
              <a:t>install.packages</a:t>
            </a:r>
            <a:r>
              <a:rPr sz="1200" b="1" dirty="0">
                <a:latin typeface="Courier New"/>
                <a:cs typeface="Courier New"/>
              </a:rPr>
              <a:t>(</a:t>
            </a:r>
            <a:r>
              <a:rPr sz="1200" b="1" spc="-5" dirty="0">
                <a:latin typeface="Courier New"/>
                <a:cs typeface="Courier New"/>
              </a:rPr>
              <a:t>‘</a:t>
            </a:r>
            <a:r>
              <a:rPr sz="1200" b="1" dirty="0">
                <a:solidFill>
                  <a:srgbClr val="164F86"/>
                </a:solidFill>
                <a:latin typeface="Courier New"/>
                <a:cs typeface="Courier New"/>
              </a:rPr>
              <a:t>dply</a:t>
            </a:r>
            <a:r>
              <a:rPr sz="1200" b="1" spc="-5" dirty="0">
                <a:solidFill>
                  <a:srgbClr val="164F86"/>
                </a:solidFill>
                <a:latin typeface="Courier New"/>
                <a:cs typeface="Courier New"/>
              </a:rPr>
              <a:t>r</a:t>
            </a:r>
            <a:r>
              <a:rPr sz="1200" b="1" dirty="0">
                <a:latin typeface="Courier New"/>
                <a:cs typeface="Courier New"/>
              </a:rPr>
              <a:t>’)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zh-CN" altLang="en-US" sz="1200" spc="-10" dirty="0">
                <a:latin typeface="Calibri"/>
                <a:cs typeface="Calibri"/>
              </a:rPr>
              <a:t>从</a:t>
            </a:r>
            <a:r>
              <a:rPr lang="en-US" altLang="zh-CN" sz="1200" spc="-10" dirty="0">
                <a:latin typeface="Calibri"/>
                <a:cs typeface="Calibri"/>
              </a:rPr>
              <a:t>CRAN</a:t>
            </a:r>
            <a:r>
              <a:rPr lang="zh-CN" altLang="en-US" sz="1200" spc="-10" dirty="0">
                <a:latin typeface="Calibri"/>
                <a:cs typeface="Calibri"/>
              </a:rPr>
              <a:t>下载并安装软件包</a:t>
            </a:r>
            <a:r>
              <a:rPr sz="1200" spc="-20" dirty="0">
                <a:latin typeface="Calibri"/>
                <a:cs typeface="Calibri"/>
              </a:rPr>
              <a:t>.</a:t>
            </a:r>
            <a:endParaRPr lang="en-US" sz="1200" spc="-2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altLang="zh-CN" sz="1200" b="1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1200" b="1" dirty="0">
                <a:latin typeface="Courier New"/>
                <a:cs typeface="Courier New"/>
              </a:rPr>
              <a:t>library</a:t>
            </a:r>
            <a:r>
              <a:rPr lang="en-US" altLang="zh-CN" sz="1200" b="1" spc="-5" dirty="0">
                <a:latin typeface="Courier New"/>
                <a:cs typeface="Courier New"/>
              </a:rPr>
              <a:t>(</a:t>
            </a:r>
            <a:r>
              <a:rPr lang="en-US" altLang="zh-CN" sz="1200" b="1" dirty="0" err="1">
                <a:solidFill>
                  <a:srgbClr val="164F86"/>
                </a:solidFill>
                <a:latin typeface="Courier New"/>
                <a:cs typeface="Courier New"/>
              </a:rPr>
              <a:t>dply</a:t>
            </a:r>
            <a:r>
              <a:rPr lang="en-US" altLang="zh-CN" sz="1200" b="1" spc="-5" dirty="0" err="1">
                <a:solidFill>
                  <a:srgbClr val="164F86"/>
                </a:solidFill>
                <a:latin typeface="Courier New"/>
                <a:cs typeface="Courier New"/>
              </a:rPr>
              <a:t>r</a:t>
            </a:r>
            <a:r>
              <a:rPr lang="en-US" altLang="zh-CN" sz="1200" b="1" dirty="0">
                <a:latin typeface="Courier New"/>
                <a:cs typeface="Courier New"/>
              </a:rPr>
              <a:t>)</a:t>
            </a:r>
            <a:endParaRPr lang="en-US" altLang="zh-CN" sz="1200" dirty="0">
              <a:latin typeface="Courier New"/>
              <a:cs typeface="Courier New"/>
            </a:endParaRPr>
          </a:p>
          <a:p>
            <a:pPr marL="12700" marR="5080">
              <a:lnSpc>
                <a:spcPts val="1700"/>
              </a:lnSpc>
            </a:pPr>
            <a:r>
              <a:rPr lang="zh-CN" altLang="en-US" sz="1200" spc="45" dirty="0">
                <a:latin typeface="Calibri"/>
                <a:cs typeface="Calibri"/>
              </a:rPr>
              <a:t>将包加载到会话中，使其所有函数都可用。</a:t>
            </a:r>
            <a:endParaRPr lang="zh-CN" altLang="en-US"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altLang="zh-CN" sz="1200" b="1" dirty="0">
              <a:solidFill>
                <a:srgbClr val="164F86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1200" b="1" dirty="0" err="1">
                <a:solidFill>
                  <a:srgbClr val="164F86"/>
                </a:solidFill>
                <a:latin typeface="Courier New"/>
                <a:cs typeface="Courier New"/>
              </a:rPr>
              <a:t>dply</a:t>
            </a:r>
            <a:r>
              <a:rPr lang="en-US" altLang="zh-CN" sz="1200" b="1" spc="-5" dirty="0" err="1">
                <a:solidFill>
                  <a:srgbClr val="164F86"/>
                </a:solidFill>
                <a:latin typeface="Courier New"/>
                <a:cs typeface="Courier New"/>
              </a:rPr>
              <a:t>r</a:t>
            </a:r>
            <a:r>
              <a:rPr lang="en-US" altLang="zh-CN" sz="1200" b="1" dirty="0">
                <a:latin typeface="Courier New"/>
                <a:cs typeface="Courier New"/>
              </a:rPr>
              <a:t>::</a:t>
            </a:r>
            <a:r>
              <a:rPr lang="en-US" altLang="zh-CN" sz="1200" b="1" dirty="0">
                <a:solidFill>
                  <a:srgbClr val="164F86"/>
                </a:solidFill>
                <a:latin typeface="Courier New"/>
                <a:cs typeface="Courier New"/>
              </a:rPr>
              <a:t>select</a:t>
            </a:r>
            <a:endParaRPr lang="en-US" altLang="zh-CN"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zh-CN" altLang="en-US" sz="1200" spc="-10" dirty="0">
                <a:latin typeface="Calibri"/>
                <a:cs typeface="Calibri"/>
              </a:rPr>
              <a:t>使用包中的特定函数</a:t>
            </a:r>
            <a:r>
              <a:rPr lang="en-US" altLang="zh-CN" sz="1200" spc="-35" dirty="0">
                <a:latin typeface="Calibri"/>
                <a:cs typeface="Calibri"/>
              </a:rPr>
              <a:t>.</a:t>
            </a:r>
          </a:p>
          <a:p>
            <a:pPr marL="12700">
              <a:lnSpc>
                <a:spcPct val="100000"/>
              </a:lnSpc>
            </a:pPr>
            <a:endParaRPr lang="en-US" altLang="zh-CN" sz="1200" b="1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1200" b="1" dirty="0">
                <a:latin typeface="Courier New"/>
                <a:cs typeface="Courier New"/>
              </a:rPr>
              <a:t>data</a:t>
            </a:r>
            <a:r>
              <a:rPr lang="en-US" altLang="zh-CN" sz="1200" b="1" spc="-5" dirty="0">
                <a:latin typeface="Courier New"/>
                <a:cs typeface="Courier New"/>
              </a:rPr>
              <a:t>(</a:t>
            </a:r>
            <a:r>
              <a:rPr lang="en-US" altLang="zh-CN" sz="1200" b="1" dirty="0">
                <a:solidFill>
                  <a:srgbClr val="164F86"/>
                </a:solidFill>
                <a:latin typeface="Courier New"/>
                <a:cs typeface="Courier New"/>
              </a:rPr>
              <a:t>iri</a:t>
            </a:r>
            <a:r>
              <a:rPr lang="en-US" altLang="zh-CN" sz="1200" b="1" spc="-5" dirty="0">
                <a:solidFill>
                  <a:srgbClr val="164F86"/>
                </a:solidFill>
                <a:latin typeface="Courier New"/>
                <a:cs typeface="Courier New"/>
              </a:rPr>
              <a:t>s</a:t>
            </a:r>
            <a:r>
              <a:rPr lang="en-US" altLang="zh-CN" sz="1200" b="1" dirty="0">
                <a:latin typeface="Courier New"/>
                <a:cs typeface="Courier New"/>
              </a:rPr>
              <a:t>)</a:t>
            </a:r>
            <a:endParaRPr lang="zh-CN" altLang="en-US"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zh-CN" altLang="en-US" sz="1200" spc="45" dirty="0">
                <a:latin typeface="Calibri"/>
                <a:cs typeface="Calibri"/>
              </a:rPr>
              <a:t>将内置数据集加载到环境中</a:t>
            </a:r>
            <a:r>
              <a:rPr lang="en-US" altLang="zh-CN" sz="1200" spc="45" dirty="0">
                <a:latin typeface="Calibri"/>
                <a:cs typeface="Calibri"/>
              </a:rPr>
              <a:t>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732809" y="4659137"/>
            <a:ext cx="3263900" cy="248920"/>
          </a:xfrm>
          <a:custGeom>
            <a:avLst/>
            <a:gdLst/>
            <a:ahLst/>
            <a:cxnLst/>
            <a:rect l="l" t="t" r="r" b="b"/>
            <a:pathLst>
              <a:path w="3263900" h="248920">
                <a:moveTo>
                  <a:pt x="3199510" y="0"/>
                </a:moveTo>
                <a:lnTo>
                  <a:pt x="64391" y="0"/>
                </a:lnTo>
                <a:lnTo>
                  <a:pt x="61868" y="48"/>
                </a:lnTo>
                <a:lnTo>
                  <a:pt x="23078" y="14997"/>
                </a:lnTo>
                <a:lnTo>
                  <a:pt x="1622" y="49965"/>
                </a:lnTo>
                <a:lnTo>
                  <a:pt x="0" y="64391"/>
                </a:lnTo>
                <a:lnTo>
                  <a:pt x="48" y="186972"/>
                </a:lnTo>
                <a:lnTo>
                  <a:pt x="14997" y="225762"/>
                </a:lnTo>
                <a:lnTo>
                  <a:pt x="49965" y="247218"/>
                </a:lnTo>
                <a:lnTo>
                  <a:pt x="64391" y="248841"/>
                </a:lnTo>
                <a:lnTo>
                  <a:pt x="3202031" y="248792"/>
                </a:lnTo>
                <a:lnTo>
                  <a:pt x="3240821" y="233844"/>
                </a:lnTo>
                <a:lnTo>
                  <a:pt x="3262278" y="198876"/>
                </a:lnTo>
                <a:lnTo>
                  <a:pt x="3263901" y="184450"/>
                </a:lnTo>
                <a:lnTo>
                  <a:pt x="3263852" y="61869"/>
                </a:lnTo>
                <a:lnTo>
                  <a:pt x="3248903" y="23079"/>
                </a:lnTo>
                <a:lnTo>
                  <a:pt x="3213936" y="1622"/>
                </a:lnTo>
                <a:lnTo>
                  <a:pt x="3199510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4241800" y="4672762"/>
            <a:ext cx="224917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1400" b="1" dirty="0">
                <a:solidFill>
                  <a:srgbClr val="FFFFFF"/>
                </a:solidFill>
                <a:latin typeface="Arial"/>
                <a:cs typeface="Arial"/>
              </a:rPr>
              <a:t>选择向量中的元素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729220" y="4985108"/>
            <a:ext cx="3242310" cy="5293360"/>
          </a:xfrm>
          <a:custGeom>
            <a:avLst/>
            <a:gdLst/>
            <a:ahLst/>
            <a:cxnLst/>
            <a:rect l="l" t="t" r="r" b="b"/>
            <a:pathLst>
              <a:path w="3242309" h="5293359">
                <a:moveTo>
                  <a:pt x="3202825" y="0"/>
                </a:moveTo>
                <a:lnTo>
                  <a:pt x="39264" y="0"/>
                </a:lnTo>
                <a:lnTo>
                  <a:pt x="33823" y="373"/>
                </a:lnTo>
                <a:lnTo>
                  <a:pt x="20476" y="4778"/>
                </a:lnTo>
                <a:lnTo>
                  <a:pt x="9745" y="13372"/>
                </a:lnTo>
                <a:lnTo>
                  <a:pt x="2597" y="25190"/>
                </a:lnTo>
                <a:lnTo>
                  <a:pt x="0" y="39263"/>
                </a:lnTo>
                <a:lnTo>
                  <a:pt x="374" y="5259114"/>
                </a:lnTo>
                <a:lnTo>
                  <a:pt x="4778" y="5272461"/>
                </a:lnTo>
                <a:lnTo>
                  <a:pt x="13373" y="5283192"/>
                </a:lnTo>
                <a:lnTo>
                  <a:pt x="25191" y="5290339"/>
                </a:lnTo>
                <a:lnTo>
                  <a:pt x="39264" y="5292937"/>
                </a:lnTo>
                <a:lnTo>
                  <a:pt x="3208267" y="5292563"/>
                </a:lnTo>
                <a:lnTo>
                  <a:pt x="3221614" y="5288158"/>
                </a:lnTo>
                <a:lnTo>
                  <a:pt x="3232345" y="5279564"/>
                </a:lnTo>
                <a:lnTo>
                  <a:pt x="3239492" y="5267746"/>
                </a:lnTo>
                <a:lnTo>
                  <a:pt x="3242090" y="5253673"/>
                </a:lnTo>
                <a:lnTo>
                  <a:pt x="3241716" y="33822"/>
                </a:lnTo>
                <a:lnTo>
                  <a:pt x="3237311" y="20476"/>
                </a:lnTo>
                <a:lnTo>
                  <a:pt x="3228717" y="9745"/>
                </a:lnTo>
                <a:lnTo>
                  <a:pt x="3216899" y="2597"/>
                </a:lnTo>
                <a:lnTo>
                  <a:pt x="3202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3739160" y="5064249"/>
            <a:ext cx="322174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1200" b="1" dirty="0">
                <a:solidFill>
                  <a:srgbClr val="A6AAA9"/>
                </a:solidFill>
                <a:latin typeface="Arial"/>
                <a:cs typeface="Arial"/>
              </a:rPr>
              <a:t>按位置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729220" y="7731249"/>
            <a:ext cx="32423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1200" b="1" spc="-5" dirty="0">
                <a:solidFill>
                  <a:srgbClr val="A6AAA9"/>
                </a:solidFill>
                <a:latin typeface="Arial"/>
                <a:cs typeface="Arial"/>
              </a:rPr>
              <a:t>按值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800600" y="9547349"/>
            <a:ext cx="11271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1200" b="1" dirty="0">
                <a:solidFill>
                  <a:srgbClr val="A6AAA9"/>
                </a:solidFill>
                <a:latin typeface="Arial"/>
                <a:cs typeface="Arial"/>
              </a:rPr>
              <a:t>按名字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7060008" y="6343309"/>
            <a:ext cx="4420235" cy="283210"/>
          </a:xfrm>
          <a:custGeom>
            <a:avLst/>
            <a:gdLst/>
            <a:ahLst/>
            <a:cxnLst/>
            <a:rect l="l" t="t" r="r" b="b"/>
            <a:pathLst>
              <a:path w="4420234" h="283209">
                <a:moveTo>
                  <a:pt x="4355247" y="0"/>
                </a:moveTo>
                <a:lnTo>
                  <a:pt x="64895" y="0"/>
                </a:lnTo>
                <a:lnTo>
                  <a:pt x="61545" y="84"/>
                </a:lnTo>
                <a:lnTo>
                  <a:pt x="22928" y="15394"/>
                </a:lnTo>
                <a:lnTo>
                  <a:pt x="1610" y="50466"/>
                </a:lnTo>
                <a:lnTo>
                  <a:pt x="0" y="64896"/>
                </a:lnTo>
                <a:lnTo>
                  <a:pt x="84" y="221161"/>
                </a:lnTo>
                <a:lnTo>
                  <a:pt x="15394" y="259779"/>
                </a:lnTo>
                <a:lnTo>
                  <a:pt x="50465" y="281098"/>
                </a:lnTo>
                <a:lnTo>
                  <a:pt x="64895" y="282708"/>
                </a:lnTo>
                <a:lnTo>
                  <a:pt x="4358598" y="282623"/>
                </a:lnTo>
                <a:lnTo>
                  <a:pt x="4397214" y="267313"/>
                </a:lnTo>
                <a:lnTo>
                  <a:pt x="4418533" y="232241"/>
                </a:lnTo>
                <a:lnTo>
                  <a:pt x="4420143" y="217811"/>
                </a:lnTo>
                <a:lnTo>
                  <a:pt x="4420058" y="61546"/>
                </a:lnTo>
                <a:lnTo>
                  <a:pt x="4404749" y="22929"/>
                </a:lnTo>
                <a:lnTo>
                  <a:pt x="4369677" y="1610"/>
                </a:lnTo>
                <a:lnTo>
                  <a:pt x="4355247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pPr algn="ctr"/>
            <a:r>
              <a:rPr lang="zh-CN" altLang="en-US" sz="1800" b="1" spc="-20" dirty="0">
                <a:solidFill>
                  <a:srgbClr val="FFFFFF"/>
                </a:solidFill>
                <a:latin typeface="Trebuchet MS"/>
                <a:cs typeface="Trebuchet MS"/>
              </a:rPr>
              <a:t>数据的读取与写入</a:t>
            </a:r>
            <a:endParaRPr b="1" dirty="0"/>
          </a:p>
        </p:txBody>
      </p:sp>
      <p:sp>
        <p:nvSpPr>
          <p:cNvPr id="115" name="object 115"/>
          <p:cNvSpPr/>
          <p:nvPr/>
        </p:nvSpPr>
        <p:spPr>
          <a:xfrm>
            <a:off x="227331" y="7959605"/>
            <a:ext cx="3299552" cy="2408519"/>
          </a:xfrm>
          <a:custGeom>
            <a:avLst/>
            <a:gdLst/>
            <a:ahLst/>
            <a:cxnLst/>
            <a:rect l="l" t="t" r="r" b="b"/>
            <a:pathLst>
              <a:path w="3244850" h="2303145">
                <a:moveTo>
                  <a:pt x="3206081" y="0"/>
                </a:moveTo>
                <a:lnTo>
                  <a:pt x="38733" y="0"/>
                </a:lnTo>
                <a:lnTo>
                  <a:pt x="34142" y="269"/>
                </a:lnTo>
                <a:lnTo>
                  <a:pt x="20695" y="4447"/>
                </a:lnTo>
                <a:lnTo>
                  <a:pt x="9860" y="12913"/>
                </a:lnTo>
                <a:lnTo>
                  <a:pt x="2630" y="24673"/>
                </a:lnTo>
                <a:lnTo>
                  <a:pt x="0" y="38733"/>
                </a:lnTo>
                <a:lnTo>
                  <a:pt x="269" y="2268551"/>
                </a:lnTo>
                <a:lnTo>
                  <a:pt x="4447" y="2281998"/>
                </a:lnTo>
                <a:lnTo>
                  <a:pt x="12913" y="2292833"/>
                </a:lnTo>
                <a:lnTo>
                  <a:pt x="24673" y="2300063"/>
                </a:lnTo>
                <a:lnTo>
                  <a:pt x="38733" y="2302694"/>
                </a:lnTo>
                <a:lnTo>
                  <a:pt x="3210672" y="2302425"/>
                </a:lnTo>
                <a:lnTo>
                  <a:pt x="3224118" y="2298247"/>
                </a:lnTo>
                <a:lnTo>
                  <a:pt x="3234954" y="2289781"/>
                </a:lnTo>
                <a:lnTo>
                  <a:pt x="3242184" y="2278021"/>
                </a:lnTo>
                <a:lnTo>
                  <a:pt x="3244815" y="2263961"/>
                </a:lnTo>
                <a:lnTo>
                  <a:pt x="3244545" y="34142"/>
                </a:lnTo>
                <a:lnTo>
                  <a:pt x="3240367" y="20696"/>
                </a:lnTo>
                <a:lnTo>
                  <a:pt x="3231901" y="9860"/>
                </a:lnTo>
                <a:lnTo>
                  <a:pt x="3220141" y="2630"/>
                </a:lnTo>
                <a:lnTo>
                  <a:pt x="3206081" y="0"/>
                </a:lnTo>
                <a:close/>
              </a:path>
            </a:pathLst>
          </a:custGeom>
          <a:solidFill>
            <a:srgbClr val="ED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330200" y="8479691"/>
            <a:ext cx="2778760" cy="1249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200" b="1" dirty="0" err="1">
                <a:latin typeface="Courier New"/>
                <a:cs typeface="Courier New"/>
              </a:rPr>
              <a:t>getwd</a:t>
            </a:r>
            <a:r>
              <a:rPr sz="1200" b="1" dirty="0">
                <a:latin typeface="Courier New"/>
                <a:cs typeface="Courier New"/>
              </a:rPr>
              <a:t>()</a:t>
            </a:r>
            <a:endParaRPr sz="1200" dirty="0">
              <a:latin typeface="Courier New"/>
              <a:cs typeface="Courier New"/>
            </a:endParaRPr>
          </a:p>
          <a:p>
            <a:pPr marL="12700" marR="5080">
              <a:lnSpc>
                <a:spcPct val="109000"/>
              </a:lnSpc>
              <a:spcBef>
                <a:spcPts val="20"/>
              </a:spcBef>
            </a:pPr>
            <a:r>
              <a:rPr lang="zh-CN" altLang="en-US" sz="1300" spc="10" dirty="0">
                <a:latin typeface="Calibri"/>
                <a:cs typeface="Calibri"/>
              </a:rPr>
              <a:t>找到当前工作目录</a:t>
            </a:r>
            <a:r>
              <a:rPr lang="en-US" altLang="zh-CN" sz="1300" spc="10" dirty="0">
                <a:latin typeface="Calibri"/>
                <a:cs typeface="Calibri"/>
              </a:rPr>
              <a:t>(</a:t>
            </a:r>
            <a:r>
              <a:rPr lang="zh-CN" altLang="en-US" sz="1300" spc="10" dirty="0">
                <a:latin typeface="Calibri"/>
                <a:cs typeface="Calibri"/>
              </a:rPr>
              <a:t>查找输入和发送输出的位置</a:t>
            </a:r>
            <a:r>
              <a:rPr lang="en-US" altLang="zh-CN" sz="1300" spc="10" dirty="0">
                <a:latin typeface="Calibri"/>
                <a:cs typeface="Calibri"/>
              </a:rPr>
              <a:t>)</a:t>
            </a:r>
            <a:r>
              <a:rPr lang="zh-CN" altLang="en-US" sz="1300" spc="10" dirty="0">
                <a:latin typeface="Calibri"/>
                <a:cs typeface="Calibri"/>
              </a:rPr>
              <a:t>。</a:t>
            </a:r>
            <a:endParaRPr lang="en-US" altLang="zh-CN" sz="1300" spc="10" dirty="0">
              <a:latin typeface="Calibri"/>
              <a:cs typeface="Calibri"/>
            </a:endParaRPr>
          </a:p>
          <a:p>
            <a:pPr marL="12700" marR="5080">
              <a:lnSpc>
                <a:spcPct val="109000"/>
              </a:lnSpc>
              <a:spcBef>
                <a:spcPts val="20"/>
              </a:spcBef>
            </a:pPr>
            <a:endParaRPr lang="en-US" sz="1300" spc="10" dirty="0">
              <a:latin typeface="Calibri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setwd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</a:t>
            </a:r>
            <a:r>
              <a:rPr kumimoji="0" lang="en-US" altLang="zh-CN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‘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164F86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C://file/pat</a:t>
            </a:r>
            <a:r>
              <a:rPr kumimoji="0" lang="en-US" altLang="zh-CN" sz="1200" b="1" i="0" u="none" strike="noStrike" kern="1200" cap="none" spc="-5" normalizeH="0" baseline="0" noProof="0" dirty="0">
                <a:ln>
                  <a:noFill/>
                </a:ln>
                <a:solidFill>
                  <a:srgbClr val="164F86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h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’)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更改当前工作目录</a:t>
            </a:r>
            <a:r>
              <a:rPr kumimoji="0" lang="en-US" altLang="zh-CN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.</a:t>
            </a: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30200" y="9832141"/>
            <a:ext cx="2826385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00"/>
              </a:lnSpc>
            </a:pPr>
            <a:r>
              <a:rPr lang="zh-CN" altLang="en-US" sz="1200" b="1" spc="-30" dirty="0">
                <a:latin typeface="Trebuchet MS"/>
                <a:cs typeface="Trebuchet MS"/>
              </a:rPr>
              <a:t>使用</a:t>
            </a:r>
            <a:r>
              <a:rPr lang="en-US" altLang="zh-CN" sz="1200" b="1" spc="-30" dirty="0">
                <a:latin typeface="Trebuchet MS"/>
                <a:cs typeface="Trebuchet MS"/>
              </a:rPr>
              <a:t>RStudio</a:t>
            </a:r>
            <a:r>
              <a:rPr lang="zh-CN" altLang="en-US" sz="1200" b="1" spc="-30" dirty="0">
                <a:latin typeface="Trebuchet MS"/>
                <a:cs typeface="Trebuchet MS"/>
              </a:rPr>
              <a:t>中的项目将工作目录设置为您正在工作的文件夹。</a:t>
            </a:r>
            <a:endParaRPr lang="en-US" sz="1200" dirty="0">
              <a:latin typeface="Trebuchet MS"/>
              <a:cs typeface="Trebuchet MS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3732809" y="3313722"/>
            <a:ext cx="3263900" cy="248920"/>
          </a:xfrm>
          <a:custGeom>
            <a:avLst/>
            <a:gdLst/>
            <a:ahLst/>
            <a:cxnLst/>
            <a:rect l="l" t="t" r="r" b="b"/>
            <a:pathLst>
              <a:path w="3263900" h="248920">
                <a:moveTo>
                  <a:pt x="3199510" y="0"/>
                </a:moveTo>
                <a:lnTo>
                  <a:pt x="64391" y="0"/>
                </a:lnTo>
                <a:lnTo>
                  <a:pt x="61869" y="48"/>
                </a:lnTo>
                <a:lnTo>
                  <a:pt x="23079" y="14996"/>
                </a:lnTo>
                <a:lnTo>
                  <a:pt x="1622" y="49964"/>
                </a:lnTo>
                <a:lnTo>
                  <a:pt x="0" y="64390"/>
                </a:lnTo>
                <a:lnTo>
                  <a:pt x="48" y="186971"/>
                </a:lnTo>
                <a:lnTo>
                  <a:pt x="14997" y="225760"/>
                </a:lnTo>
                <a:lnTo>
                  <a:pt x="49965" y="247217"/>
                </a:lnTo>
                <a:lnTo>
                  <a:pt x="64391" y="248839"/>
                </a:lnTo>
                <a:lnTo>
                  <a:pt x="3202031" y="248791"/>
                </a:lnTo>
                <a:lnTo>
                  <a:pt x="3240821" y="233842"/>
                </a:lnTo>
                <a:lnTo>
                  <a:pt x="3262278" y="198875"/>
                </a:lnTo>
                <a:lnTo>
                  <a:pt x="3263901" y="184449"/>
                </a:lnTo>
                <a:lnTo>
                  <a:pt x="3263852" y="61869"/>
                </a:lnTo>
                <a:lnTo>
                  <a:pt x="3248904" y="23078"/>
                </a:lnTo>
                <a:lnTo>
                  <a:pt x="3213936" y="1622"/>
                </a:lnTo>
                <a:lnTo>
                  <a:pt x="3199510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743716" y="3652999"/>
            <a:ext cx="3242310" cy="899160"/>
          </a:xfrm>
          <a:custGeom>
            <a:avLst/>
            <a:gdLst/>
            <a:ahLst/>
            <a:cxnLst/>
            <a:rect l="l" t="t" r="r" b="b"/>
            <a:pathLst>
              <a:path w="3242309" h="899160">
                <a:moveTo>
                  <a:pt x="3202824" y="0"/>
                </a:moveTo>
                <a:lnTo>
                  <a:pt x="39263" y="0"/>
                </a:lnTo>
                <a:lnTo>
                  <a:pt x="33822" y="373"/>
                </a:lnTo>
                <a:lnTo>
                  <a:pt x="20476" y="4778"/>
                </a:lnTo>
                <a:lnTo>
                  <a:pt x="9745" y="13373"/>
                </a:lnTo>
                <a:lnTo>
                  <a:pt x="2597" y="25190"/>
                </a:lnTo>
                <a:lnTo>
                  <a:pt x="0" y="39264"/>
                </a:lnTo>
                <a:lnTo>
                  <a:pt x="373" y="865087"/>
                </a:lnTo>
                <a:lnTo>
                  <a:pt x="4778" y="878434"/>
                </a:lnTo>
                <a:lnTo>
                  <a:pt x="13372" y="889165"/>
                </a:lnTo>
                <a:lnTo>
                  <a:pt x="25190" y="896313"/>
                </a:lnTo>
                <a:lnTo>
                  <a:pt x="39263" y="898911"/>
                </a:lnTo>
                <a:lnTo>
                  <a:pt x="3208266" y="898536"/>
                </a:lnTo>
                <a:lnTo>
                  <a:pt x="3221613" y="894132"/>
                </a:lnTo>
                <a:lnTo>
                  <a:pt x="3232343" y="885537"/>
                </a:lnTo>
                <a:lnTo>
                  <a:pt x="3239491" y="873719"/>
                </a:lnTo>
                <a:lnTo>
                  <a:pt x="3242089" y="859646"/>
                </a:lnTo>
                <a:lnTo>
                  <a:pt x="3241714" y="33822"/>
                </a:lnTo>
                <a:lnTo>
                  <a:pt x="3237310" y="20475"/>
                </a:lnTo>
                <a:lnTo>
                  <a:pt x="3228715" y="9745"/>
                </a:lnTo>
                <a:lnTo>
                  <a:pt x="3216897" y="2597"/>
                </a:lnTo>
                <a:lnTo>
                  <a:pt x="3202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1" name="object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500587"/>
              </p:ext>
            </p:extLst>
          </p:nvPr>
        </p:nvGraphicFramePr>
        <p:xfrm>
          <a:off x="7981950" y="9569450"/>
          <a:ext cx="5529447" cy="576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89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25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a</a:t>
                      </a:r>
                      <a:r>
                        <a:rPr sz="1000" spc="-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latin typeface="Lucida Console"/>
                          <a:cs typeface="Lucida Console"/>
                        </a:rPr>
                        <a:t>==</a:t>
                      </a:r>
                      <a:r>
                        <a:rPr sz="1000" spc="-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latin typeface="Lucida Console"/>
                          <a:cs typeface="Lucida Console"/>
                        </a:rPr>
                        <a:t>b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DCDEE0"/>
                      </a:solidFill>
                      <a:prstDash val="solid"/>
                    </a:lnL>
                    <a:lnR w="12700">
                      <a:solidFill>
                        <a:srgbClr val="DCDEE0"/>
                      </a:solidFill>
                      <a:prstDash val="solid"/>
                    </a:lnR>
                    <a:lnT w="12700">
                      <a:solidFill>
                        <a:srgbClr val="DCDEE0"/>
                      </a:solidFill>
                      <a:prstDash val="solid"/>
                    </a:lnT>
                    <a:lnB w="12700">
                      <a:solidFill>
                        <a:srgbClr val="DCDE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zh-CN" altLang="en-US" sz="1000" dirty="0">
                          <a:latin typeface="Arial"/>
                          <a:cs typeface="Arial"/>
                        </a:rPr>
                        <a:t>相等的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CDEE0"/>
                      </a:solidFill>
                      <a:prstDash val="solid"/>
                    </a:lnR>
                    <a:lnT w="12700">
                      <a:solidFill>
                        <a:srgbClr val="DCDEE0"/>
                      </a:solidFill>
                      <a:prstDash val="solid"/>
                    </a:lnT>
                    <a:lnB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a</a:t>
                      </a:r>
                      <a:r>
                        <a:rPr sz="1000" spc="-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latin typeface="Lucida Console"/>
                          <a:cs typeface="Lucida Console"/>
                        </a:rPr>
                        <a:t>&gt;</a:t>
                      </a:r>
                      <a:r>
                        <a:rPr sz="1000" spc="-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latin typeface="Lucida Console"/>
                          <a:cs typeface="Lucida Console"/>
                        </a:rPr>
                        <a:t>b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DCDEE0"/>
                      </a:solidFill>
                      <a:prstDash val="solid"/>
                    </a:lnL>
                    <a:lnR w="12700">
                      <a:solidFill>
                        <a:srgbClr val="DCDEE0"/>
                      </a:solidFill>
                      <a:prstDash val="solid"/>
                    </a:lnR>
                    <a:lnT w="12700">
                      <a:solidFill>
                        <a:srgbClr val="DCDEE0"/>
                      </a:solidFill>
                      <a:prstDash val="solid"/>
                    </a:lnT>
                    <a:lnB w="12700">
                      <a:solidFill>
                        <a:srgbClr val="DCDE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zh-CN" altLang="en-US" sz="900" dirty="0">
                          <a:latin typeface="Arial"/>
                          <a:cs typeface="Arial"/>
                        </a:rPr>
                        <a:t>大于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CDEE0"/>
                      </a:solidFill>
                      <a:prstDash val="solid"/>
                    </a:lnR>
                    <a:lnT w="12700">
                      <a:solidFill>
                        <a:srgbClr val="DCDEE0"/>
                      </a:solidFill>
                      <a:prstDash val="solid"/>
                    </a:lnT>
                    <a:lnB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a</a:t>
                      </a:r>
                      <a:r>
                        <a:rPr sz="1000" spc="-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latin typeface="Lucida Console"/>
                          <a:cs typeface="Lucida Console"/>
                        </a:rPr>
                        <a:t>&gt;=</a:t>
                      </a:r>
                      <a:r>
                        <a:rPr sz="1000" spc="-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latin typeface="Lucida Console"/>
                          <a:cs typeface="Lucida Console"/>
                        </a:rPr>
                        <a:t>b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DCDEE0"/>
                      </a:solidFill>
                      <a:prstDash val="solid"/>
                    </a:lnL>
                    <a:lnR w="12700">
                      <a:solidFill>
                        <a:srgbClr val="DCDEE0"/>
                      </a:solidFill>
                      <a:prstDash val="solid"/>
                    </a:lnR>
                    <a:lnT w="12700">
                      <a:solidFill>
                        <a:srgbClr val="DCDEE0"/>
                      </a:solidFill>
                      <a:prstDash val="solid"/>
                    </a:lnT>
                    <a:lnB w="12700">
                      <a:solidFill>
                        <a:srgbClr val="DCDE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2865" indent="0" algn="ctr">
                        <a:lnSpc>
                          <a:spcPct val="104200"/>
                        </a:lnSpc>
                      </a:pPr>
                      <a:r>
                        <a:rPr lang="zh-CN" altLang="en-US" sz="1000" dirty="0">
                          <a:latin typeface="Arial"/>
                          <a:cs typeface="Arial"/>
                        </a:rPr>
                        <a:t>大于等于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CDEE0"/>
                      </a:solidFill>
                      <a:prstDash val="solid"/>
                    </a:lnR>
                    <a:lnT w="12700">
                      <a:solidFill>
                        <a:srgbClr val="DCDEE0"/>
                      </a:solidFill>
                      <a:prstDash val="solid"/>
                    </a:lnT>
                    <a:lnB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Lucida Console"/>
                          <a:cs typeface="Lucida Console"/>
                        </a:rPr>
                        <a:t>is.na(a)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DCDEE0"/>
                      </a:solidFill>
                      <a:prstDash val="solid"/>
                    </a:lnL>
                    <a:lnR w="12700">
                      <a:solidFill>
                        <a:srgbClr val="DCDEE0"/>
                      </a:solidFill>
                      <a:prstDash val="solid"/>
                    </a:lnR>
                    <a:lnT w="12700">
                      <a:solidFill>
                        <a:srgbClr val="DCDEE0"/>
                      </a:solidFill>
                      <a:prstDash val="solid"/>
                    </a:lnT>
                    <a:lnB w="12700">
                      <a:solidFill>
                        <a:srgbClr val="DCDE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zh-CN" altLang="en-US" sz="800" dirty="0">
                          <a:latin typeface="Arial"/>
                          <a:cs typeface="Arial"/>
                        </a:rPr>
                        <a:t>是缺失？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DCDEE0"/>
                      </a:solidFill>
                      <a:prstDash val="solid"/>
                    </a:lnL>
                    <a:lnR w="12700">
                      <a:solidFill>
                        <a:srgbClr val="DCDEE0"/>
                      </a:solidFill>
                      <a:prstDash val="solid"/>
                    </a:lnR>
                    <a:lnT w="12700">
                      <a:solidFill>
                        <a:srgbClr val="DCDEE0"/>
                      </a:solidFill>
                      <a:prstDash val="solid"/>
                    </a:lnT>
                    <a:lnB w="12700">
                      <a:solidFill>
                        <a:srgbClr val="DCDEE0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5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a</a:t>
                      </a:r>
                      <a:r>
                        <a:rPr lang="en-US" altLang="zh-CN" sz="1000" dirty="0">
                          <a:latin typeface="Lucida Console"/>
                          <a:cs typeface="Lucida Console"/>
                        </a:rPr>
                        <a:t>!</a:t>
                      </a: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  <a:cs typeface="Lucida Console"/>
                        </a:rPr>
                        <a:t>=</a:t>
                      </a:r>
                      <a:r>
                        <a:rPr kumimoji="0" lang="en-US" altLang="zh-CN" sz="10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  <a:cs typeface="Lucida Console"/>
                        </a:rPr>
                        <a:t> </a:t>
                      </a:r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  <a:cs typeface="Lucida Console"/>
                        </a:rPr>
                        <a:t>b</a:t>
                      </a:r>
                      <a:endParaRPr sz="10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DCDEE0"/>
                      </a:solidFill>
                      <a:prstDash val="solid"/>
                    </a:lnL>
                    <a:lnR w="12700">
                      <a:solidFill>
                        <a:srgbClr val="DCDEE0"/>
                      </a:solidFill>
                      <a:prstDash val="solid"/>
                    </a:lnR>
                    <a:lnT w="12700">
                      <a:solidFill>
                        <a:srgbClr val="DCDEE0"/>
                      </a:solidFill>
                      <a:prstDash val="solid"/>
                    </a:lnT>
                    <a:lnB w="12700">
                      <a:solidFill>
                        <a:srgbClr val="DCDE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zh-CN" altLang="en-US" sz="1000" spc="-5" dirty="0">
                          <a:latin typeface="Arial"/>
                          <a:cs typeface="Arial"/>
                        </a:rPr>
                        <a:t>不等的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CDEE0"/>
                      </a:solidFill>
                      <a:prstDash val="solid"/>
                    </a:lnR>
                    <a:lnT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CDEE0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Lucida Console"/>
                          <a:cs typeface="Lucida Console"/>
                        </a:rPr>
                        <a:t>a </a:t>
                      </a:r>
                      <a:r>
                        <a:rPr lang="en-US" altLang="zh-CN" sz="1000" dirty="0">
                          <a:latin typeface="Lucida Console"/>
                          <a:cs typeface="Lucida Console"/>
                        </a:rPr>
                        <a:t>&lt; b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DCDEE0"/>
                      </a:solidFill>
                      <a:prstDash val="solid"/>
                    </a:lnL>
                    <a:lnR w="12700">
                      <a:solidFill>
                        <a:srgbClr val="DCDEE0"/>
                      </a:solidFill>
                      <a:prstDash val="solid"/>
                    </a:lnR>
                    <a:lnT w="12700">
                      <a:solidFill>
                        <a:srgbClr val="DCDEE0"/>
                      </a:solidFill>
                      <a:prstDash val="solid"/>
                    </a:lnT>
                    <a:lnB w="12700">
                      <a:solidFill>
                        <a:srgbClr val="DCDE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zh-CN" altLang="en-US" sz="1000" dirty="0">
                          <a:latin typeface="Arial"/>
                          <a:cs typeface="Arial"/>
                        </a:rPr>
                        <a:t>小于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CDEE0"/>
                      </a:solidFill>
                      <a:prstDash val="solid"/>
                    </a:lnR>
                    <a:lnT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CDEE0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Lucida Console"/>
                          <a:cs typeface="Lucida Console"/>
                        </a:rPr>
                        <a:t>a </a:t>
                      </a:r>
                      <a:r>
                        <a:rPr lang="en-US" altLang="zh-CN" sz="1000" dirty="0">
                          <a:latin typeface="Lucida Console"/>
                          <a:cs typeface="Lucida Console"/>
                        </a:rPr>
                        <a:t>&lt;= b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DCDEE0"/>
                      </a:solidFill>
                      <a:prstDash val="solid"/>
                    </a:lnL>
                    <a:lnR w="12700">
                      <a:solidFill>
                        <a:srgbClr val="DCDEE0"/>
                      </a:solidFill>
                      <a:prstDash val="solid"/>
                    </a:lnR>
                    <a:lnT w="12700">
                      <a:solidFill>
                        <a:srgbClr val="DCDEE0"/>
                      </a:solidFill>
                      <a:prstDash val="solid"/>
                    </a:lnT>
                    <a:lnB w="12700">
                      <a:solidFill>
                        <a:srgbClr val="DCDE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960" indent="0" algn="ctr">
                        <a:lnSpc>
                          <a:spcPct val="104200"/>
                        </a:lnSpc>
                      </a:pPr>
                      <a:r>
                        <a:rPr lang="zh-CN" altLang="en-US" sz="1000" dirty="0">
                          <a:latin typeface="Arial"/>
                          <a:cs typeface="Arial"/>
                        </a:rPr>
                        <a:t>小于等于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CDEE0"/>
                      </a:solidFill>
                      <a:prstDash val="solid"/>
                    </a:lnR>
                    <a:lnT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CDEE0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Lucida Console"/>
                          <a:cs typeface="Lucida Console"/>
                        </a:rPr>
                        <a:t>is.null(a)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DCDEE0"/>
                      </a:solidFill>
                      <a:prstDash val="solid"/>
                    </a:lnL>
                    <a:lnR w="12700">
                      <a:solidFill>
                        <a:srgbClr val="DCDEE0"/>
                      </a:solidFill>
                      <a:prstDash val="solid"/>
                    </a:lnR>
                    <a:lnT w="12700">
                      <a:solidFill>
                        <a:srgbClr val="DCDEE0"/>
                      </a:solidFill>
                      <a:prstDash val="solid"/>
                    </a:lnT>
                    <a:lnB w="12700">
                      <a:solidFill>
                        <a:srgbClr val="DCDE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zh-CN" altLang="en-US" sz="800" dirty="0">
                          <a:latin typeface="Arial"/>
                          <a:cs typeface="Arial"/>
                        </a:rPr>
                        <a:t>是未初始化？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DCDEE0"/>
                      </a:solidFill>
                      <a:prstDash val="solid"/>
                    </a:lnL>
                    <a:lnR w="12700">
                      <a:solidFill>
                        <a:srgbClr val="DCDEE0"/>
                      </a:solidFill>
                      <a:prstDash val="solid"/>
                    </a:lnR>
                    <a:lnT w="12700">
                      <a:solidFill>
                        <a:srgbClr val="DCDEE0"/>
                      </a:solidFill>
                      <a:prstDash val="solid"/>
                    </a:lnT>
                    <a:lnB w="12700">
                      <a:solidFill>
                        <a:srgbClr val="DCDEE0"/>
                      </a:solidFill>
                      <a:prstDash val="soli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2" name="object 122"/>
          <p:cNvSpPr txBox="1"/>
          <p:nvPr/>
        </p:nvSpPr>
        <p:spPr>
          <a:xfrm>
            <a:off x="4635500" y="3326562"/>
            <a:ext cx="14681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1400" b="1" spc="-90" dirty="0">
                <a:solidFill>
                  <a:srgbClr val="FFFFFF"/>
                </a:solidFill>
                <a:latin typeface="Arial"/>
                <a:cs typeface="Arial"/>
              </a:rPr>
              <a:t>关于向量的函数</a:t>
            </a:r>
          </a:p>
        </p:txBody>
      </p:sp>
      <p:sp>
        <p:nvSpPr>
          <p:cNvPr id="123" name="object 123"/>
          <p:cNvSpPr txBox="1"/>
          <p:nvPr/>
        </p:nvSpPr>
        <p:spPr>
          <a:xfrm>
            <a:off x="3822700" y="3688476"/>
            <a:ext cx="1315277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sort</a:t>
            </a:r>
            <a:r>
              <a:rPr sz="1200" b="1" spc="-5" dirty="0">
                <a:latin typeface="Courier New"/>
                <a:cs typeface="Courier New"/>
              </a:rPr>
              <a:t>(</a:t>
            </a:r>
            <a:r>
              <a:rPr sz="1200" b="1" dirty="0">
                <a:solidFill>
                  <a:srgbClr val="00882B"/>
                </a:solidFill>
                <a:latin typeface="Courier New"/>
                <a:cs typeface="Courier New"/>
              </a:rPr>
              <a:t>x</a:t>
            </a:r>
            <a:r>
              <a:rPr sz="1200" b="1" dirty="0">
                <a:latin typeface="Courier New"/>
                <a:cs typeface="Courier New"/>
              </a:rPr>
              <a:t>)</a:t>
            </a:r>
            <a:endParaRPr lang="en-US" sz="1200" b="1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1200" spc="-15" dirty="0">
                <a:latin typeface="Calibri"/>
                <a:cs typeface="Calibri"/>
              </a:rPr>
              <a:t>返回已排序过的</a:t>
            </a:r>
            <a:r>
              <a:rPr lang="en-US" altLang="zh-CN" sz="1200" spc="-40" dirty="0">
                <a:latin typeface="Calibri"/>
                <a:cs typeface="Calibri"/>
              </a:rPr>
              <a:t>x</a:t>
            </a:r>
            <a:r>
              <a:rPr lang="en-US" altLang="zh-CN" sz="1200" spc="-20" dirty="0">
                <a:latin typeface="Calibri"/>
                <a:cs typeface="Calibri"/>
              </a:rPr>
              <a:t>.</a:t>
            </a:r>
            <a:endParaRPr lang="en-US" altLang="zh-CN"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lang="en-US" altLang="zh-CN" sz="1200" b="1" dirty="0">
                <a:latin typeface="Courier New"/>
                <a:cs typeface="Courier New"/>
              </a:rPr>
              <a:t>table</a:t>
            </a:r>
            <a:r>
              <a:rPr lang="en-US" altLang="zh-CN" sz="1200" b="1" spc="-5" dirty="0">
                <a:latin typeface="Courier New"/>
                <a:cs typeface="Courier New"/>
              </a:rPr>
              <a:t>(</a:t>
            </a:r>
            <a:r>
              <a:rPr lang="en-US" altLang="zh-CN" sz="1200" b="1" dirty="0">
                <a:solidFill>
                  <a:srgbClr val="00882B"/>
                </a:solidFill>
                <a:latin typeface="Courier New"/>
                <a:cs typeface="Courier New"/>
              </a:rPr>
              <a:t>x</a:t>
            </a:r>
            <a:r>
              <a:rPr lang="en-US" altLang="zh-CN" sz="1200" b="1" dirty="0">
                <a:latin typeface="Courier New"/>
                <a:cs typeface="Courier New"/>
              </a:rPr>
              <a:t>)</a:t>
            </a:r>
            <a:endParaRPr lang="en-US" altLang="zh-CN"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zh-CN" altLang="en-US" sz="1200" spc="10" dirty="0">
                <a:latin typeface="Calibri"/>
                <a:cs typeface="Calibri"/>
              </a:rPr>
              <a:t>查看值的计数</a:t>
            </a:r>
            <a:r>
              <a:rPr lang="en-US" altLang="zh-CN" sz="1200" spc="-5" dirty="0">
                <a:latin typeface="Calibri"/>
                <a:cs typeface="Calibri"/>
              </a:rPr>
              <a:t>.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11530751" y="6357913"/>
            <a:ext cx="2028825" cy="248920"/>
          </a:xfrm>
          <a:custGeom>
            <a:avLst/>
            <a:gdLst/>
            <a:ahLst/>
            <a:cxnLst/>
            <a:rect l="l" t="t" r="r" b="b"/>
            <a:pathLst>
              <a:path w="2028825" h="248920">
                <a:moveTo>
                  <a:pt x="1948888" y="0"/>
                </a:moveTo>
                <a:lnTo>
                  <a:pt x="79598" y="0"/>
                </a:lnTo>
                <a:lnTo>
                  <a:pt x="67008" y="990"/>
                </a:lnTo>
                <a:lnTo>
                  <a:pt x="29116" y="18052"/>
                </a:lnTo>
                <a:lnTo>
                  <a:pt x="5129" y="51426"/>
                </a:lnTo>
                <a:lnTo>
                  <a:pt x="0" y="79599"/>
                </a:lnTo>
                <a:lnTo>
                  <a:pt x="990" y="181831"/>
                </a:lnTo>
                <a:lnTo>
                  <a:pt x="18052" y="219723"/>
                </a:lnTo>
                <a:lnTo>
                  <a:pt x="51425" y="243711"/>
                </a:lnTo>
                <a:lnTo>
                  <a:pt x="79598" y="248841"/>
                </a:lnTo>
                <a:lnTo>
                  <a:pt x="1961483" y="247850"/>
                </a:lnTo>
                <a:lnTo>
                  <a:pt x="1999376" y="230786"/>
                </a:lnTo>
                <a:lnTo>
                  <a:pt x="2023363" y="197413"/>
                </a:lnTo>
                <a:lnTo>
                  <a:pt x="2028492" y="169241"/>
                </a:lnTo>
                <a:lnTo>
                  <a:pt x="2027501" y="67005"/>
                </a:lnTo>
                <a:lnTo>
                  <a:pt x="2010438" y="29115"/>
                </a:lnTo>
                <a:lnTo>
                  <a:pt x="1977063" y="5129"/>
                </a:lnTo>
                <a:lnTo>
                  <a:pt x="1948888" y="0"/>
                </a:lnTo>
                <a:close/>
              </a:path>
            </a:pathLst>
          </a:custGeom>
          <a:solidFill>
            <a:srgbClr val="B0CFEB"/>
          </a:solidFill>
        </p:spPr>
        <p:txBody>
          <a:bodyPr wrap="square" lIns="0" tIns="0" rIns="0" bIns="0" rtlCol="0" anchor="ctr"/>
          <a:lstStyle/>
          <a:p>
            <a:pPr algn="ctr"/>
            <a:r>
              <a:rPr kumimoji="0" lang="zh-CN" altLang="en-US" sz="1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另请参阅 </a:t>
            </a:r>
            <a:r>
              <a:rPr kumimoji="0" lang="en-US" altLang="zh-CN" sz="1200" b="1" i="0" u="none" strike="noStrike" kern="1200" cap="none" spc="-1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readr</a:t>
            </a:r>
            <a:r>
              <a:rPr kumimoji="0" lang="en-US" altLang="zh-CN" sz="12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zh-CN" altLang="en-US" sz="1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包</a:t>
            </a:r>
            <a:endParaRPr dirty="0"/>
          </a:p>
        </p:txBody>
      </p:sp>
      <p:graphicFrame>
        <p:nvGraphicFramePr>
          <p:cNvPr id="66" name="object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371697"/>
              </p:ext>
            </p:extLst>
          </p:nvPr>
        </p:nvGraphicFramePr>
        <p:xfrm>
          <a:off x="3739160" y="1045234"/>
          <a:ext cx="3232370" cy="2146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9203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900" dirty="0">
                          <a:latin typeface="Lucida Console"/>
                          <a:cs typeface="Lucida Console"/>
                        </a:rPr>
                        <a:t>c(2,</a:t>
                      </a:r>
                      <a:r>
                        <a:rPr sz="900" spc="-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900" dirty="0">
                          <a:latin typeface="Lucida Console"/>
                          <a:cs typeface="Lucida Console"/>
                        </a:rPr>
                        <a:t>4,</a:t>
                      </a:r>
                      <a:r>
                        <a:rPr sz="900" spc="-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900" dirty="0">
                          <a:latin typeface="Lucida Console"/>
                          <a:cs typeface="Lucida Console"/>
                        </a:rPr>
                        <a:t>6)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A6AAA9"/>
                      </a:solidFill>
                      <a:prstDash val="soli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 2 4 6 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rgbClr val="A6AAA9"/>
                      </a:solidFill>
                      <a:prstDash val="solid"/>
                    </a:lnL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164F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5405" indent="0" algn="ctr">
                        <a:lnSpc>
                          <a:spcPct val="114599"/>
                        </a:lnSpc>
                      </a:pPr>
                      <a:r>
                        <a:rPr lang="zh-CN" altLang="en-US" sz="800" dirty="0">
                          <a:latin typeface="Arial"/>
                          <a:cs typeface="Arial"/>
                        </a:rPr>
                        <a:t>将元素连接成</a:t>
                      </a:r>
                      <a:endParaRPr lang="en-US" altLang="zh-CN" sz="800" dirty="0">
                        <a:latin typeface="Arial"/>
                        <a:cs typeface="Arial"/>
                      </a:endParaRPr>
                    </a:p>
                    <a:p>
                      <a:pPr marL="0" marR="65405" indent="0" algn="ctr">
                        <a:lnSpc>
                          <a:spcPct val="114599"/>
                        </a:lnSpc>
                      </a:pPr>
                      <a:r>
                        <a:rPr lang="zh-CN" altLang="en-US" sz="800" dirty="0">
                          <a:latin typeface="Arial"/>
                          <a:cs typeface="Arial"/>
                        </a:rPr>
                        <a:t>一个向量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203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900" dirty="0">
                          <a:latin typeface="Lucida Console"/>
                          <a:cs typeface="Lucida Console"/>
                        </a:rPr>
                        <a:t>2:6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A6AAA9"/>
                      </a:solidFill>
                      <a:prstDash val="soli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 2 3 4 5 6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rgbClr val="A6AAA9"/>
                      </a:solidFill>
                      <a:prstDash val="solid"/>
                    </a:lnL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164F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38125" indent="0" algn="ctr">
                        <a:lnSpc>
                          <a:spcPct val="104200"/>
                        </a:lnSpc>
                      </a:pPr>
                      <a:r>
                        <a:rPr lang="zh-CN" altLang="en-US" sz="800" dirty="0">
                          <a:latin typeface="Arial"/>
                          <a:cs typeface="Arial"/>
                        </a:rPr>
                        <a:t>整数序列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R w="12700">
                      <a:solidFill>
                        <a:srgbClr val="A6AAA9"/>
                      </a:solidFill>
                      <a:prstDash val="solid"/>
                    </a:lnR>
                    <a:lnT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202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900" dirty="0">
                          <a:latin typeface="Lucida Console"/>
                          <a:cs typeface="Lucida Console"/>
                        </a:rPr>
                        <a:t>seq(2,</a:t>
                      </a:r>
                      <a:r>
                        <a:rPr sz="900" spc="-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900" dirty="0">
                          <a:latin typeface="Lucida Console"/>
                          <a:cs typeface="Lucida Console"/>
                        </a:rPr>
                        <a:t>3,</a:t>
                      </a:r>
                      <a:r>
                        <a:rPr sz="900" spc="-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900" dirty="0">
                          <a:latin typeface="Lucida Console"/>
                          <a:cs typeface="Lucida Console"/>
                        </a:rPr>
                        <a:t>by=0.5)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A6AAA9"/>
                      </a:solidFill>
                      <a:prstDash val="soli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 2.0 2.5 3.0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rgbClr val="A6AAA9"/>
                      </a:solidFill>
                      <a:prstDash val="solid"/>
                    </a:lnL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164F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33679" indent="0" algn="ctr">
                        <a:lnSpc>
                          <a:spcPct val="104200"/>
                        </a:lnSpc>
                      </a:pPr>
                      <a:r>
                        <a:rPr lang="zh-CN" altLang="en-US" sz="800" dirty="0">
                          <a:latin typeface="Arial"/>
                          <a:cs typeface="Arial"/>
                        </a:rPr>
                        <a:t>一个复杂的序列 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R w="12700">
                      <a:solidFill>
                        <a:srgbClr val="A6AAA9"/>
                      </a:solidFill>
                      <a:prstDash val="solid"/>
                    </a:lnR>
                    <a:lnT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20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900" dirty="0">
                          <a:latin typeface="Lucida Console"/>
                          <a:cs typeface="Lucida Console"/>
                        </a:rPr>
                        <a:t>rep(1:2,</a:t>
                      </a:r>
                      <a:r>
                        <a:rPr sz="900" spc="-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900" dirty="0">
                          <a:latin typeface="Lucida Console"/>
                          <a:cs typeface="Lucida Console"/>
                        </a:rPr>
                        <a:t>times=3)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A6AAA9"/>
                      </a:solidFill>
                      <a:prstDash val="soli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 1 2 1 2 1 2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rgbClr val="A6AAA9"/>
                      </a:solidFill>
                      <a:prstDash val="solid"/>
                    </a:lnL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164F8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zh-CN" altLang="en-US" sz="800" dirty="0">
                          <a:latin typeface="Arial"/>
                          <a:cs typeface="Arial"/>
                        </a:rPr>
                        <a:t>对向量进行重复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R w="12700">
                      <a:solidFill>
                        <a:srgbClr val="A6AAA9"/>
                      </a:solidFill>
                      <a:prstDash val="solid"/>
                    </a:lnR>
                    <a:lnT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202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900" dirty="0">
                          <a:latin typeface="Lucida Console"/>
                          <a:cs typeface="Lucida Console"/>
                        </a:rPr>
                        <a:t>rep(1:2,</a:t>
                      </a:r>
                      <a:r>
                        <a:rPr sz="900" spc="-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900" dirty="0">
                          <a:latin typeface="Lucida Console"/>
                          <a:cs typeface="Lucida Console"/>
                        </a:rPr>
                        <a:t>each=3)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A6AAA9"/>
                      </a:solidFill>
                      <a:prstDash val="soli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 1 1 1 2 2 2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rgbClr val="A6AAA9"/>
                      </a:solidFill>
                      <a:prstDash val="solid"/>
                    </a:lnL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164F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90805" indent="0" algn="ctr">
                        <a:lnSpc>
                          <a:spcPct val="104200"/>
                        </a:lnSpc>
                      </a:pPr>
                      <a:r>
                        <a:rPr lang="zh-CN" altLang="en-US" sz="800" dirty="0">
                          <a:latin typeface="Arial"/>
                          <a:cs typeface="Arial"/>
                        </a:rPr>
                        <a:t>对向量中的元素进行重复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R w="12700">
                      <a:solidFill>
                        <a:srgbClr val="A6AAA9"/>
                      </a:solidFill>
                      <a:prstDash val="solid"/>
                    </a:lnR>
                    <a:lnT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1" name="文本框 130">
            <a:extLst>
              <a:ext uri="{FF2B5EF4-FFF2-40B4-BE49-F238E27FC236}">
                <a16:creationId xmlns:a16="http://schemas.microsoft.com/office/drawing/2014/main" id="{4D8D3572-CF45-42DE-A3D4-55A2F6372EC0}"/>
              </a:ext>
            </a:extLst>
          </p:cNvPr>
          <p:cNvSpPr txBox="1"/>
          <p:nvPr/>
        </p:nvSpPr>
        <p:spPr>
          <a:xfrm>
            <a:off x="227331" y="7966427"/>
            <a:ext cx="3299551" cy="340519"/>
          </a:xfrm>
          <a:prstGeom prst="roundRect">
            <a:avLst/>
          </a:prstGeom>
          <a:solidFill>
            <a:srgbClr val="A6AAA9"/>
          </a:solidFill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defRPr sz="2000" b="1" spc="-110">
                <a:solidFill>
                  <a:srgbClr val="FFFFFF"/>
                </a:solidFill>
                <a:latin typeface="Trebuchet MS"/>
                <a:cs typeface="Trebuchet MS"/>
              </a:defRPr>
            </a:lvl1pPr>
          </a:lstStyle>
          <a:p>
            <a:r>
              <a:rPr lang="zh-CN" altLang="en-US" dirty="0"/>
              <a:t>工作目录</a:t>
            </a:r>
          </a:p>
        </p:txBody>
      </p:sp>
      <p:sp>
        <p:nvSpPr>
          <p:cNvPr id="133" name="object 123">
            <a:extLst>
              <a:ext uri="{FF2B5EF4-FFF2-40B4-BE49-F238E27FC236}">
                <a16:creationId xmlns:a16="http://schemas.microsoft.com/office/drawing/2014/main" id="{47C72A95-8FF9-468D-BB1C-8344EF649CAE}"/>
              </a:ext>
            </a:extLst>
          </p:cNvPr>
          <p:cNvSpPr txBox="1"/>
          <p:nvPr/>
        </p:nvSpPr>
        <p:spPr>
          <a:xfrm>
            <a:off x="5517106" y="3688476"/>
            <a:ext cx="1315277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200" b="1" dirty="0">
                <a:latin typeface="Courier New"/>
                <a:cs typeface="Courier New"/>
              </a:rPr>
              <a:t>rev</a:t>
            </a:r>
            <a:r>
              <a:rPr lang="en-US" altLang="zh-CN" sz="1200" b="1" spc="-5" dirty="0">
                <a:latin typeface="Courier New"/>
                <a:cs typeface="Courier New"/>
              </a:rPr>
              <a:t>(</a:t>
            </a:r>
            <a:r>
              <a:rPr lang="en-US" altLang="zh-CN" sz="1200" b="1" dirty="0">
                <a:solidFill>
                  <a:srgbClr val="00882B"/>
                </a:solidFill>
                <a:latin typeface="Courier New"/>
                <a:cs typeface="Courier New"/>
              </a:rPr>
              <a:t>x</a:t>
            </a:r>
            <a:r>
              <a:rPr lang="en-US" altLang="zh-CN" sz="1200" b="1" dirty="0">
                <a:latin typeface="Courier New"/>
                <a:cs typeface="Courier New"/>
              </a:rPr>
              <a:t>)</a:t>
            </a:r>
            <a:endParaRPr lang="en-US" altLang="zh-CN" sz="1200" spc="-1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1200" spc="-15" dirty="0">
                <a:latin typeface="Calibri"/>
                <a:cs typeface="Calibri"/>
              </a:rPr>
              <a:t>返回反转后的</a:t>
            </a:r>
            <a:r>
              <a:rPr lang="en-US" altLang="zh-CN" sz="1200" spc="-40" dirty="0">
                <a:latin typeface="Calibri"/>
                <a:cs typeface="Calibri"/>
              </a:rPr>
              <a:t>x</a:t>
            </a:r>
            <a:r>
              <a:rPr lang="en-US" altLang="zh-CN" sz="1200" spc="-20" dirty="0">
                <a:latin typeface="Calibri"/>
                <a:cs typeface="Calibri"/>
              </a:rPr>
              <a:t>.</a:t>
            </a:r>
            <a:endParaRPr lang="en-US" altLang="zh-CN"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lang="en-US" altLang="zh-CN" sz="1200" b="1" dirty="0">
                <a:latin typeface="Courier New"/>
                <a:cs typeface="Courier New"/>
              </a:rPr>
              <a:t>unique</a:t>
            </a:r>
            <a:r>
              <a:rPr lang="en-US" altLang="zh-CN" sz="1200" b="1" spc="-5" dirty="0">
                <a:latin typeface="Courier New"/>
                <a:cs typeface="Courier New"/>
              </a:rPr>
              <a:t>(</a:t>
            </a:r>
            <a:r>
              <a:rPr lang="en-US" altLang="zh-CN" sz="1200" b="1" dirty="0">
                <a:solidFill>
                  <a:srgbClr val="00882B"/>
                </a:solidFill>
                <a:latin typeface="Courier New"/>
                <a:cs typeface="Courier New"/>
              </a:rPr>
              <a:t>x</a:t>
            </a:r>
            <a:r>
              <a:rPr lang="en-US" altLang="zh-CN" sz="1200" b="1" dirty="0">
                <a:latin typeface="Courier New"/>
                <a:cs typeface="Courier New"/>
              </a:rPr>
              <a:t>)</a:t>
            </a:r>
            <a:endParaRPr lang="en-US" altLang="zh-CN"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zh-CN" altLang="en-US" sz="1200" spc="10" dirty="0">
                <a:latin typeface="Calibri"/>
                <a:cs typeface="Calibri"/>
              </a:rPr>
              <a:t>查看所有唯一的值</a:t>
            </a:r>
            <a:r>
              <a:rPr lang="en-US" altLang="zh-CN" sz="1200" spc="-5" dirty="0">
                <a:latin typeface="Calibri"/>
                <a:cs typeface="Calibri"/>
              </a:rPr>
              <a:t>.</a:t>
            </a:r>
            <a:endParaRPr lang="zh-CN" altLang="en-US" sz="1200" dirty="0">
              <a:latin typeface="Calibri"/>
              <a:cs typeface="Calibri"/>
            </a:endParaRPr>
          </a:p>
        </p:txBody>
      </p:sp>
      <p:graphicFrame>
        <p:nvGraphicFramePr>
          <p:cNvPr id="116" name="表格 115">
            <a:extLst>
              <a:ext uri="{FF2B5EF4-FFF2-40B4-BE49-F238E27FC236}">
                <a16:creationId xmlns:a16="http://schemas.microsoft.com/office/drawing/2014/main" id="{59C7A0DC-44A7-4E11-BF47-CE52BD099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714951"/>
              </p:ext>
            </p:extLst>
          </p:nvPr>
        </p:nvGraphicFramePr>
        <p:xfrm>
          <a:off x="3807325" y="7986793"/>
          <a:ext cx="3086100" cy="1407328"/>
        </p:xfrm>
        <a:graphic>
          <a:graphicData uri="http://schemas.openxmlformats.org/drawingml/2006/table">
            <a:tbl>
              <a:tblPr/>
              <a:tblGrid>
                <a:gridCol w="1360675">
                  <a:extLst>
                    <a:ext uri="{9D8B030D-6E8A-4147-A177-3AD203B41FA5}">
                      <a16:colId xmlns:a16="http://schemas.microsoft.com/office/drawing/2014/main" val="2476135249"/>
                    </a:ext>
                  </a:extLst>
                </a:gridCol>
                <a:gridCol w="1725425">
                  <a:extLst>
                    <a:ext uri="{9D8B030D-6E8A-4147-A177-3AD203B41FA5}">
                      <a16:colId xmlns:a16="http://schemas.microsoft.com/office/drawing/2014/main" val="1651253862"/>
                    </a:ext>
                  </a:extLst>
                </a:gridCol>
              </a:tblGrid>
              <a:tr h="4667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x[x == </a:t>
                      </a:r>
                      <a:r>
                        <a:rPr lang="en-US" sz="1200" b="1" i="0" u="none" strike="noStrike" dirty="0">
                          <a:solidFill>
                            <a:srgbClr val="DE6A1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的元素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93738"/>
                  </a:ext>
                </a:extLst>
              </a:tr>
              <a:tr h="4667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x[x &lt; </a:t>
                      </a:r>
                      <a:r>
                        <a:rPr lang="en-US" sz="1200" b="1" i="0" u="none" strike="noStrike" dirty="0">
                          <a:solidFill>
                            <a:srgbClr val="DE6A1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0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所有小于零的元素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325062"/>
                  </a:ext>
                </a:extLst>
              </a:tr>
              <a:tr h="4739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x[x %in% </a:t>
                      </a:r>
                    </a:p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c(</a:t>
                      </a:r>
                      <a:r>
                        <a:rPr lang="en-US" sz="1200" b="1" i="0" u="none" strike="noStrike" dirty="0">
                          <a:solidFill>
                            <a:srgbClr val="BD5B0C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b="1" i="0" u="none" strike="noStrike" dirty="0">
                          <a:solidFill>
                            <a:srgbClr val="BD5B0C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b="1" i="0" u="none" strike="noStrike" dirty="0">
                          <a:solidFill>
                            <a:srgbClr val="BD5B0C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5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)]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包含于数据集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1, 2, 5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中的元素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965716"/>
                  </a:ext>
                </a:extLst>
              </a:tr>
            </a:tbl>
          </a:graphicData>
        </a:graphic>
      </p:graphicFrame>
      <p:graphicFrame>
        <p:nvGraphicFramePr>
          <p:cNvPr id="143" name="表格 142">
            <a:extLst>
              <a:ext uri="{FF2B5EF4-FFF2-40B4-BE49-F238E27FC236}">
                <a16:creationId xmlns:a16="http://schemas.microsoft.com/office/drawing/2014/main" id="{BFDA979C-E84A-4377-9988-F77A7480F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82812"/>
              </p:ext>
            </p:extLst>
          </p:nvPr>
        </p:nvGraphicFramePr>
        <p:xfrm>
          <a:off x="3807325" y="9853414"/>
          <a:ext cx="3086100" cy="316865"/>
        </p:xfrm>
        <a:graphic>
          <a:graphicData uri="http://schemas.openxmlformats.org/drawingml/2006/table">
            <a:tbl>
              <a:tblPr/>
              <a:tblGrid>
                <a:gridCol w="1360675">
                  <a:extLst>
                    <a:ext uri="{9D8B030D-6E8A-4147-A177-3AD203B41FA5}">
                      <a16:colId xmlns:a16="http://schemas.microsoft.com/office/drawing/2014/main" val="3011029422"/>
                    </a:ext>
                  </a:extLst>
                </a:gridCol>
                <a:gridCol w="1725425">
                  <a:extLst>
                    <a:ext uri="{9D8B030D-6E8A-4147-A177-3AD203B41FA5}">
                      <a16:colId xmlns:a16="http://schemas.microsoft.com/office/drawing/2014/main" val="3291178159"/>
                    </a:ext>
                  </a:extLst>
                </a:gridCol>
              </a:tblGrid>
              <a:tr h="316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x[‘</a:t>
                      </a:r>
                      <a:r>
                        <a:rPr lang="en-US" sz="1200" b="1" i="0" u="none" strike="noStrike" dirty="0">
                          <a:solidFill>
                            <a:srgbClr val="BD5B0C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apple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’]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名称为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‘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Apple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’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201921"/>
                  </a:ext>
                </a:extLst>
              </a:tr>
            </a:tbl>
          </a:graphicData>
        </a:graphic>
      </p:graphicFrame>
      <p:graphicFrame>
        <p:nvGraphicFramePr>
          <p:cNvPr id="144" name="表格 143">
            <a:extLst>
              <a:ext uri="{FF2B5EF4-FFF2-40B4-BE49-F238E27FC236}">
                <a16:creationId xmlns:a16="http://schemas.microsoft.com/office/drawing/2014/main" id="{C6AC1199-4A75-498B-951C-200A9C2D0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320954"/>
              </p:ext>
            </p:extLst>
          </p:nvPr>
        </p:nvGraphicFramePr>
        <p:xfrm>
          <a:off x="3833588" y="5328257"/>
          <a:ext cx="2844800" cy="2232409"/>
        </p:xfrm>
        <a:graphic>
          <a:graphicData uri="http://schemas.openxmlformats.org/drawingml/2006/table">
            <a:tbl>
              <a:tblPr/>
              <a:tblGrid>
                <a:gridCol w="1212023">
                  <a:extLst>
                    <a:ext uri="{9D8B030D-6E8A-4147-A177-3AD203B41FA5}">
                      <a16:colId xmlns:a16="http://schemas.microsoft.com/office/drawing/2014/main" val="3047648744"/>
                    </a:ext>
                  </a:extLst>
                </a:gridCol>
                <a:gridCol w="1632777">
                  <a:extLst>
                    <a:ext uri="{9D8B030D-6E8A-4147-A177-3AD203B41FA5}">
                      <a16:colId xmlns:a16="http://schemas.microsoft.com/office/drawing/2014/main" val="1660514840"/>
                    </a:ext>
                  </a:extLst>
                </a:gridCol>
              </a:tblGrid>
              <a:tr h="4451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x[</a:t>
                      </a:r>
                      <a:r>
                        <a:rPr lang="en-US" sz="1200" b="1" i="0" u="none" strike="noStrike" dirty="0">
                          <a:solidFill>
                            <a:srgbClr val="BD5B0C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4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个元素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721544"/>
                  </a:ext>
                </a:extLst>
              </a:tr>
              <a:tr h="4451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x[-</a:t>
                      </a:r>
                      <a:r>
                        <a:rPr lang="en-US" sz="1200" b="1" i="0" u="none" strike="noStrike" dirty="0">
                          <a:solidFill>
                            <a:srgbClr val="BD5B0C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4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除了第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个外的所有元素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64208"/>
                  </a:ext>
                </a:extLst>
              </a:tr>
              <a:tr h="4451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x[</a:t>
                      </a:r>
                      <a:r>
                        <a:rPr lang="en-US" sz="1200" b="1" i="0" u="none" strike="noStrike" dirty="0">
                          <a:solidFill>
                            <a:srgbClr val="BD5B0C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:</a:t>
                      </a:r>
                      <a:r>
                        <a:rPr lang="en-US" sz="1200" b="1" i="0" u="none" strike="noStrike" dirty="0">
                          <a:solidFill>
                            <a:srgbClr val="BD5B0C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4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个到第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个元素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345734"/>
                  </a:ext>
                </a:extLst>
              </a:tr>
              <a:tr h="4519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x[-(</a:t>
                      </a:r>
                      <a:r>
                        <a:rPr lang="en-US" sz="1200" b="1" i="0" u="none" strike="noStrike" dirty="0">
                          <a:solidFill>
                            <a:srgbClr val="BD5B0C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:</a:t>
                      </a:r>
                      <a:r>
                        <a:rPr lang="en-US" sz="1200" b="1" i="0" u="none" strike="noStrike" dirty="0">
                          <a:solidFill>
                            <a:srgbClr val="BD5B0C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4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)]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除了第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个到第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个之外的所有元素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88956"/>
                  </a:ext>
                </a:extLst>
              </a:tr>
              <a:tr h="4451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x[c(</a:t>
                      </a:r>
                      <a:r>
                        <a:rPr lang="en-US" sz="1200" b="1" i="0" u="none" strike="noStrike" dirty="0">
                          <a:solidFill>
                            <a:srgbClr val="BD5B0C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200" b="1" i="0" u="none" strike="noStrike" dirty="0">
                          <a:solidFill>
                            <a:srgbClr val="BD5B0C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5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)]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个和第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个元素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70315"/>
                  </a:ext>
                </a:extLst>
              </a:tr>
            </a:tbl>
          </a:graphicData>
        </a:graphic>
      </p:graphicFrame>
      <p:sp>
        <p:nvSpPr>
          <p:cNvPr id="145" name="object 40">
            <a:extLst>
              <a:ext uri="{FF2B5EF4-FFF2-40B4-BE49-F238E27FC236}">
                <a16:creationId xmlns:a16="http://schemas.microsoft.com/office/drawing/2014/main" id="{825D9C4A-553F-4319-B4A0-045DC3B98918}"/>
              </a:ext>
            </a:extLst>
          </p:cNvPr>
          <p:cNvSpPr/>
          <p:nvPr/>
        </p:nvSpPr>
        <p:spPr>
          <a:xfrm>
            <a:off x="10516892" y="5099249"/>
            <a:ext cx="3026410" cy="1087120"/>
          </a:xfrm>
          <a:custGeom>
            <a:avLst/>
            <a:gdLst/>
            <a:ahLst/>
            <a:cxnLst/>
            <a:rect l="l" t="t" r="r" b="b"/>
            <a:pathLst>
              <a:path w="3026409" h="1087120">
                <a:moveTo>
                  <a:pt x="0" y="0"/>
                </a:moveTo>
                <a:lnTo>
                  <a:pt x="3026120" y="0"/>
                </a:lnTo>
                <a:lnTo>
                  <a:pt x="3026120" y="1087041"/>
                </a:lnTo>
                <a:lnTo>
                  <a:pt x="0" y="1087041"/>
                </a:lnTo>
                <a:lnTo>
                  <a:pt x="0" y="0"/>
                </a:lnTo>
                <a:close/>
              </a:path>
            </a:pathLst>
          </a:custGeom>
          <a:solidFill>
            <a:srgbClr val="164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41">
            <a:extLst>
              <a:ext uri="{FF2B5EF4-FFF2-40B4-BE49-F238E27FC236}">
                <a16:creationId xmlns:a16="http://schemas.microsoft.com/office/drawing/2014/main" id="{6C99E8B8-275D-4525-80F1-07D553C67446}"/>
              </a:ext>
            </a:extLst>
          </p:cNvPr>
          <p:cNvSpPr txBox="1"/>
          <p:nvPr/>
        </p:nvSpPr>
        <p:spPr>
          <a:xfrm>
            <a:off x="10559009" y="5115255"/>
            <a:ext cx="2887914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square</a:t>
            </a:r>
            <a:r>
              <a:rPr kumimoji="0" lang="en-US" altLang="zh-CN" sz="10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 </a:t>
            </a:r>
            <a:r>
              <a:rPr kumimoji="0" lang="en-US" altLang="zh-CN" sz="10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&lt;-</a:t>
            </a:r>
            <a:r>
              <a:rPr kumimoji="0" lang="en-US" altLang="zh-CN" sz="10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 </a:t>
            </a:r>
            <a:r>
              <a:rPr kumimoji="0" lang="en-US" altLang="zh-CN" sz="10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function(x){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+mn-ea"/>
              <a:cs typeface="Lucida Console"/>
            </a:endParaRPr>
          </a:p>
          <a:p>
            <a:pPr marL="241300">
              <a:lnSpc>
                <a:spcPct val="100000"/>
              </a:lnSpc>
              <a:spcBef>
                <a:spcPts val="500"/>
              </a:spcBef>
            </a:pPr>
            <a:endParaRPr sz="1000" dirty="0">
              <a:latin typeface="Lucida Console"/>
              <a:cs typeface="Lucida Console"/>
            </a:endParaRPr>
          </a:p>
          <a:p>
            <a:pPr marL="180975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squared</a:t>
            </a:r>
            <a:r>
              <a:rPr kumimoji="0" lang="en-US" altLang="zh-CN" sz="10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 </a:t>
            </a:r>
            <a:r>
              <a:rPr kumimoji="0" lang="en-US" altLang="zh-CN" sz="10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&lt;-</a:t>
            </a:r>
            <a:r>
              <a:rPr kumimoji="0" lang="en-US" altLang="zh-CN" sz="10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 </a:t>
            </a:r>
            <a:r>
              <a:rPr kumimoji="0" lang="en-US" altLang="zh-CN" sz="10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x*x</a:t>
            </a:r>
          </a:p>
          <a:p>
            <a:pPr marL="180975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dirty="0">
              <a:latin typeface="Lucida Console"/>
              <a:cs typeface="Lucida Console"/>
            </a:endParaRPr>
          </a:p>
          <a:p>
            <a:pPr marL="180975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/>
                <a:ea typeface="+mn-ea"/>
                <a:cs typeface="Lucida Console"/>
              </a:rPr>
              <a:t>return(squared)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+mn-ea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000" spc="-10" dirty="0">
                <a:solidFill>
                  <a:srgbClr val="FFFFFF"/>
                </a:solidFill>
                <a:latin typeface="Lucida Console"/>
                <a:cs typeface="Lucida Console"/>
              </a:rPr>
              <a:t>}</a:t>
            </a:r>
            <a:endParaRPr sz="1000" dirty="0">
              <a:latin typeface="Lucida Console"/>
              <a:cs typeface="Lucida Console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5EB77CED-478B-4406-AB9E-5EF98F40444D}"/>
              </a:ext>
            </a:extLst>
          </p:cNvPr>
          <p:cNvSpPr txBox="1"/>
          <p:nvPr/>
        </p:nvSpPr>
        <p:spPr>
          <a:xfrm>
            <a:off x="889001" y="1974954"/>
            <a:ext cx="1828800" cy="243406"/>
          </a:xfrm>
          <a:prstGeom prst="roundRect">
            <a:avLst/>
          </a:prstGeom>
          <a:solidFill>
            <a:srgbClr val="A6AAA9"/>
          </a:solidFill>
        </p:spPr>
        <p:txBody>
          <a:bodyPr wrap="square" anchor="ctr">
            <a:no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宋体" panose="02010600030101010101" pitchFamily="2" charset="-122"/>
                <a:cs typeface="Tahoma"/>
              </a:rPr>
              <a:t>访问帮助文件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26131FC8-DC31-42D9-ACD1-7F101D691C12}"/>
              </a:ext>
            </a:extLst>
          </p:cNvPr>
          <p:cNvSpPr txBox="1"/>
          <p:nvPr/>
        </p:nvSpPr>
        <p:spPr>
          <a:xfrm>
            <a:off x="889001" y="3652999"/>
            <a:ext cx="1828800" cy="243406"/>
          </a:xfrm>
          <a:prstGeom prst="roundRect">
            <a:avLst/>
          </a:prstGeom>
          <a:solidFill>
            <a:srgbClr val="A6AAA9"/>
          </a:solidFill>
        </p:spPr>
        <p:txBody>
          <a:bodyPr wrap="square" anchor="ctr">
            <a:no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宋体" panose="02010600030101010101" pitchFamily="2" charset="-122"/>
                <a:cs typeface="Tahoma"/>
              </a:rPr>
              <a:t>有关对象的更多信息</a:t>
            </a:r>
          </a:p>
        </p:txBody>
      </p:sp>
      <p:sp>
        <p:nvSpPr>
          <p:cNvPr id="154" name="object 19">
            <a:extLst>
              <a:ext uri="{FF2B5EF4-FFF2-40B4-BE49-F238E27FC236}">
                <a16:creationId xmlns:a16="http://schemas.microsoft.com/office/drawing/2014/main" id="{8F29856F-06C6-4437-A259-7E9ED520C6C2}"/>
              </a:ext>
            </a:extLst>
          </p:cNvPr>
          <p:cNvSpPr txBox="1"/>
          <p:nvPr/>
        </p:nvSpPr>
        <p:spPr>
          <a:xfrm>
            <a:off x="279399" y="4973570"/>
            <a:ext cx="3247483" cy="340519"/>
          </a:xfrm>
          <a:prstGeom prst="roundRect">
            <a:avLst/>
          </a:prstGeom>
          <a:solidFill>
            <a:srgbClr val="A6AAA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1" spc="-110" dirty="0">
                <a:solidFill>
                  <a:srgbClr val="FFFFFF"/>
                </a:solidFill>
                <a:latin typeface="Trebuchet MS"/>
                <a:cs typeface="Trebuchet MS"/>
              </a:rPr>
              <a:t>使用包</a:t>
            </a:r>
          </a:p>
        </p:txBody>
      </p:sp>
      <p:sp>
        <p:nvSpPr>
          <p:cNvPr id="155" name="object 21">
            <a:extLst>
              <a:ext uri="{FF2B5EF4-FFF2-40B4-BE49-F238E27FC236}">
                <a16:creationId xmlns:a16="http://schemas.microsoft.com/office/drawing/2014/main" id="{1FAE406A-2205-4DDD-950C-5C48E21EFDB0}"/>
              </a:ext>
            </a:extLst>
          </p:cNvPr>
          <p:cNvSpPr/>
          <p:nvPr/>
        </p:nvSpPr>
        <p:spPr>
          <a:xfrm>
            <a:off x="3741893" y="382406"/>
            <a:ext cx="3243107" cy="283210"/>
          </a:xfrm>
          <a:custGeom>
            <a:avLst/>
            <a:gdLst/>
            <a:ahLst/>
            <a:cxnLst/>
            <a:rect l="l" t="t" r="r" b="b"/>
            <a:pathLst>
              <a:path w="6562090" h="283209">
                <a:moveTo>
                  <a:pt x="6496947" y="0"/>
                </a:moveTo>
                <a:lnTo>
                  <a:pt x="64897" y="0"/>
                </a:lnTo>
                <a:lnTo>
                  <a:pt x="61546" y="84"/>
                </a:lnTo>
                <a:lnTo>
                  <a:pt x="22929" y="15394"/>
                </a:lnTo>
                <a:lnTo>
                  <a:pt x="1610" y="50465"/>
                </a:lnTo>
                <a:lnTo>
                  <a:pt x="0" y="64895"/>
                </a:lnTo>
                <a:lnTo>
                  <a:pt x="84" y="221161"/>
                </a:lnTo>
                <a:lnTo>
                  <a:pt x="15394" y="259778"/>
                </a:lnTo>
                <a:lnTo>
                  <a:pt x="50466" y="281096"/>
                </a:lnTo>
                <a:lnTo>
                  <a:pt x="64897" y="282707"/>
                </a:lnTo>
                <a:lnTo>
                  <a:pt x="6500298" y="282622"/>
                </a:lnTo>
                <a:lnTo>
                  <a:pt x="6538914" y="267312"/>
                </a:lnTo>
                <a:lnTo>
                  <a:pt x="6560234" y="232241"/>
                </a:lnTo>
                <a:lnTo>
                  <a:pt x="6561844" y="217811"/>
                </a:lnTo>
                <a:lnTo>
                  <a:pt x="6561759" y="61545"/>
                </a:lnTo>
                <a:lnTo>
                  <a:pt x="6546449" y="22928"/>
                </a:lnTo>
                <a:lnTo>
                  <a:pt x="6511377" y="1610"/>
                </a:lnTo>
                <a:lnTo>
                  <a:pt x="6496947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向量</a:t>
            </a:r>
          </a:p>
        </p:txBody>
      </p:sp>
      <p:sp>
        <p:nvSpPr>
          <p:cNvPr id="87" name="object 2">
            <a:extLst>
              <a:ext uri="{FF2B5EF4-FFF2-40B4-BE49-F238E27FC236}">
                <a16:creationId xmlns:a16="http://schemas.microsoft.com/office/drawing/2014/main" id="{333A622C-EB1C-4ED4-8817-EBA9BD905792}"/>
              </a:ext>
            </a:extLst>
          </p:cNvPr>
          <p:cNvSpPr txBox="1"/>
          <p:nvPr/>
        </p:nvSpPr>
        <p:spPr>
          <a:xfrm>
            <a:off x="279400" y="10402312"/>
            <a:ext cx="56540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Calibri"/>
                <a:cs typeface="Calibri"/>
              </a:rPr>
              <a:t>R</a:t>
            </a:r>
            <a:r>
              <a:rPr sz="900" spc="30" dirty="0">
                <a:latin typeface="Calibri"/>
                <a:cs typeface="Calibri"/>
              </a:rPr>
              <a:t>S</a:t>
            </a:r>
            <a:r>
              <a:rPr sz="900" spc="-20" dirty="0">
                <a:latin typeface="Calibri"/>
                <a:cs typeface="Calibri"/>
              </a:rPr>
              <a:t>tudio®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lang="zh-CN" altLang="en-US" sz="900" spc="5" dirty="0">
                <a:latin typeface="Calibri"/>
                <a:cs typeface="Calibri"/>
              </a:rPr>
              <a:t>是</a:t>
            </a:r>
            <a:r>
              <a:rPr sz="900" spc="-15" dirty="0">
                <a:latin typeface="Calibri"/>
                <a:cs typeface="Calibri"/>
              </a:rPr>
              <a:t>R</a:t>
            </a:r>
            <a:r>
              <a:rPr sz="900" spc="30" dirty="0">
                <a:latin typeface="Calibri"/>
                <a:cs typeface="Calibri"/>
              </a:rPr>
              <a:t>S</a:t>
            </a:r>
            <a:r>
              <a:rPr sz="900" dirty="0">
                <a:latin typeface="Calibri"/>
                <a:cs typeface="Calibri"/>
              </a:rPr>
              <a:t>tudi</a:t>
            </a:r>
            <a:r>
              <a:rPr sz="900" spc="-10" dirty="0">
                <a:latin typeface="Calibri"/>
                <a:cs typeface="Calibri"/>
              </a:rPr>
              <a:t>o</a:t>
            </a:r>
            <a:r>
              <a:rPr sz="900" spc="-30" dirty="0">
                <a:latin typeface="Calibri"/>
                <a:cs typeface="Calibri"/>
              </a:rPr>
              <a:t>,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Inc.</a:t>
            </a:r>
            <a:r>
              <a:rPr lang="zh-CN" altLang="en-US" sz="900" spc="-5" dirty="0">
                <a:latin typeface="Calibri"/>
                <a:cs typeface="Calibri"/>
              </a:rPr>
              <a:t>的注册商标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sz="900" spc="-200" dirty="0">
                <a:latin typeface="Calibri"/>
                <a:cs typeface="Calibri"/>
              </a:rPr>
              <a:t>•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sz="900" u="sng" spc="-5" dirty="0">
                <a:solidFill>
                  <a:srgbClr val="0365C0"/>
                </a:solidFill>
                <a:latin typeface="Calibri"/>
                <a:cs typeface="Calibri"/>
              </a:rPr>
              <a:t>C</a:t>
            </a:r>
            <a:r>
              <a:rPr sz="900" u="sng" spc="20" dirty="0">
                <a:solidFill>
                  <a:srgbClr val="0365C0"/>
                </a:solidFill>
                <a:latin typeface="Calibri"/>
                <a:cs typeface="Calibri"/>
              </a:rPr>
              <a:t>C</a:t>
            </a:r>
            <a:r>
              <a:rPr sz="900" u="sng" spc="-25" dirty="0">
                <a:solidFill>
                  <a:srgbClr val="0365C0"/>
                </a:solidFill>
                <a:latin typeface="Calibri"/>
                <a:cs typeface="Calibri"/>
              </a:rPr>
              <a:t> </a:t>
            </a:r>
            <a:r>
              <a:rPr sz="900" u="sng" spc="15" dirty="0">
                <a:solidFill>
                  <a:srgbClr val="0365C0"/>
                </a:solidFill>
                <a:latin typeface="Calibri"/>
                <a:cs typeface="Calibri"/>
              </a:rPr>
              <a:t>B</a:t>
            </a:r>
            <a:r>
              <a:rPr sz="900" u="sng" spc="-40" dirty="0">
                <a:solidFill>
                  <a:srgbClr val="0365C0"/>
                </a:solidFill>
                <a:latin typeface="Calibri"/>
                <a:cs typeface="Calibri"/>
              </a:rPr>
              <a:t>Y</a:t>
            </a:r>
            <a:r>
              <a:rPr sz="900" spc="-25" dirty="0">
                <a:solidFill>
                  <a:srgbClr val="0365C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latin typeface="Calibri"/>
                <a:cs typeface="Calibri"/>
              </a:rPr>
              <a:t>Mhairi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20" dirty="0">
                <a:latin typeface="Calibri"/>
                <a:cs typeface="Calibri"/>
              </a:rPr>
              <a:t>McNeill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sz="900" spc="-200" dirty="0">
                <a:latin typeface="Calibri"/>
                <a:cs typeface="Calibri"/>
              </a:rPr>
              <a:t>•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  <a:hlinkClick r:id="rId3"/>
              </a:rPr>
              <a:t>mhairihmcneill@gmail</a:t>
            </a:r>
            <a:r>
              <a:rPr sz="900" spc="-20" dirty="0">
                <a:latin typeface="Calibri"/>
                <a:cs typeface="Calibri"/>
                <a:hlinkClick r:id="rId3"/>
              </a:rPr>
              <a:t>.</a:t>
            </a:r>
            <a:r>
              <a:rPr sz="900" dirty="0">
                <a:latin typeface="Calibri"/>
                <a:cs typeface="Calibri"/>
                <a:hlinkClick r:id="rId3"/>
              </a:rPr>
              <a:t>c</a:t>
            </a:r>
            <a:r>
              <a:rPr sz="900" spc="5" dirty="0">
                <a:latin typeface="Calibri"/>
                <a:cs typeface="Calibri"/>
                <a:hlinkClick r:id="rId3"/>
              </a:rPr>
              <a:t>om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sz="900" spc="-200" dirty="0">
                <a:latin typeface="Calibri"/>
                <a:cs typeface="Calibri"/>
              </a:rPr>
              <a:t>•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sz="900" spc="-30" dirty="0">
                <a:latin typeface="Calibri"/>
                <a:cs typeface="Calibri"/>
              </a:rPr>
              <a:t>844-448-1212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200" dirty="0">
                <a:latin typeface="Calibri"/>
                <a:cs typeface="Calibri"/>
              </a:rPr>
              <a:t>•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u="sng" spc="-10" dirty="0">
                <a:latin typeface="Calibri"/>
                <a:cs typeface="Calibri"/>
              </a:rPr>
              <a:t>r</a:t>
            </a:r>
            <a:r>
              <a:rPr sz="900" u="sng" spc="-35" dirty="0">
                <a:latin typeface="Calibri"/>
                <a:cs typeface="Calibri"/>
              </a:rPr>
              <a:t>s</a:t>
            </a:r>
            <a:r>
              <a:rPr sz="900" u="sng" dirty="0">
                <a:latin typeface="Calibri"/>
                <a:cs typeface="Calibri"/>
              </a:rPr>
              <a:t>tudi</a:t>
            </a:r>
            <a:r>
              <a:rPr sz="900" u="sng" spc="-10" dirty="0">
                <a:latin typeface="Calibri"/>
                <a:cs typeface="Calibri"/>
              </a:rPr>
              <a:t>o</a:t>
            </a:r>
            <a:r>
              <a:rPr sz="900" u="sng" spc="-50" dirty="0">
                <a:latin typeface="Calibri"/>
                <a:cs typeface="Calibri"/>
              </a:rPr>
              <a:t>.</a:t>
            </a:r>
            <a:r>
              <a:rPr sz="900" u="sng" dirty="0">
                <a:latin typeface="Calibri"/>
                <a:cs typeface="Calibri"/>
              </a:rPr>
              <a:t>c</a:t>
            </a:r>
            <a:r>
              <a:rPr sz="900" u="sng" spc="5" dirty="0">
                <a:latin typeface="Calibri"/>
                <a:cs typeface="Calibri"/>
              </a:rPr>
              <a:t>om</a:t>
            </a:r>
            <a:endParaRPr lang="en-US" sz="900" u="sng" spc="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900" spc="5" dirty="0">
                <a:latin typeface="Calibri"/>
                <a:cs typeface="Calibri"/>
              </a:rPr>
              <a:t>简体中文翻译：付永超 </a:t>
            </a:r>
            <a:r>
              <a:rPr lang="en-US" altLang="zh-CN" sz="900" spc="5" dirty="0">
                <a:latin typeface="Calibri"/>
                <a:cs typeface="Calibri"/>
              </a:rPr>
              <a:t>Fu </a:t>
            </a:r>
            <a:r>
              <a:rPr lang="en-US" altLang="zh-CN" sz="900" spc="5" dirty="0" err="1">
                <a:latin typeface="Calibri"/>
                <a:cs typeface="Calibri"/>
              </a:rPr>
              <a:t>Yongchao</a:t>
            </a:r>
            <a:r>
              <a:rPr lang="en-US" altLang="zh-CN" sz="900" spc="5" dirty="0">
                <a:latin typeface="Calibri"/>
                <a:cs typeface="Calibri"/>
              </a:rPr>
              <a:t> / </a:t>
            </a:r>
            <a:r>
              <a:rPr lang="en-US" altLang="zh-CN" sz="900" spc="5" dirty="0">
                <a:latin typeface="Calibri"/>
                <a:cs typeface="Calibri"/>
                <a:hlinkClick r:id="rId4"/>
              </a:rPr>
              <a:t>3212418315@qq.com</a:t>
            </a:r>
            <a:r>
              <a:rPr lang="en-US" altLang="zh-CN" sz="900" spc="5" dirty="0">
                <a:latin typeface="Calibri"/>
                <a:cs typeface="Calibri"/>
              </a:rPr>
              <a:t> 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825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bk object 16">
            <a:extLst>
              <a:ext uri="{FF2B5EF4-FFF2-40B4-BE49-F238E27FC236}">
                <a16:creationId xmlns:a16="http://schemas.microsoft.com/office/drawing/2014/main" id="{115E498D-A973-42E7-8EA1-74A1B11ED6C4}"/>
              </a:ext>
            </a:extLst>
          </p:cNvPr>
          <p:cNvSpPr/>
          <p:nvPr/>
        </p:nvSpPr>
        <p:spPr>
          <a:xfrm>
            <a:off x="9366634" y="8636672"/>
            <a:ext cx="4297045" cy="1731645"/>
          </a:xfrm>
          <a:custGeom>
            <a:avLst/>
            <a:gdLst/>
            <a:ahLst/>
            <a:cxnLst/>
            <a:rect l="l" t="t" r="r" b="b"/>
            <a:pathLst>
              <a:path w="4297044" h="1731645">
                <a:moveTo>
                  <a:pt x="4253264" y="0"/>
                </a:moveTo>
                <a:lnTo>
                  <a:pt x="43464" y="0"/>
                </a:lnTo>
                <a:lnTo>
                  <a:pt x="31454" y="1680"/>
                </a:lnTo>
                <a:lnTo>
                  <a:pt x="18876" y="7618"/>
                </a:lnTo>
                <a:lnTo>
                  <a:pt x="8915" y="17087"/>
                </a:lnTo>
                <a:lnTo>
                  <a:pt x="2360" y="29300"/>
                </a:lnTo>
                <a:lnTo>
                  <a:pt x="0" y="43465"/>
                </a:lnTo>
                <a:lnTo>
                  <a:pt x="1680" y="1699641"/>
                </a:lnTo>
                <a:lnTo>
                  <a:pt x="7618" y="1712218"/>
                </a:lnTo>
                <a:lnTo>
                  <a:pt x="17087" y="1722179"/>
                </a:lnTo>
                <a:lnTo>
                  <a:pt x="29299" y="1728735"/>
                </a:lnTo>
                <a:lnTo>
                  <a:pt x="43464" y="1731095"/>
                </a:lnTo>
                <a:lnTo>
                  <a:pt x="4265270" y="1729416"/>
                </a:lnTo>
                <a:lnTo>
                  <a:pt x="4277847" y="1723479"/>
                </a:lnTo>
                <a:lnTo>
                  <a:pt x="4287808" y="1714009"/>
                </a:lnTo>
                <a:lnTo>
                  <a:pt x="4294363" y="1701797"/>
                </a:lnTo>
                <a:lnTo>
                  <a:pt x="4296723" y="1687630"/>
                </a:lnTo>
                <a:lnTo>
                  <a:pt x="4295044" y="31458"/>
                </a:lnTo>
                <a:lnTo>
                  <a:pt x="4289108" y="18879"/>
                </a:lnTo>
                <a:lnTo>
                  <a:pt x="4279639" y="8917"/>
                </a:lnTo>
                <a:lnTo>
                  <a:pt x="4267428" y="2360"/>
                </a:lnTo>
                <a:lnTo>
                  <a:pt x="4253264" y="0"/>
                </a:lnTo>
                <a:close/>
              </a:path>
            </a:pathLst>
          </a:custGeom>
          <a:solidFill>
            <a:srgbClr val="ED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79400" y="10402312"/>
            <a:ext cx="56540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Calibri"/>
                <a:cs typeface="Calibri"/>
              </a:rPr>
              <a:t>R</a:t>
            </a:r>
            <a:r>
              <a:rPr sz="900" spc="30" dirty="0">
                <a:latin typeface="Calibri"/>
                <a:cs typeface="Calibri"/>
              </a:rPr>
              <a:t>S</a:t>
            </a:r>
            <a:r>
              <a:rPr sz="900" spc="-20" dirty="0">
                <a:latin typeface="Calibri"/>
                <a:cs typeface="Calibri"/>
              </a:rPr>
              <a:t>tudio®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lang="zh-CN" altLang="en-US" sz="900" spc="5" dirty="0">
                <a:latin typeface="Calibri"/>
                <a:cs typeface="Calibri"/>
              </a:rPr>
              <a:t>是</a:t>
            </a:r>
            <a:r>
              <a:rPr sz="900" spc="-15" dirty="0">
                <a:latin typeface="Calibri"/>
                <a:cs typeface="Calibri"/>
              </a:rPr>
              <a:t>R</a:t>
            </a:r>
            <a:r>
              <a:rPr sz="900" spc="30" dirty="0">
                <a:latin typeface="Calibri"/>
                <a:cs typeface="Calibri"/>
              </a:rPr>
              <a:t>S</a:t>
            </a:r>
            <a:r>
              <a:rPr sz="900" dirty="0">
                <a:latin typeface="Calibri"/>
                <a:cs typeface="Calibri"/>
              </a:rPr>
              <a:t>tudi</a:t>
            </a:r>
            <a:r>
              <a:rPr sz="900" spc="-10" dirty="0">
                <a:latin typeface="Calibri"/>
                <a:cs typeface="Calibri"/>
              </a:rPr>
              <a:t>o</a:t>
            </a:r>
            <a:r>
              <a:rPr sz="900" spc="-30" dirty="0">
                <a:latin typeface="Calibri"/>
                <a:cs typeface="Calibri"/>
              </a:rPr>
              <a:t>,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Inc.</a:t>
            </a:r>
            <a:r>
              <a:rPr lang="zh-CN" altLang="en-US" sz="900" spc="-5" dirty="0">
                <a:latin typeface="Calibri"/>
                <a:cs typeface="Calibri"/>
              </a:rPr>
              <a:t>的注册商标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sz="900" spc="-200" dirty="0">
                <a:latin typeface="Calibri"/>
                <a:cs typeface="Calibri"/>
              </a:rPr>
              <a:t>•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sz="900" u="sng" spc="-5" dirty="0">
                <a:solidFill>
                  <a:srgbClr val="0365C0"/>
                </a:solidFill>
                <a:latin typeface="Calibri"/>
                <a:cs typeface="Calibri"/>
              </a:rPr>
              <a:t>C</a:t>
            </a:r>
            <a:r>
              <a:rPr sz="900" u="sng" spc="20" dirty="0">
                <a:solidFill>
                  <a:srgbClr val="0365C0"/>
                </a:solidFill>
                <a:latin typeface="Calibri"/>
                <a:cs typeface="Calibri"/>
              </a:rPr>
              <a:t>C</a:t>
            </a:r>
            <a:r>
              <a:rPr sz="900" u="sng" spc="-25" dirty="0">
                <a:solidFill>
                  <a:srgbClr val="0365C0"/>
                </a:solidFill>
                <a:latin typeface="Calibri"/>
                <a:cs typeface="Calibri"/>
              </a:rPr>
              <a:t> </a:t>
            </a:r>
            <a:r>
              <a:rPr sz="900" u="sng" spc="15" dirty="0">
                <a:solidFill>
                  <a:srgbClr val="0365C0"/>
                </a:solidFill>
                <a:latin typeface="Calibri"/>
                <a:cs typeface="Calibri"/>
              </a:rPr>
              <a:t>B</a:t>
            </a:r>
            <a:r>
              <a:rPr sz="900" u="sng" spc="-40" dirty="0">
                <a:solidFill>
                  <a:srgbClr val="0365C0"/>
                </a:solidFill>
                <a:latin typeface="Calibri"/>
                <a:cs typeface="Calibri"/>
              </a:rPr>
              <a:t>Y</a:t>
            </a:r>
            <a:r>
              <a:rPr sz="900" spc="-25" dirty="0">
                <a:solidFill>
                  <a:srgbClr val="0365C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latin typeface="Calibri"/>
                <a:cs typeface="Calibri"/>
              </a:rPr>
              <a:t>Mhairi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20" dirty="0">
                <a:latin typeface="Calibri"/>
                <a:cs typeface="Calibri"/>
              </a:rPr>
              <a:t>McNeill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sz="900" spc="-200" dirty="0">
                <a:latin typeface="Calibri"/>
                <a:cs typeface="Calibri"/>
              </a:rPr>
              <a:t>•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  <a:hlinkClick r:id="rId3"/>
              </a:rPr>
              <a:t>mhairihmcneill@gmail</a:t>
            </a:r>
            <a:r>
              <a:rPr sz="900" spc="-20" dirty="0">
                <a:latin typeface="Calibri"/>
                <a:cs typeface="Calibri"/>
                <a:hlinkClick r:id="rId3"/>
              </a:rPr>
              <a:t>.</a:t>
            </a:r>
            <a:r>
              <a:rPr sz="900" dirty="0">
                <a:latin typeface="Calibri"/>
                <a:cs typeface="Calibri"/>
                <a:hlinkClick r:id="rId3"/>
              </a:rPr>
              <a:t>c</a:t>
            </a:r>
            <a:r>
              <a:rPr sz="900" spc="5" dirty="0">
                <a:latin typeface="Calibri"/>
                <a:cs typeface="Calibri"/>
                <a:hlinkClick r:id="rId3"/>
              </a:rPr>
              <a:t>om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sz="900" spc="-200" dirty="0">
                <a:latin typeface="Calibri"/>
                <a:cs typeface="Calibri"/>
              </a:rPr>
              <a:t>•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sz="900" spc="-30" dirty="0">
                <a:latin typeface="Calibri"/>
                <a:cs typeface="Calibri"/>
              </a:rPr>
              <a:t>844-448-1212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200" dirty="0">
                <a:latin typeface="Calibri"/>
                <a:cs typeface="Calibri"/>
              </a:rPr>
              <a:t>•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u="sng" spc="-10" dirty="0">
                <a:latin typeface="Calibri"/>
                <a:cs typeface="Calibri"/>
              </a:rPr>
              <a:t>r</a:t>
            </a:r>
            <a:r>
              <a:rPr sz="900" u="sng" spc="-35" dirty="0">
                <a:latin typeface="Calibri"/>
                <a:cs typeface="Calibri"/>
              </a:rPr>
              <a:t>s</a:t>
            </a:r>
            <a:r>
              <a:rPr sz="900" u="sng" dirty="0">
                <a:latin typeface="Calibri"/>
                <a:cs typeface="Calibri"/>
              </a:rPr>
              <a:t>tudi</a:t>
            </a:r>
            <a:r>
              <a:rPr sz="900" u="sng" spc="-10" dirty="0">
                <a:latin typeface="Calibri"/>
                <a:cs typeface="Calibri"/>
              </a:rPr>
              <a:t>o</a:t>
            </a:r>
            <a:r>
              <a:rPr sz="900" u="sng" spc="-50" dirty="0">
                <a:latin typeface="Calibri"/>
                <a:cs typeface="Calibri"/>
              </a:rPr>
              <a:t>.</a:t>
            </a:r>
            <a:r>
              <a:rPr sz="900" u="sng" dirty="0">
                <a:latin typeface="Calibri"/>
                <a:cs typeface="Calibri"/>
              </a:rPr>
              <a:t>c</a:t>
            </a:r>
            <a:r>
              <a:rPr sz="900" u="sng" spc="5" dirty="0">
                <a:latin typeface="Calibri"/>
                <a:cs typeface="Calibri"/>
              </a:rPr>
              <a:t>om</a:t>
            </a:r>
            <a:endParaRPr lang="en-US" sz="900" u="sng" spc="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900" spc="5" dirty="0">
                <a:latin typeface="Calibri"/>
                <a:cs typeface="Calibri"/>
              </a:rPr>
              <a:t>简体中文翻译：付永超 </a:t>
            </a:r>
            <a:r>
              <a:rPr lang="en-US" altLang="zh-CN" sz="900" spc="5" dirty="0">
                <a:latin typeface="Calibri"/>
                <a:cs typeface="Calibri"/>
              </a:rPr>
              <a:t>Fu </a:t>
            </a:r>
            <a:r>
              <a:rPr lang="en-US" altLang="zh-CN" sz="900" spc="5" dirty="0" err="1">
                <a:latin typeface="Calibri"/>
                <a:cs typeface="Calibri"/>
              </a:rPr>
              <a:t>Yongchao</a:t>
            </a:r>
            <a:r>
              <a:rPr lang="en-US" altLang="zh-CN" sz="900" spc="5" dirty="0">
                <a:latin typeface="Calibri"/>
                <a:cs typeface="Calibri"/>
              </a:rPr>
              <a:t> / </a:t>
            </a:r>
            <a:r>
              <a:rPr lang="en-US" altLang="zh-CN" sz="900" spc="5" dirty="0">
                <a:latin typeface="Calibri"/>
                <a:cs typeface="Calibri"/>
                <a:hlinkClick r:id="rId4"/>
              </a:rPr>
              <a:t>3212418315@qq.com</a:t>
            </a:r>
            <a:r>
              <a:rPr lang="en-US" altLang="zh-CN" sz="900" spc="5" dirty="0">
                <a:latin typeface="Calibri"/>
                <a:cs typeface="Calibri"/>
              </a:rPr>
              <a:t> 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78645" y="2641205"/>
            <a:ext cx="4413250" cy="2043430"/>
          </a:xfrm>
          <a:custGeom>
            <a:avLst/>
            <a:gdLst/>
            <a:ahLst/>
            <a:cxnLst/>
            <a:rect l="l" t="t" r="r" b="b"/>
            <a:pathLst>
              <a:path w="4413250" h="2043429">
                <a:moveTo>
                  <a:pt x="4360034" y="0"/>
                </a:moveTo>
                <a:lnTo>
                  <a:pt x="52674" y="0"/>
                </a:lnTo>
                <a:lnTo>
                  <a:pt x="40213" y="1482"/>
                </a:lnTo>
                <a:lnTo>
                  <a:pt x="7508" y="25554"/>
                </a:lnTo>
                <a:lnTo>
                  <a:pt x="0" y="52674"/>
                </a:lnTo>
                <a:lnTo>
                  <a:pt x="1482" y="2002879"/>
                </a:lnTo>
                <a:lnTo>
                  <a:pt x="25554" y="2035583"/>
                </a:lnTo>
                <a:lnTo>
                  <a:pt x="52674" y="2043092"/>
                </a:lnTo>
                <a:lnTo>
                  <a:pt x="4372495" y="2041609"/>
                </a:lnTo>
                <a:lnTo>
                  <a:pt x="4405200" y="2017538"/>
                </a:lnTo>
                <a:lnTo>
                  <a:pt x="4412708" y="1990417"/>
                </a:lnTo>
                <a:lnTo>
                  <a:pt x="4411226" y="40213"/>
                </a:lnTo>
                <a:lnTo>
                  <a:pt x="4387154" y="7508"/>
                </a:lnTo>
                <a:lnTo>
                  <a:pt x="4360034" y="0"/>
                </a:lnTo>
                <a:close/>
              </a:path>
            </a:pathLst>
          </a:custGeom>
          <a:solidFill>
            <a:srgbClr val="ED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86778" y="2754530"/>
            <a:ext cx="3396615" cy="334010"/>
          </a:xfrm>
          <a:custGeom>
            <a:avLst/>
            <a:gdLst/>
            <a:ahLst/>
            <a:cxnLst/>
            <a:rect l="l" t="t" r="r" b="b"/>
            <a:pathLst>
              <a:path w="3396615" h="334010">
                <a:moveTo>
                  <a:pt x="3329437" y="0"/>
                </a:moveTo>
                <a:lnTo>
                  <a:pt x="67005" y="0"/>
                </a:lnTo>
                <a:lnTo>
                  <a:pt x="60225" y="338"/>
                </a:lnTo>
                <a:lnTo>
                  <a:pt x="22322" y="17072"/>
                </a:lnTo>
                <a:lnTo>
                  <a:pt x="1561" y="52558"/>
                </a:lnTo>
                <a:lnTo>
                  <a:pt x="0" y="67005"/>
                </a:lnTo>
                <a:lnTo>
                  <a:pt x="338" y="273163"/>
                </a:lnTo>
                <a:lnTo>
                  <a:pt x="17072" y="311066"/>
                </a:lnTo>
                <a:lnTo>
                  <a:pt x="52558" y="331827"/>
                </a:lnTo>
                <a:lnTo>
                  <a:pt x="67005" y="333388"/>
                </a:lnTo>
                <a:lnTo>
                  <a:pt x="3336216" y="333050"/>
                </a:lnTo>
                <a:lnTo>
                  <a:pt x="3374120" y="316316"/>
                </a:lnTo>
                <a:lnTo>
                  <a:pt x="3394881" y="280830"/>
                </a:lnTo>
                <a:lnTo>
                  <a:pt x="3396442" y="266383"/>
                </a:lnTo>
                <a:lnTo>
                  <a:pt x="3396103" y="60225"/>
                </a:lnTo>
                <a:lnTo>
                  <a:pt x="3379369" y="22322"/>
                </a:lnTo>
                <a:lnTo>
                  <a:pt x="3343883" y="1561"/>
                </a:lnTo>
                <a:lnTo>
                  <a:pt x="3329437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pPr marL="8255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宋体" panose="02010600030101010101" pitchFamily="2" charset="-122"/>
                <a:cs typeface="Trebuchet MS"/>
              </a:rPr>
              <a:t>列表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53050" y="432319"/>
            <a:ext cx="3263900" cy="320675"/>
          </a:xfrm>
          <a:custGeom>
            <a:avLst/>
            <a:gdLst/>
            <a:ahLst/>
            <a:cxnLst/>
            <a:rect l="l" t="t" r="r" b="b"/>
            <a:pathLst>
              <a:path w="3263900" h="320675">
                <a:moveTo>
                  <a:pt x="3199509" y="0"/>
                </a:moveTo>
                <a:lnTo>
                  <a:pt x="64390" y="0"/>
                </a:lnTo>
                <a:lnTo>
                  <a:pt x="61869" y="48"/>
                </a:lnTo>
                <a:lnTo>
                  <a:pt x="23078" y="14997"/>
                </a:lnTo>
                <a:lnTo>
                  <a:pt x="1622" y="49964"/>
                </a:lnTo>
                <a:lnTo>
                  <a:pt x="0" y="64390"/>
                </a:lnTo>
                <a:lnTo>
                  <a:pt x="48" y="258509"/>
                </a:lnTo>
                <a:lnTo>
                  <a:pt x="14996" y="297300"/>
                </a:lnTo>
                <a:lnTo>
                  <a:pt x="49963" y="318756"/>
                </a:lnTo>
                <a:lnTo>
                  <a:pt x="64390" y="320379"/>
                </a:lnTo>
                <a:lnTo>
                  <a:pt x="3202030" y="320330"/>
                </a:lnTo>
                <a:lnTo>
                  <a:pt x="3240821" y="305382"/>
                </a:lnTo>
                <a:lnTo>
                  <a:pt x="3262277" y="270415"/>
                </a:lnTo>
                <a:lnTo>
                  <a:pt x="3263900" y="255988"/>
                </a:lnTo>
                <a:lnTo>
                  <a:pt x="3263851" y="61869"/>
                </a:lnTo>
                <a:lnTo>
                  <a:pt x="3248903" y="23079"/>
                </a:lnTo>
                <a:lnTo>
                  <a:pt x="3213936" y="1622"/>
                </a:lnTo>
                <a:lnTo>
                  <a:pt x="3199509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宋体" panose="02010600030101010101" pitchFamily="2" charset="-122"/>
                <a:cs typeface="Trebuchet MS"/>
              </a:rPr>
              <a:t>矩阵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13422" y="4823918"/>
            <a:ext cx="3121025" cy="320675"/>
          </a:xfrm>
          <a:custGeom>
            <a:avLst/>
            <a:gdLst/>
            <a:ahLst/>
            <a:cxnLst/>
            <a:rect l="l" t="t" r="r" b="b"/>
            <a:pathLst>
              <a:path w="3121025" h="320675">
                <a:moveTo>
                  <a:pt x="3056329" y="0"/>
                </a:moveTo>
                <a:lnTo>
                  <a:pt x="64390" y="0"/>
                </a:lnTo>
                <a:lnTo>
                  <a:pt x="61869" y="48"/>
                </a:lnTo>
                <a:lnTo>
                  <a:pt x="23079" y="14997"/>
                </a:lnTo>
                <a:lnTo>
                  <a:pt x="1622" y="49964"/>
                </a:lnTo>
                <a:lnTo>
                  <a:pt x="0" y="64390"/>
                </a:lnTo>
                <a:lnTo>
                  <a:pt x="48" y="258510"/>
                </a:lnTo>
                <a:lnTo>
                  <a:pt x="14997" y="297301"/>
                </a:lnTo>
                <a:lnTo>
                  <a:pt x="49964" y="318758"/>
                </a:lnTo>
                <a:lnTo>
                  <a:pt x="64390" y="320380"/>
                </a:lnTo>
                <a:lnTo>
                  <a:pt x="3058852" y="320331"/>
                </a:lnTo>
                <a:lnTo>
                  <a:pt x="3097642" y="305382"/>
                </a:lnTo>
                <a:lnTo>
                  <a:pt x="3119099" y="270414"/>
                </a:lnTo>
                <a:lnTo>
                  <a:pt x="3120721" y="255988"/>
                </a:lnTo>
                <a:lnTo>
                  <a:pt x="3120672" y="61868"/>
                </a:lnTo>
                <a:lnTo>
                  <a:pt x="3105724" y="23079"/>
                </a:lnTo>
                <a:lnTo>
                  <a:pt x="3070756" y="1622"/>
                </a:lnTo>
                <a:lnTo>
                  <a:pt x="3056329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宋体" panose="02010600030101010101" pitchFamily="2" charset="-122"/>
                <a:cs typeface="Trebuchet MS"/>
              </a:rPr>
              <a:t>数据框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3052" y="3405193"/>
            <a:ext cx="3263900" cy="320675"/>
          </a:xfrm>
          <a:custGeom>
            <a:avLst/>
            <a:gdLst/>
            <a:ahLst/>
            <a:cxnLst/>
            <a:rect l="l" t="t" r="r" b="b"/>
            <a:pathLst>
              <a:path w="3263900" h="320675">
                <a:moveTo>
                  <a:pt x="3199510" y="0"/>
                </a:moveTo>
                <a:lnTo>
                  <a:pt x="64390" y="0"/>
                </a:lnTo>
                <a:lnTo>
                  <a:pt x="61868" y="48"/>
                </a:lnTo>
                <a:lnTo>
                  <a:pt x="23078" y="14997"/>
                </a:lnTo>
                <a:lnTo>
                  <a:pt x="1622" y="49965"/>
                </a:lnTo>
                <a:lnTo>
                  <a:pt x="0" y="64391"/>
                </a:lnTo>
                <a:lnTo>
                  <a:pt x="48" y="258511"/>
                </a:lnTo>
                <a:lnTo>
                  <a:pt x="14997" y="297300"/>
                </a:lnTo>
                <a:lnTo>
                  <a:pt x="49964" y="318758"/>
                </a:lnTo>
                <a:lnTo>
                  <a:pt x="64390" y="320380"/>
                </a:lnTo>
                <a:lnTo>
                  <a:pt x="3202030" y="320331"/>
                </a:lnTo>
                <a:lnTo>
                  <a:pt x="3240821" y="305383"/>
                </a:lnTo>
                <a:lnTo>
                  <a:pt x="3262278" y="270416"/>
                </a:lnTo>
                <a:lnTo>
                  <a:pt x="3263900" y="255990"/>
                </a:lnTo>
                <a:lnTo>
                  <a:pt x="3263851" y="61869"/>
                </a:lnTo>
                <a:lnTo>
                  <a:pt x="3248903" y="23079"/>
                </a:lnTo>
                <a:lnTo>
                  <a:pt x="3213936" y="1622"/>
                </a:lnTo>
                <a:lnTo>
                  <a:pt x="3199510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宋体" panose="02010600030101010101" pitchFamily="2" charset="-122"/>
                <a:cs typeface="Trebuchet MS"/>
              </a:rPr>
              <a:t>数学函数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4499" y="329666"/>
            <a:ext cx="4227195" cy="2966085"/>
          </a:xfrm>
          <a:custGeom>
            <a:avLst/>
            <a:gdLst/>
            <a:ahLst/>
            <a:cxnLst/>
            <a:rect l="l" t="t" r="r" b="b"/>
            <a:pathLst>
              <a:path w="4227195" h="2966085">
                <a:moveTo>
                  <a:pt x="4183530" y="0"/>
                </a:moveTo>
                <a:lnTo>
                  <a:pt x="43465" y="0"/>
                </a:lnTo>
                <a:lnTo>
                  <a:pt x="31454" y="1680"/>
                </a:lnTo>
                <a:lnTo>
                  <a:pt x="18876" y="7618"/>
                </a:lnTo>
                <a:lnTo>
                  <a:pt x="8915" y="17088"/>
                </a:lnTo>
                <a:lnTo>
                  <a:pt x="2360" y="29300"/>
                </a:lnTo>
                <a:lnTo>
                  <a:pt x="0" y="43465"/>
                </a:lnTo>
                <a:lnTo>
                  <a:pt x="1680" y="2934092"/>
                </a:lnTo>
                <a:lnTo>
                  <a:pt x="7618" y="2946669"/>
                </a:lnTo>
                <a:lnTo>
                  <a:pt x="17088" y="2956630"/>
                </a:lnTo>
                <a:lnTo>
                  <a:pt x="29300" y="2963186"/>
                </a:lnTo>
                <a:lnTo>
                  <a:pt x="43465" y="2965546"/>
                </a:lnTo>
                <a:lnTo>
                  <a:pt x="4195542" y="2963865"/>
                </a:lnTo>
                <a:lnTo>
                  <a:pt x="4208119" y="2957927"/>
                </a:lnTo>
                <a:lnTo>
                  <a:pt x="4218080" y="2948458"/>
                </a:lnTo>
                <a:lnTo>
                  <a:pt x="4224636" y="2936246"/>
                </a:lnTo>
                <a:lnTo>
                  <a:pt x="4226996" y="2922080"/>
                </a:lnTo>
                <a:lnTo>
                  <a:pt x="4225315" y="31454"/>
                </a:lnTo>
                <a:lnTo>
                  <a:pt x="4219377" y="18876"/>
                </a:lnTo>
                <a:lnTo>
                  <a:pt x="4209908" y="8915"/>
                </a:lnTo>
                <a:lnTo>
                  <a:pt x="4197696" y="2360"/>
                </a:lnTo>
                <a:lnTo>
                  <a:pt x="4183530" y="0"/>
                </a:lnTo>
                <a:close/>
              </a:path>
            </a:pathLst>
          </a:custGeom>
          <a:solidFill>
            <a:srgbClr val="ED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046" y="406919"/>
            <a:ext cx="3263900" cy="320675"/>
          </a:xfrm>
          <a:custGeom>
            <a:avLst/>
            <a:gdLst/>
            <a:ahLst/>
            <a:cxnLst/>
            <a:rect l="l" t="t" r="r" b="b"/>
            <a:pathLst>
              <a:path w="3263900" h="320675">
                <a:moveTo>
                  <a:pt x="3199510" y="0"/>
                </a:moveTo>
                <a:lnTo>
                  <a:pt x="64390" y="0"/>
                </a:lnTo>
                <a:lnTo>
                  <a:pt x="61869" y="48"/>
                </a:lnTo>
                <a:lnTo>
                  <a:pt x="23079" y="14997"/>
                </a:lnTo>
                <a:lnTo>
                  <a:pt x="1622" y="49964"/>
                </a:lnTo>
                <a:lnTo>
                  <a:pt x="0" y="64390"/>
                </a:lnTo>
                <a:lnTo>
                  <a:pt x="48" y="258509"/>
                </a:lnTo>
                <a:lnTo>
                  <a:pt x="14996" y="297300"/>
                </a:lnTo>
                <a:lnTo>
                  <a:pt x="49964" y="318756"/>
                </a:lnTo>
                <a:lnTo>
                  <a:pt x="64390" y="320379"/>
                </a:lnTo>
                <a:lnTo>
                  <a:pt x="3202030" y="320330"/>
                </a:lnTo>
                <a:lnTo>
                  <a:pt x="3240821" y="305382"/>
                </a:lnTo>
                <a:lnTo>
                  <a:pt x="3262278" y="270415"/>
                </a:lnTo>
                <a:lnTo>
                  <a:pt x="3263900" y="255988"/>
                </a:lnTo>
                <a:lnTo>
                  <a:pt x="3263851" y="61869"/>
                </a:lnTo>
                <a:lnTo>
                  <a:pt x="3248903" y="23079"/>
                </a:lnTo>
                <a:lnTo>
                  <a:pt x="3213936" y="1622"/>
                </a:lnTo>
                <a:lnTo>
                  <a:pt x="3199510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pPr marL="93345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-1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宋体" panose="02010600030101010101" pitchFamily="2" charset="-122"/>
                <a:cs typeface="Trebuchet MS"/>
              </a:rPr>
              <a:t>类型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01499" y="320617"/>
            <a:ext cx="4227195" cy="3786504"/>
          </a:xfrm>
          <a:custGeom>
            <a:avLst/>
            <a:gdLst/>
            <a:ahLst/>
            <a:cxnLst/>
            <a:rect l="l" t="t" r="r" b="b"/>
            <a:pathLst>
              <a:path w="4227194" h="3786504">
                <a:moveTo>
                  <a:pt x="4183526" y="0"/>
                </a:moveTo>
                <a:lnTo>
                  <a:pt x="43465" y="0"/>
                </a:lnTo>
                <a:lnTo>
                  <a:pt x="31454" y="1680"/>
                </a:lnTo>
                <a:lnTo>
                  <a:pt x="18876" y="7618"/>
                </a:lnTo>
                <a:lnTo>
                  <a:pt x="8915" y="17088"/>
                </a:lnTo>
                <a:lnTo>
                  <a:pt x="2360" y="29300"/>
                </a:lnTo>
                <a:lnTo>
                  <a:pt x="0" y="43465"/>
                </a:lnTo>
                <a:lnTo>
                  <a:pt x="1680" y="3754648"/>
                </a:lnTo>
                <a:lnTo>
                  <a:pt x="7618" y="3767225"/>
                </a:lnTo>
                <a:lnTo>
                  <a:pt x="17087" y="3777186"/>
                </a:lnTo>
                <a:lnTo>
                  <a:pt x="29300" y="3783741"/>
                </a:lnTo>
                <a:lnTo>
                  <a:pt x="43465" y="3786102"/>
                </a:lnTo>
                <a:lnTo>
                  <a:pt x="4195545" y="3784420"/>
                </a:lnTo>
                <a:lnTo>
                  <a:pt x="4208123" y="3778482"/>
                </a:lnTo>
                <a:lnTo>
                  <a:pt x="4218084" y="3769013"/>
                </a:lnTo>
                <a:lnTo>
                  <a:pt x="4224638" y="3756801"/>
                </a:lnTo>
                <a:lnTo>
                  <a:pt x="4226998" y="3742637"/>
                </a:lnTo>
                <a:lnTo>
                  <a:pt x="4225316" y="31450"/>
                </a:lnTo>
                <a:lnTo>
                  <a:pt x="4219378" y="18874"/>
                </a:lnTo>
                <a:lnTo>
                  <a:pt x="4209908" y="8914"/>
                </a:lnTo>
                <a:lnTo>
                  <a:pt x="4197695" y="2360"/>
                </a:lnTo>
                <a:lnTo>
                  <a:pt x="4183526" y="0"/>
                </a:lnTo>
                <a:close/>
              </a:path>
            </a:pathLst>
          </a:custGeom>
          <a:solidFill>
            <a:srgbClr val="ED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24166" y="432319"/>
            <a:ext cx="1908175" cy="320675"/>
          </a:xfrm>
          <a:custGeom>
            <a:avLst/>
            <a:gdLst/>
            <a:ahLst/>
            <a:cxnLst/>
            <a:rect l="l" t="t" r="r" b="b"/>
            <a:pathLst>
              <a:path w="1908175" h="320675">
                <a:moveTo>
                  <a:pt x="1843652" y="0"/>
                </a:moveTo>
                <a:lnTo>
                  <a:pt x="64390" y="0"/>
                </a:lnTo>
                <a:lnTo>
                  <a:pt x="61869" y="48"/>
                </a:lnTo>
                <a:lnTo>
                  <a:pt x="23079" y="14997"/>
                </a:lnTo>
                <a:lnTo>
                  <a:pt x="1622" y="49964"/>
                </a:lnTo>
                <a:lnTo>
                  <a:pt x="0" y="64390"/>
                </a:lnTo>
                <a:lnTo>
                  <a:pt x="48" y="258509"/>
                </a:lnTo>
                <a:lnTo>
                  <a:pt x="14997" y="297300"/>
                </a:lnTo>
                <a:lnTo>
                  <a:pt x="49964" y="318756"/>
                </a:lnTo>
                <a:lnTo>
                  <a:pt x="64390" y="320379"/>
                </a:lnTo>
                <a:lnTo>
                  <a:pt x="1846173" y="320330"/>
                </a:lnTo>
                <a:lnTo>
                  <a:pt x="1884963" y="305382"/>
                </a:lnTo>
                <a:lnTo>
                  <a:pt x="1906420" y="270415"/>
                </a:lnTo>
                <a:lnTo>
                  <a:pt x="1908042" y="255988"/>
                </a:lnTo>
                <a:lnTo>
                  <a:pt x="1907994" y="61869"/>
                </a:lnTo>
                <a:lnTo>
                  <a:pt x="1893046" y="23079"/>
                </a:lnTo>
                <a:lnTo>
                  <a:pt x="1858079" y="1622"/>
                </a:lnTo>
                <a:lnTo>
                  <a:pt x="1843652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pPr marL="5334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宋体" panose="02010600030101010101" pitchFamily="2" charset="-122"/>
                <a:cs typeface="Trebuchet MS"/>
              </a:rPr>
              <a:t>字符串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576440" y="2786312"/>
            <a:ext cx="1908175" cy="320675"/>
          </a:xfrm>
          <a:custGeom>
            <a:avLst/>
            <a:gdLst/>
            <a:ahLst/>
            <a:cxnLst/>
            <a:rect l="l" t="t" r="r" b="b"/>
            <a:pathLst>
              <a:path w="1908175" h="320675">
                <a:moveTo>
                  <a:pt x="1843652" y="0"/>
                </a:moveTo>
                <a:lnTo>
                  <a:pt x="64390" y="0"/>
                </a:lnTo>
                <a:lnTo>
                  <a:pt x="61868" y="48"/>
                </a:lnTo>
                <a:lnTo>
                  <a:pt x="23079" y="14997"/>
                </a:lnTo>
                <a:lnTo>
                  <a:pt x="1622" y="49965"/>
                </a:lnTo>
                <a:lnTo>
                  <a:pt x="0" y="64391"/>
                </a:lnTo>
                <a:lnTo>
                  <a:pt x="48" y="258510"/>
                </a:lnTo>
                <a:lnTo>
                  <a:pt x="14997" y="297300"/>
                </a:lnTo>
                <a:lnTo>
                  <a:pt x="49964" y="318758"/>
                </a:lnTo>
                <a:lnTo>
                  <a:pt x="64390" y="320380"/>
                </a:lnTo>
                <a:lnTo>
                  <a:pt x="1846173" y="320331"/>
                </a:lnTo>
                <a:lnTo>
                  <a:pt x="1884963" y="305383"/>
                </a:lnTo>
                <a:lnTo>
                  <a:pt x="1906420" y="270416"/>
                </a:lnTo>
                <a:lnTo>
                  <a:pt x="1908042" y="255990"/>
                </a:lnTo>
                <a:lnTo>
                  <a:pt x="1907994" y="61869"/>
                </a:lnTo>
                <a:lnTo>
                  <a:pt x="1893045" y="23079"/>
                </a:lnTo>
                <a:lnTo>
                  <a:pt x="1858078" y="1622"/>
                </a:lnTo>
                <a:lnTo>
                  <a:pt x="1843652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-2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宋体" panose="02010600030101010101" pitchFamily="2" charset="-122"/>
                <a:cs typeface="Trebuchet MS"/>
              </a:rPr>
              <a:t>因子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560975" y="4191321"/>
            <a:ext cx="1908175" cy="320675"/>
          </a:xfrm>
          <a:custGeom>
            <a:avLst/>
            <a:gdLst/>
            <a:ahLst/>
            <a:cxnLst/>
            <a:rect l="l" t="t" r="r" b="b"/>
            <a:pathLst>
              <a:path w="1908175" h="320675">
                <a:moveTo>
                  <a:pt x="1843652" y="0"/>
                </a:moveTo>
                <a:lnTo>
                  <a:pt x="64390" y="0"/>
                </a:lnTo>
                <a:lnTo>
                  <a:pt x="61868" y="48"/>
                </a:lnTo>
                <a:lnTo>
                  <a:pt x="23079" y="14997"/>
                </a:lnTo>
                <a:lnTo>
                  <a:pt x="1622" y="49965"/>
                </a:lnTo>
                <a:lnTo>
                  <a:pt x="0" y="64391"/>
                </a:lnTo>
                <a:lnTo>
                  <a:pt x="48" y="258510"/>
                </a:lnTo>
                <a:lnTo>
                  <a:pt x="14997" y="297300"/>
                </a:lnTo>
                <a:lnTo>
                  <a:pt x="49964" y="318758"/>
                </a:lnTo>
                <a:lnTo>
                  <a:pt x="64390" y="320380"/>
                </a:lnTo>
                <a:lnTo>
                  <a:pt x="1846173" y="320331"/>
                </a:lnTo>
                <a:lnTo>
                  <a:pt x="1884963" y="305383"/>
                </a:lnTo>
                <a:lnTo>
                  <a:pt x="1906420" y="270416"/>
                </a:lnTo>
                <a:lnTo>
                  <a:pt x="1908042" y="255990"/>
                </a:lnTo>
                <a:lnTo>
                  <a:pt x="1907994" y="61869"/>
                </a:lnTo>
                <a:lnTo>
                  <a:pt x="1893045" y="23079"/>
                </a:lnTo>
                <a:lnTo>
                  <a:pt x="1858078" y="1622"/>
                </a:lnTo>
                <a:lnTo>
                  <a:pt x="1843652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宋体" panose="02010600030101010101" pitchFamily="2" charset="-122"/>
                <a:cs typeface="Trebuchet MS"/>
              </a:rPr>
              <a:t>统计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599075" y="6329263"/>
            <a:ext cx="1908175" cy="320675"/>
          </a:xfrm>
          <a:custGeom>
            <a:avLst/>
            <a:gdLst/>
            <a:ahLst/>
            <a:cxnLst/>
            <a:rect l="l" t="t" r="r" b="b"/>
            <a:pathLst>
              <a:path w="1908175" h="320675">
                <a:moveTo>
                  <a:pt x="1843652" y="0"/>
                </a:moveTo>
                <a:lnTo>
                  <a:pt x="64390" y="0"/>
                </a:lnTo>
                <a:lnTo>
                  <a:pt x="61869" y="48"/>
                </a:lnTo>
                <a:lnTo>
                  <a:pt x="23079" y="14997"/>
                </a:lnTo>
                <a:lnTo>
                  <a:pt x="1622" y="49964"/>
                </a:lnTo>
                <a:lnTo>
                  <a:pt x="0" y="64390"/>
                </a:lnTo>
                <a:lnTo>
                  <a:pt x="48" y="258509"/>
                </a:lnTo>
                <a:lnTo>
                  <a:pt x="14997" y="297300"/>
                </a:lnTo>
                <a:lnTo>
                  <a:pt x="49964" y="318756"/>
                </a:lnTo>
                <a:lnTo>
                  <a:pt x="64390" y="320379"/>
                </a:lnTo>
                <a:lnTo>
                  <a:pt x="1846173" y="320330"/>
                </a:lnTo>
                <a:lnTo>
                  <a:pt x="1884963" y="305382"/>
                </a:lnTo>
                <a:lnTo>
                  <a:pt x="1906420" y="270415"/>
                </a:lnTo>
                <a:lnTo>
                  <a:pt x="1908042" y="255988"/>
                </a:lnTo>
                <a:lnTo>
                  <a:pt x="1907994" y="61869"/>
                </a:lnTo>
                <a:lnTo>
                  <a:pt x="1893045" y="23079"/>
                </a:lnTo>
                <a:lnTo>
                  <a:pt x="1858078" y="1622"/>
                </a:lnTo>
                <a:lnTo>
                  <a:pt x="1843652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宋体" panose="02010600030101010101" pitchFamily="2" charset="-122"/>
                <a:cs typeface="Trebuchet MS"/>
              </a:rPr>
              <a:t>分布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57965" y="1397000"/>
            <a:ext cx="0" cy="1753870"/>
          </a:xfrm>
          <a:custGeom>
            <a:avLst/>
            <a:gdLst/>
            <a:ahLst/>
            <a:cxnLst/>
            <a:rect l="l" t="t" r="r" b="b"/>
            <a:pathLst>
              <a:path h="1753870">
                <a:moveTo>
                  <a:pt x="0" y="0"/>
                </a:moveTo>
                <a:lnTo>
                  <a:pt x="0" y="1753618"/>
                </a:lnTo>
              </a:path>
            </a:pathLst>
          </a:custGeom>
          <a:ln w="12700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81410" y="1397000"/>
            <a:ext cx="0" cy="1753870"/>
          </a:xfrm>
          <a:custGeom>
            <a:avLst/>
            <a:gdLst/>
            <a:ahLst/>
            <a:cxnLst/>
            <a:rect l="l" t="t" r="r" b="b"/>
            <a:pathLst>
              <a:path h="1753870">
                <a:moveTo>
                  <a:pt x="0" y="0"/>
                </a:moveTo>
                <a:lnTo>
                  <a:pt x="0" y="1753618"/>
                </a:lnTo>
              </a:path>
            </a:pathLst>
          </a:custGeom>
          <a:ln w="12700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1504" y="6301832"/>
            <a:ext cx="4227195" cy="4018279"/>
          </a:xfrm>
          <a:custGeom>
            <a:avLst/>
            <a:gdLst/>
            <a:ahLst/>
            <a:cxnLst/>
            <a:rect l="l" t="t" r="r" b="b"/>
            <a:pathLst>
              <a:path w="4227195" h="4018279">
                <a:moveTo>
                  <a:pt x="4183530" y="0"/>
                </a:moveTo>
                <a:lnTo>
                  <a:pt x="43465" y="0"/>
                </a:lnTo>
                <a:lnTo>
                  <a:pt x="31454" y="1680"/>
                </a:lnTo>
                <a:lnTo>
                  <a:pt x="18876" y="7618"/>
                </a:lnTo>
                <a:lnTo>
                  <a:pt x="8915" y="17088"/>
                </a:lnTo>
                <a:lnTo>
                  <a:pt x="2360" y="29300"/>
                </a:lnTo>
                <a:lnTo>
                  <a:pt x="0" y="43465"/>
                </a:lnTo>
                <a:lnTo>
                  <a:pt x="1680" y="3986422"/>
                </a:lnTo>
                <a:lnTo>
                  <a:pt x="7618" y="3998999"/>
                </a:lnTo>
                <a:lnTo>
                  <a:pt x="17087" y="4008960"/>
                </a:lnTo>
                <a:lnTo>
                  <a:pt x="29299" y="4015516"/>
                </a:lnTo>
                <a:lnTo>
                  <a:pt x="43465" y="4017876"/>
                </a:lnTo>
                <a:lnTo>
                  <a:pt x="4195542" y="4016196"/>
                </a:lnTo>
                <a:lnTo>
                  <a:pt x="4208119" y="4010258"/>
                </a:lnTo>
                <a:lnTo>
                  <a:pt x="4218080" y="4000788"/>
                </a:lnTo>
                <a:lnTo>
                  <a:pt x="4224635" y="3988576"/>
                </a:lnTo>
                <a:lnTo>
                  <a:pt x="4226996" y="3974411"/>
                </a:lnTo>
                <a:lnTo>
                  <a:pt x="4225315" y="31454"/>
                </a:lnTo>
                <a:lnTo>
                  <a:pt x="4219377" y="18876"/>
                </a:lnTo>
                <a:lnTo>
                  <a:pt x="4209908" y="8915"/>
                </a:lnTo>
                <a:lnTo>
                  <a:pt x="4197696" y="2360"/>
                </a:lnTo>
                <a:lnTo>
                  <a:pt x="4183530" y="0"/>
                </a:lnTo>
                <a:close/>
              </a:path>
            </a:pathLst>
          </a:custGeom>
          <a:solidFill>
            <a:srgbClr val="EDEEE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2133" y="6881769"/>
            <a:ext cx="3722370" cy="705485"/>
          </a:xfrm>
          <a:custGeom>
            <a:avLst/>
            <a:gdLst/>
            <a:ahLst/>
            <a:cxnLst/>
            <a:rect l="l" t="t" r="r" b="b"/>
            <a:pathLst>
              <a:path w="3722370" h="705484">
                <a:moveTo>
                  <a:pt x="0" y="0"/>
                </a:moveTo>
                <a:lnTo>
                  <a:pt x="3721981" y="0"/>
                </a:lnTo>
                <a:lnTo>
                  <a:pt x="3721981" y="705386"/>
                </a:lnTo>
                <a:lnTo>
                  <a:pt x="0" y="70538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7585" y="7784730"/>
            <a:ext cx="3263900" cy="320675"/>
          </a:xfrm>
          <a:custGeom>
            <a:avLst/>
            <a:gdLst/>
            <a:ahLst/>
            <a:cxnLst/>
            <a:rect l="l" t="t" r="r" b="b"/>
            <a:pathLst>
              <a:path w="3263900" h="320675">
                <a:moveTo>
                  <a:pt x="3199509" y="0"/>
                </a:moveTo>
                <a:lnTo>
                  <a:pt x="64390" y="0"/>
                </a:lnTo>
                <a:lnTo>
                  <a:pt x="61868" y="48"/>
                </a:lnTo>
                <a:lnTo>
                  <a:pt x="23078" y="14997"/>
                </a:lnTo>
                <a:lnTo>
                  <a:pt x="1622" y="49965"/>
                </a:lnTo>
                <a:lnTo>
                  <a:pt x="0" y="64391"/>
                </a:lnTo>
                <a:lnTo>
                  <a:pt x="48" y="258511"/>
                </a:lnTo>
                <a:lnTo>
                  <a:pt x="14997" y="297300"/>
                </a:lnTo>
                <a:lnTo>
                  <a:pt x="49964" y="318758"/>
                </a:lnTo>
                <a:lnTo>
                  <a:pt x="64390" y="320380"/>
                </a:lnTo>
                <a:lnTo>
                  <a:pt x="3202031" y="320331"/>
                </a:lnTo>
                <a:lnTo>
                  <a:pt x="3240821" y="305383"/>
                </a:lnTo>
                <a:lnTo>
                  <a:pt x="3262278" y="270415"/>
                </a:lnTo>
                <a:lnTo>
                  <a:pt x="3263901" y="255990"/>
                </a:lnTo>
                <a:lnTo>
                  <a:pt x="3263852" y="61868"/>
                </a:lnTo>
                <a:lnTo>
                  <a:pt x="3248903" y="23078"/>
                </a:lnTo>
                <a:lnTo>
                  <a:pt x="3213935" y="1622"/>
                </a:lnTo>
                <a:lnTo>
                  <a:pt x="3199509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环境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1173" y="6412430"/>
            <a:ext cx="3263900" cy="320675"/>
          </a:xfrm>
          <a:custGeom>
            <a:avLst/>
            <a:gdLst/>
            <a:ahLst/>
            <a:cxnLst/>
            <a:rect l="l" t="t" r="r" b="b"/>
            <a:pathLst>
              <a:path w="3263900" h="320675">
                <a:moveTo>
                  <a:pt x="3199509" y="0"/>
                </a:moveTo>
                <a:lnTo>
                  <a:pt x="64390" y="0"/>
                </a:lnTo>
                <a:lnTo>
                  <a:pt x="61869" y="48"/>
                </a:lnTo>
                <a:lnTo>
                  <a:pt x="23079" y="14996"/>
                </a:lnTo>
                <a:lnTo>
                  <a:pt x="1622" y="49963"/>
                </a:lnTo>
                <a:lnTo>
                  <a:pt x="0" y="64390"/>
                </a:lnTo>
                <a:lnTo>
                  <a:pt x="48" y="258509"/>
                </a:lnTo>
                <a:lnTo>
                  <a:pt x="14997" y="297300"/>
                </a:lnTo>
                <a:lnTo>
                  <a:pt x="49964" y="318756"/>
                </a:lnTo>
                <a:lnTo>
                  <a:pt x="64390" y="320379"/>
                </a:lnTo>
                <a:lnTo>
                  <a:pt x="3202030" y="320330"/>
                </a:lnTo>
                <a:lnTo>
                  <a:pt x="3240821" y="305382"/>
                </a:lnTo>
                <a:lnTo>
                  <a:pt x="3262277" y="270415"/>
                </a:lnTo>
                <a:lnTo>
                  <a:pt x="3263900" y="255988"/>
                </a:lnTo>
                <a:lnTo>
                  <a:pt x="3263851" y="61869"/>
                </a:lnTo>
                <a:lnTo>
                  <a:pt x="3248903" y="23078"/>
                </a:lnTo>
                <a:lnTo>
                  <a:pt x="3213936" y="1622"/>
                </a:lnTo>
                <a:lnTo>
                  <a:pt x="3199509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变量赋值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1701" y="9726445"/>
            <a:ext cx="2447086" cy="372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marR="5080" indent="-317500" algn="ctr">
              <a:lnSpc>
                <a:spcPct val="104200"/>
              </a:lnSpc>
            </a:pPr>
            <a:r>
              <a:rPr lang="zh-CN" altLang="en-US" sz="1200" b="1" i="0" dirty="0">
                <a:solidFill>
                  <a:srgbClr val="000000"/>
                </a:solidFill>
                <a:effectLst/>
                <a:ea typeface="Roboto" panose="02000000000000000000" pitchFamily="2" charset="0"/>
              </a:rPr>
              <a:t>您可以使用 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ea typeface="Roboto" panose="02000000000000000000" pitchFamily="2" charset="0"/>
              </a:rPr>
              <a:t>RStudio 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ea typeface="Roboto" panose="02000000000000000000" pitchFamily="2" charset="0"/>
              </a:rPr>
              <a:t>中的环境面板来浏览环境中的变量。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endParaRPr lang="en-US" sz="1200" b="1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89519" y="1382990"/>
            <a:ext cx="0" cy="1043940"/>
          </a:xfrm>
          <a:custGeom>
            <a:avLst/>
            <a:gdLst/>
            <a:ahLst/>
            <a:cxnLst/>
            <a:rect l="l" t="t" r="r" b="b"/>
            <a:pathLst>
              <a:path h="1043939">
                <a:moveTo>
                  <a:pt x="0" y="1043444"/>
                </a:moveTo>
                <a:lnTo>
                  <a:pt x="0" y="0"/>
                </a:lnTo>
              </a:path>
            </a:pathLst>
          </a:custGeom>
          <a:ln w="12700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209540" y="3247959"/>
            <a:ext cx="3550920" cy="351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685" algn="ctr">
              <a:lnSpc>
                <a:spcPct val="100000"/>
              </a:lnSpc>
              <a:spcBef>
                <a:spcPts val="1500"/>
              </a:spcBef>
            </a:pPr>
            <a:r>
              <a:rPr sz="1100" spc="-10" dirty="0">
                <a:latin typeface="Lucida Console"/>
                <a:cs typeface="Lucida Console"/>
              </a:rPr>
              <a:t>l</a:t>
            </a:r>
            <a:r>
              <a:rPr sz="1100" spc="-5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&lt;-</a:t>
            </a:r>
            <a:r>
              <a:rPr sz="1100" spc="-5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list</a:t>
            </a:r>
            <a:r>
              <a:rPr sz="1100" spc="-15" dirty="0">
                <a:latin typeface="Lucida Console"/>
                <a:cs typeface="Lucida Console"/>
              </a:rPr>
              <a:t>(</a:t>
            </a:r>
            <a:r>
              <a:rPr sz="1100" spc="-10" dirty="0">
                <a:solidFill>
                  <a:srgbClr val="00882B"/>
                </a:solidFill>
                <a:latin typeface="Lucida Console"/>
                <a:cs typeface="Lucida Console"/>
              </a:rPr>
              <a:t>x</a:t>
            </a:r>
            <a:r>
              <a:rPr sz="1100" spc="-5" dirty="0">
                <a:solidFill>
                  <a:srgbClr val="00882B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00882B"/>
                </a:solidFill>
                <a:latin typeface="Lucida Console"/>
                <a:cs typeface="Lucida Console"/>
              </a:rPr>
              <a:t>=</a:t>
            </a:r>
            <a:r>
              <a:rPr sz="1100" spc="-5" dirty="0">
                <a:solidFill>
                  <a:srgbClr val="00882B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00882B"/>
                </a:solidFill>
                <a:latin typeface="Lucida Console"/>
                <a:cs typeface="Lucida Console"/>
              </a:rPr>
              <a:t>1:</a:t>
            </a:r>
            <a:r>
              <a:rPr sz="1100" spc="-15" dirty="0">
                <a:solidFill>
                  <a:srgbClr val="00882B"/>
                </a:solidFill>
                <a:latin typeface="Lucida Console"/>
                <a:cs typeface="Lucida Console"/>
              </a:rPr>
              <a:t>5</a:t>
            </a:r>
            <a:r>
              <a:rPr sz="1100" spc="-10" dirty="0">
                <a:latin typeface="Lucida Console"/>
                <a:cs typeface="Lucida Console"/>
              </a:rPr>
              <a:t>,</a:t>
            </a:r>
            <a:r>
              <a:rPr sz="1100" spc="-5" dirty="0"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DE6A10"/>
                </a:solidFill>
                <a:latin typeface="Lucida Console"/>
                <a:cs typeface="Lucida Console"/>
              </a:rPr>
              <a:t>y</a:t>
            </a:r>
            <a:r>
              <a:rPr sz="1100" spc="-5" dirty="0">
                <a:solidFill>
                  <a:srgbClr val="DE6A10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DE6A10"/>
                </a:solidFill>
                <a:latin typeface="Lucida Console"/>
                <a:cs typeface="Lucida Console"/>
              </a:rPr>
              <a:t>=</a:t>
            </a:r>
            <a:r>
              <a:rPr sz="1100" spc="-5" dirty="0">
                <a:solidFill>
                  <a:srgbClr val="DE6A10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DE6A10"/>
                </a:solidFill>
                <a:latin typeface="Lucida Console"/>
                <a:cs typeface="Lucida Console"/>
              </a:rPr>
              <a:t>c('a',</a:t>
            </a:r>
            <a:r>
              <a:rPr sz="1100" spc="-5" dirty="0">
                <a:solidFill>
                  <a:srgbClr val="DE6A10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DE6A10"/>
                </a:solidFill>
                <a:latin typeface="Lucida Console"/>
                <a:cs typeface="Lucida Console"/>
              </a:rPr>
              <a:t>'b'</a:t>
            </a:r>
            <a:r>
              <a:rPr sz="1100" spc="-15" dirty="0">
                <a:solidFill>
                  <a:srgbClr val="DE6A10"/>
                </a:solidFill>
                <a:latin typeface="Lucida Console"/>
                <a:cs typeface="Lucida Console"/>
              </a:rPr>
              <a:t>)</a:t>
            </a:r>
            <a:r>
              <a:rPr sz="1100" spc="-10" dirty="0">
                <a:latin typeface="Lucida Console"/>
                <a:cs typeface="Lucida Console"/>
              </a:rPr>
              <a:t>)</a:t>
            </a:r>
            <a:endParaRPr sz="1100" dirty="0">
              <a:latin typeface="Lucida Console"/>
              <a:cs typeface="Lucida Console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lang="zh-CN" altLang="en-US" sz="1100" spc="-65" dirty="0">
                <a:latin typeface="Calibri"/>
                <a:cs typeface="Calibri"/>
              </a:rPr>
              <a:t>列表是可以是不同类型的元素的集合。</a:t>
            </a:r>
            <a:endParaRPr lang="en-US" sz="11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49900" y="784737"/>
            <a:ext cx="288544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10"/>
              </a:lnSpc>
              <a:spcBef>
                <a:spcPts val="400"/>
              </a:spcBef>
            </a:pPr>
            <a:r>
              <a:rPr sz="1100" spc="-10" dirty="0">
                <a:solidFill>
                  <a:srgbClr val="5F327C"/>
                </a:solidFill>
                <a:latin typeface="Lucida Console"/>
                <a:cs typeface="Lucida Console"/>
              </a:rPr>
              <a:t>m</a:t>
            </a:r>
            <a:r>
              <a:rPr sz="1100" spc="-5" dirty="0">
                <a:solidFill>
                  <a:srgbClr val="5F327C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&lt;-</a:t>
            </a:r>
            <a:r>
              <a:rPr sz="1100" spc="-5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matrix</a:t>
            </a:r>
            <a:r>
              <a:rPr sz="1100" spc="-15" dirty="0">
                <a:latin typeface="Lucida Console"/>
                <a:cs typeface="Lucida Console"/>
              </a:rPr>
              <a:t>(</a:t>
            </a:r>
            <a:r>
              <a:rPr sz="1100" spc="-10" dirty="0">
                <a:solidFill>
                  <a:srgbClr val="773F9B"/>
                </a:solidFill>
                <a:latin typeface="Lucida Console"/>
                <a:cs typeface="Lucida Console"/>
              </a:rPr>
              <a:t>x</a:t>
            </a:r>
            <a:r>
              <a:rPr sz="1100" spc="-10" dirty="0">
                <a:latin typeface="Lucida Console"/>
                <a:cs typeface="Lucida Console"/>
              </a:rPr>
              <a:t>,</a:t>
            </a:r>
            <a:r>
              <a:rPr sz="1100" spc="-5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nrow</a:t>
            </a:r>
            <a:r>
              <a:rPr sz="1100" spc="-5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=</a:t>
            </a:r>
            <a:r>
              <a:rPr sz="1100" spc="-5" dirty="0"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00882B"/>
                </a:solidFill>
                <a:latin typeface="Lucida Console"/>
                <a:cs typeface="Lucida Console"/>
              </a:rPr>
              <a:t>3</a:t>
            </a:r>
            <a:r>
              <a:rPr sz="1100" spc="-10" dirty="0">
                <a:latin typeface="Lucida Console"/>
                <a:cs typeface="Lucida Console"/>
              </a:rPr>
              <a:t>,</a:t>
            </a:r>
            <a:r>
              <a:rPr sz="1100" spc="-5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ncol</a:t>
            </a:r>
            <a:r>
              <a:rPr sz="1100" spc="-5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=</a:t>
            </a:r>
            <a:r>
              <a:rPr sz="1100" spc="-5" dirty="0"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00882B"/>
                </a:solidFill>
                <a:latin typeface="Lucida Console"/>
                <a:cs typeface="Lucida Console"/>
              </a:rPr>
              <a:t>3</a:t>
            </a:r>
            <a:r>
              <a:rPr sz="1100" spc="-10" dirty="0">
                <a:latin typeface="Lucida Console"/>
                <a:cs typeface="Lucida Console"/>
              </a:rPr>
              <a:t>)</a:t>
            </a:r>
            <a:endParaRPr sz="1100" dirty="0">
              <a:latin typeface="Lucida Console"/>
              <a:cs typeface="Lucida Console"/>
            </a:endParaRPr>
          </a:p>
          <a:p>
            <a:pPr marL="27305" algn="ctr">
              <a:lnSpc>
                <a:spcPts val="1310"/>
              </a:lnSpc>
            </a:pPr>
            <a:r>
              <a:rPr lang="zh-CN" altLang="en-US" sz="1100" spc="-10" dirty="0">
                <a:latin typeface="Calibri"/>
                <a:cs typeface="Calibri"/>
              </a:rPr>
              <a:t>通过</a:t>
            </a:r>
            <a:r>
              <a:rPr sz="1100" spc="-35" dirty="0">
                <a:latin typeface="Calibri"/>
                <a:cs typeface="Calibri"/>
              </a:rPr>
              <a:t>x</a:t>
            </a:r>
            <a:r>
              <a:rPr lang="zh-CN" altLang="en-US" sz="1100" spc="-35" dirty="0">
                <a:latin typeface="Calibri"/>
                <a:cs typeface="Calibri"/>
              </a:rPr>
              <a:t>创建一个矩阵</a:t>
            </a:r>
            <a:r>
              <a:rPr sz="1100" spc="-35" dirty="0">
                <a:latin typeface="Calibri"/>
                <a:cs typeface="Calibri"/>
              </a:rPr>
              <a:t>.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092138" y="3677718"/>
            <a:ext cx="3763010" cy="0"/>
          </a:xfrm>
          <a:custGeom>
            <a:avLst/>
            <a:gdLst/>
            <a:ahLst/>
            <a:cxnLst/>
            <a:rect l="l" t="t" r="r" b="b"/>
            <a:pathLst>
              <a:path w="3763009">
                <a:moveTo>
                  <a:pt x="3762545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953000" y="8956403"/>
            <a:ext cx="61468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Lucida Console"/>
                <a:cs typeface="Lucida Console"/>
              </a:rPr>
              <a:t>df[2,</a:t>
            </a:r>
            <a:r>
              <a:rPr sz="1100" spc="-5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]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78400" y="9832703"/>
            <a:ext cx="69850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Lucida Console"/>
                <a:cs typeface="Lucida Console"/>
              </a:rPr>
              <a:t>df[2,</a:t>
            </a:r>
            <a:r>
              <a:rPr sz="1100" spc="-5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2]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260144" y="865554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60144" y="8909184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260144" y="878483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266494" y="8531887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508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60144" y="853823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260144" y="903353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3" name="组合 292">
            <a:extLst>
              <a:ext uri="{FF2B5EF4-FFF2-40B4-BE49-F238E27FC236}">
                <a16:creationId xmlns:a16="http://schemas.microsoft.com/office/drawing/2014/main" id="{576B85E0-347B-4E52-8600-91B749049194}"/>
              </a:ext>
            </a:extLst>
          </p:cNvPr>
          <p:cNvGrpSpPr/>
          <p:nvPr/>
        </p:nvGrpSpPr>
        <p:grpSpPr>
          <a:xfrm>
            <a:off x="8454730" y="8724927"/>
            <a:ext cx="228505" cy="121920"/>
            <a:chOff x="8454730" y="8724927"/>
            <a:chExt cx="228505" cy="121920"/>
          </a:xfrm>
        </p:grpSpPr>
        <p:sp>
          <p:nvSpPr>
            <p:cNvPr id="45" name="object 45"/>
            <p:cNvSpPr/>
            <p:nvPr/>
          </p:nvSpPr>
          <p:spPr>
            <a:xfrm>
              <a:off x="8454730" y="8785887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59">
                  <a:moveTo>
                    <a:pt x="0" y="0"/>
                  </a:moveTo>
                  <a:lnTo>
                    <a:pt x="137064" y="0"/>
                  </a:lnTo>
                  <a:lnTo>
                    <a:pt x="149764" y="0"/>
                  </a:lnTo>
                </a:path>
              </a:pathLst>
            </a:custGeom>
            <a:ln w="25400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561315" y="8724927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30480" y="60959"/>
                  </a:lnTo>
                  <a:lnTo>
                    <a:pt x="0" y="121919"/>
                  </a:lnTo>
                  <a:lnTo>
                    <a:pt x="121920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861300" y="9248503"/>
            <a:ext cx="119126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 err="1">
                <a:latin typeface="Courier New"/>
                <a:cs typeface="Courier New"/>
              </a:rPr>
              <a:t>rbind</a:t>
            </a:r>
            <a:r>
              <a:rPr sz="1100" b="1" dirty="0">
                <a:latin typeface="Courier New"/>
                <a:cs typeface="Courier New"/>
              </a:rPr>
              <a:t> </a:t>
            </a:r>
            <a:r>
              <a:rPr lang="en-US" altLang="zh-CN" sz="1100" spc="-10" dirty="0">
                <a:latin typeface="Calibri"/>
                <a:cs typeface="Calibri"/>
              </a:rPr>
              <a:t>–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lang="zh-CN" altLang="en-US" sz="1100" spc="15" dirty="0">
                <a:latin typeface="Calibri"/>
                <a:cs typeface="Calibri"/>
              </a:rPr>
              <a:t>行追加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796900" y="6794575"/>
            <a:ext cx="2124710" cy="1177290"/>
          </a:xfrm>
          <a:custGeom>
            <a:avLst/>
            <a:gdLst/>
            <a:ahLst/>
            <a:cxnLst/>
            <a:rect l="l" t="t" r="r" b="b"/>
            <a:pathLst>
              <a:path w="2124709" h="1177290">
                <a:moveTo>
                  <a:pt x="120801" y="0"/>
                </a:moveTo>
                <a:lnTo>
                  <a:pt x="2003692" y="0"/>
                </a:lnTo>
                <a:lnTo>
                  <a:pt x="2018345" y="879"/>
                </a:lnTo>
                <a:lnTo>
                  <a:pt x="2032476" y="3450"/>
                </a:lnTo>
                <a:lnTo>
                  <a:pt x="2070723" y="20287"/>
                </a:lnTo>
                <a:lnTo>
                  <a:pt x="2100602" y="48666"/>
                </a:lnTo>
                <a:lnTo>
                  <a:pt x="2119355" y="85829"/>
                </a:lnTo>
                <a:lnTo>
                  <a:pt x="2124495" y="1056397"/>
                </a:lnTo>
                <a:lnTo>
                  <a:pt x="2116885" y="1098690"/>
                </a:lnTo>
                <a:lnTo>
                  <a:pt x="2095893" y="1134453"/>
                </a:lnTo>
                <a:lnTo>
                  <a:pt x="2064280" y="1160930"/>
                </a:lnTo>
                <a:lnTo>
                  <a:pt x="2024803" y="1175361"/>
                </a:lnTo>
                <a:lnTo>
                  <a:pt x="120801" y="1177199"/>
                </a:lnTo>
                <a:lnTo>
                  <a:pt x="78509" y="1169589"/>
                </a:lnTo>
                <a:lnTo>
                  <a:pt x="42745" y="1148598"/>
                </a:lnTo>
                <a:lnTo>
                  <a:pt x="16268" y="1116984"/>
                </a:lnTo>
                <a:lnTo>
                  <a:pt x="1838" y="1077507"/>
                </a:lnTo>
                <a:lnTo>
                  <a:pt x="0" y="120801"/>
                </a:lnTo>
                <a:lnTo>
                  <a:pt x="7610" y="78509"/>
                </a:lnTo>
                <a:lnTo>
                  <a:pt x="28601" y="42745"/>
                </a:lnTo>
                <a:lnTo>
                  <a:pt x="60214" y="16269"/>
                </a:lnTo>
                <a:lnTo>
                  <a:pt x="99692" y="1838"/>
                </a:lnTo>
                <a:lnTo>
                  <a:pt x="114121" y="181"/>
                </a:lnTo>
                <a:lnTo>
                  <a:pt x="120801" y="0"/>
                </a:lnTo>
                <a:close/>
              </a:path>
            </a:pathLst>
          </a:custGeom>
          <a:ln w="25400">
            <a:solidFill>
              <a:srgbClr val="53585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680200" y="9464403"/>
            <a:ext cx="758825" cy="513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499"/>
              </a:lnSpc>
            </a:pPr>
            <a:r>
              <a:rPr sz="1100" b="1" spc="-10" dirty="0">
                <a:latin typeface="Lucida Console"/>
                <a:cs typeface="Lucida Console"/>
              </a:rPr>
              <a:t>dim(df) </a:t>
            </a:r>
            <a:r>
              <a:rPr lang="zh-CN" altLang="en-US" sz="1100" spc="-10" dirty="0">
                <a:latin typeface="Calibri"/>
                <a:cs typeface="Calibri"/>
              </a:rPr>
              <a:t>行与列的数量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664366" y="8297095"/>
            <a:ext cx="0" cy="1864360"/>
          </a:xfrm>
          <a:custGeom>
            <a:avLst/>
            <a:gdLst/>
            <a:ahLst/>
            <a:cxnLst/>
            <a:rect l="l" t="t" r="r" b="b"/>
            <a:pathLst>
              <a:path h="1864359">
                <a:moveTo>
                  <a:pt x="0" y="1864235"/>
                </a:moveTo>
                <a:lnTo>
                  <a:pt x="0" y="0"/>
                </a:lnTo>
              </a:path>
            </a:pathLst>
          </a:custGeom>
          <a:ln w="12700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96217" y="8284395"/>
            <a:ext cx="0" cy="1864360"/>
          </a:xfrm>
          <a:custGeom>
            <a:avLst/>
            <a:gdLst/>
            <a:ahLst/>
            <a:cxnLst/>
            <a:rect l="l" t="t" r="r" b="b"/>
            <a:pathLst>
              <a:path h="1864359">
                <a:moveTo>
                  <a:pt x="0" y="1864235"/>
                </a:moveTo>
                <a:lnTo>
                  <a:pt x="0" y="0"/>
                </a:lnTo>
              </a:path>
            </a:pathLst>
          </a:custGeom>
          <a:ln w="12700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451201" y="8742706"/>
            <a:ext cx="1908175" cy="320675"/>
          </a:xfrm>
          <a:custGeom>
            <a:avLst/>
            <a:gdLst/>
            <a:ahLst/>
            <a:cxnLst/>
            <a:rect l="l" t="t" r="r" b="b"/>
            <a:pathLst>
              <a:path w="1908175" h="320675">
                <a:moveTo>
                  <a:pt x="1843652" y="0"/>
                </a:moveTo>
                <a:lnTo>
                  <a:pt x="64390" y="0"/>
                </a:lnTo>
                <a:lnTo>
                  <a:pt x="61869" y="48"/>
                </a:lnTo>
                <a:lnTo>
                  <a:pt x="23079" y="14997"/>
                </a:lnTo>
                <a:lnTo>
                  <a:pt x="1622" y="49964"/>
                </a:lnTo>
                <a:lnTo>
                  <a:pt x="0" y="64390"/>
                </a:lnTo>
                <a:lnTo>
                  <a:pt x="48" y="258510"/>
                </a:lnTo>
                <a:lnTo>
                  <a:pt x="14997" y="297301"/>
                </a:lnTo>
                <a:lnTo>
                  <a:pt x="49964" y="318758"/>
                </a:lnTo>
                <a:lnTo>
                  <a:pt x="64390" y="320380"/>
                </a:lnTo>
                <a:lnTo>
                  <a:pt x="1846174" y="320331"/>
                </a:lnTo>
                <a:lnTo>
                  <a:pt x="1884964" y="305382"/>
                </a:lnTo>
                <a:lnTo>
                  <a:pt x="1906420" y="270415"/>
                </a:lnTo>
                <a:lnTo>
                  <a:pt x="1908042" y="255988"/>
                </a:lnTo>
                <a:lnTo>
                  <a:pt x="1907994" y="61869"/>
                </a:lnTo>
                <a:lnTo>
                  <a:pt x="1893046" y="23079"/>
                </a:lnTo>
                <a:lnTo>
                  <a:pt x="1858079" y="1622"/>
                </a:lnTo>
                <a:lnTo>
                  <a:pt x="1843652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9944100" y="8785476"/>
            <a:ext cx="9245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绘图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9451201" y="9954524"/>
            <a:ext cx="1908175" cy="320675"/>
          </a:xfrm>
          <a:custGeom>
            <a:avLst/>
            <a:gdLst/>
            <a:ahLst/>
            <a:cxnLst/>
            <a:rect l="l" t="t" r="r" b="b"/>
            <a:pathLst>
              <a:path w="1908175" h="320675">
                <a:moveTo>
                  <a:pt x="1843652" y="0"/>
                </a:moveTo>
                <a:lnTo>
                  <a:pt x="64390" y="0"/>
                </a:lnTo>
                <a:lnTo>
                  <a:pt x="61869" y="48"/>
                </a:lnTo>
                <a:lnTo>
                  <a:pt x="23079" y="14997"/>
                </a:lnTo>
                <a:lnTo>
                  <a:pt x="1622" y="49964"/>
                </a:lnTo>
                <a:lnTo>
                  <a:pt x="0" y="64390"/>
                </a:lnTo>
                <a:lnTo>
                  <a:pt x="48" y="258510"/>
                </a:lnTo>
                <a:lnTo>
                  <a:pt x="14997" y="297300"/>
                </a:lnTo>
                <a:lnTo>
                  <a:pt x="49964" y="318757"/>
                </a:lnTo>
                <a:lnTo>
                  <a:pt x="64390" y="320379"/>
                </a:lnTo>
                <a:lnTo>
                  <a:pt x="1846173" y="320331"/>
                </a:lnTo>
                <a:lnTo>
                  <a:pt x="1884964" y="305382"/>
                </a:lnTo>
                <a:lnTo>
                  <a:pt x="1906420" y="270415"/>
                </a:lnTo>
                <a:lnTo>
                  <a:pt x="1908042" y="255989"/>
                </a:lnTo>
                <a:lnTo>
                  <a:pt x="1907994" y="61869"/>
                </a:lnTo>
                <a:lnTo>
                  <a:pt x="1893046" y="23079"/>
                </a:lnTo>
                <a:lnTo>
                  <a:pt x="1858078" y="1622"/>
                </a:lnTo>
                <a:lnTo>
                  <a:pt x="1843652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0083800" y="9991976"/>
            <a:ext cx="65278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b="1" spc="-30" dirty="0">
                <a:solidFill>
                  <a:srgbClr val="FFFFFF"/>
                </a:solidFill>
                <a:latin typeface="Trebuchet MS"/>
                <a:cs typeface="Trebuchet MS"/>
              </a:rPr>
              <a:t>日期 </a:t>
            </a:r>
            <a:endParaRPr lang="en-US" sz="2000" dirty="0">
              <a:latin typeface="Trebuchet MS"/>
              <a:cs typeface="Trebuchet M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686329" y="9990293"/>
            <a:ext cx="1858645" cy="248920"/>
          </a:xfrm>
          <a:custGeom>
            <a:avLst/>
            <a:gdLst/>
            <a:ahLst/>
            <a:cxnLst/>
            <a:rect l="l" t="t" r="r" b="b"/>
            <a:pathLst>
              <a:path w="1858644" h="248920">
                <a:moveTo>
                  <a:pt x="1778617" y="0"/>
                </a:moveTo>
                <a:lnTo>
                  <a:pt x="79599" y="0"/>
                </a:lnTo>
                <a:lnTo>
                  <a:pt x="67009" y="990"/>
                </a:lnTo>
                <a:lnTo>
                  <a:pt x="29116" y="18052"/>
                </a:lnTo>
                <a:lnTo>
                  <a:pt x="5129" y="51426"/>
                </a:lnTo>
                <a:lnTo>
                  <a:pt x="0" y="79599"/>
                </a:lnTo>
                <a:lnTo>
                  <a:pt x="990" y="181831"/>
                </a:lnTo>
                <a:lnTo>
                  <a:pt x="18052" y="219723"/>
                </a:lnTo>
                <a:lnTo>
                  <a:pt x="51426" y="243711"/>
                </a:lnTo>
                <a:lnTo>
                  <a:pt x="79599" y="248840"/>
                </a:lnTo>
                <a:lnTo>
                  <a:pt x="1791211" y="247850"/>
                </a:lnTo>
                <a:lnTo>
                  <a:pt x="1829105" y="230786"/>
                </a:lnTo>
                <a:lnTo>
                  <a:pt x="1853091" y="197413"/>
                </a:lnTo>
                <a:lnTo>
                  <a:pt x="1858220" y="169241"/>
                </a:lnTo>
                <a:lnTo>
                  <a:pt x="1857230" y="67005"/>
                </a:lnTo>
                <a:lnTo>
                  <a:pt x="1840166" y="29115"/>
                </a:lnTo>
                <a:lnTo>
                  <a:pt x="1806792" y="5129"/>
                </a:lnTo>
                <a:lnTo>
                  <a:pt x="1778617" y="0"/>
                </a:lnTo>
                <a:close/>
              </a:path>
            </a:pathLst>
          </a:custGeom>
          <a:solidFill>
            <a:srgbClr val="B0CFEB"/>
          </a:solidFill>
        </p:spPr>
        <p:txBody>
          <a:bodyPr wrap="square" lIns="0" tIns="0" rIns="0" bIns="0" rtlCol="0" anchor="ctr"/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另请参见</a:t>
            </a:r>
            <a:r>
              <a:rPr kumimoji="0" lang="en-US" altLang="zh-CN" sz="1200" b="1" i="0" u="none" strike="noStrike" kern="1200" cap="none" spc="-2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lubrid</a:t>
            </a:r>
            <a:r>
              <a:rPr kumimoji="0" lang="en-US" altLang="zh-CN" sz="1200" b="1" i="0" u="none" strike="noStrike" kern="1200" cap="none" spc="-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at</a:t>
            </a:r>
            <a:r>
              <a:rPr kumimoji="0" lang="en-US" altLang="zh-CN" sz="1200" b="1" i="0" u="none" strike="noStrike" kern="1200" cap="none" spc="-7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lang="zh-CN" altLang="en-US" sz="1200" b="1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宋体" panose="02010600030101010101" pitchFamily="2" charset="-122"/>
                <a:cs typeface="Trebuchet MS"/>
              </a:rPr>
              <a:t>包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1509584" y="8778476"/>
            <a:ext cx="2028825" cy="248920"/>
          </a:xfrm>
          <a:custGeom>
            <a:avLst/>
            <a:gdLst/>
            <a:ahLst/>
            <a:cxnLst/>
            <a:rect l="l" t="t" r="r" b="b"/>
            <a:pathLst>
              <a:path w="2028825" h="248920">
                <a:moveTo>
                  <a:pt x="1948884" y="0"/>
                </a:moveTo>
                <a:lnTo>
                  <a:pt x="79598" y="0"/>
                </a:lnTo>
                <a:lnTo>
                  <a:pt x="67008" y="990"/>
                </a:lnTo>
                <a:lnTo>
                  <a:pt x="29116" y="18052"/>
                </a:lnTo>
                <a:lnTo>
                  <a:pt x="5129" y="51426"/>
                </a:lnTo>
                <a:lnTo>
                  <a:pt x="0" y="79599"/>
                </a:lnTo>
                <a:lnTo>
                  <a:pt x="990" y="181831"/>
                </a:lnTo>
                <a:lnTo>
                  <a:pt x="18052" y="219724"/>
                </a:lnTo>
                <a:lnTo>
                  <a:pt x="51425" y="243711"/>
                </a:lnTo>
                <a:lnTo>
                  <a:pt x="79598" y="248841"/>
                </a:lnTo>
                <a:lnTo>
                  <a:pt x="1961480" y="247850"/>
                </a:lnTo>
                <a:lnTo>
                  <a:pt x="1999372" y="230787"/>
                </a:lnTo>
                <a:lnTo>
                  <a:pt x="2023359" y="197413"/>
                </a:lnTo>
                <a:lnTo>
                  <a:pt x="2028488" y="169241"/>
                </a:lnTo>
                <a:lnTo>
                  <a:pt x="2027497" y="67005"/>
                </a:lnTo>
                <a:lnTo>
                  <a:pt x="2010434" y="29115"/>
                </a:lnTo>
                <a:lnTo>
                  <a:pt x="1977059" y="5129"/>
                </a:lnTo>
                <a:lnTo>
                  <a:pt x="1948884" y="0"/>
                </a:lnTo>
                <a:close/>
              </a:path>
            </a:pathLst>
          </a:custGeom>
          <a:solidFill>
            <a:srgbClr val="B0CFEB"/>
          </a:solidFill>
        </p:spPr>
        <p:txBody>
          <a:bodyPr wrap="square" lIns="0" tIns="0" rIns="0" bIns="0" rtlCol="0" anchor="ctr"/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另请参见</a:t>
            </a:r>
            <a:r>
              <a:rPr kumimoji="0" lang="en-US" altLang="zh-CN" sz="12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ggplot2</a:t>
            </a:r>
            <a:r>
              <a:rPr kumimoji="0" lang="zh-CN" altLang="en-US" sz="1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包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626594" y="468088"/>
            <a:ext cx="1908175" cy="248920"/>
          </a:xfrm>
          <a:custGeom>
            <a:avLst/>
            <a:gdLst/>
            <a:ahLst/>
            <a:cxnLst/>
            <a:rect l="l" t="t" r="r" b="b"/>
            <a:pathLst>
              <a:path w="1908175" h="248920">
                <a:moveTo>
                  <a:pt x="1828445" y="0"/>
                </a:moveTo>
                <a:lnTo>
                  <a:pt x="79598" y="0"/>
                </a:lnTo>
                <a:lnTo>
                  <a:pt x="67009" y="989"/>
                </a:lnTo>
                <a:lnTo>
                  <a:pt x="29117" y="18052"/>
                </a:lnTo>
                <a:lnTo>
                  <a:pt x="5129" y="51425"/>
                </a:lnTo>
                <a:lnTo>
                  <a:pt x="0" y="79598"/>
                </a:lnTo>
                <a:lnTo>
                  <a:pt x="989" y="181830"/>
                </a:lnTo>
                <a:lnTo>
                  <a:pt x="18052" y="219722"/>
                </a:lnTo>
                <a:lnTo>
                  <a:pt x="51425" y="243710"/>
                </a:lnTo>
                <a:lnTo>
                  <a:pt x="79598" y="248839"/>
                </a:lnTo>
                <a:lnTo>
                  <a:pt x="1841027" y="247850"/>
                </a:lnTo>
                <a:lnTo>
                  <a:pt x="1878918" y="230789"/>
                </a:lnTo>
                <a:lnTo>
                  <a:pt x="1902906" y="197415"/>
                </a:lnTo>
                <a:lnTo>
                  <a:pt x="1908036" y="169241"/>
                </a:lnTo>
                <a:lnTo>
                  <a:pt x="1907047" y="67015"/>
                </a:lnTo>
                <a:lnTo>
                  <a:pt x="1889987" y="29119"/>
                </a:lnTo>
                <a:lnTo>
                  <a:pt x="1856616" y="5129"/>
                </a:lnTo>
                <a:lnTo>
                  <a:pt x="1828445" y="0"/>
                </a:lnTo>
                <a:close/>
              </a:path>
            </a:pathLst>
          </a:custGeom>
          <a:solidFill>
            <a:srgbClr val="B0CFEB"/>
          </a:solidFill>
        </p:spPr>
        <p:txBody>
          <a:bodyPr wrap="square" lIns="0" tIns="0" rIns="0" bIns="0" rtlCol="0" anchor="ctr"/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另请参阅 </a:t>
            </a:r>
            <a:r>
              <a:rPr kumimoji="0" lang="en-US" altLang="zh-CN" sz="1200" b="1" i="0" u="none" strike="noStrike" kern="1200" cap="none" spc="-1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stringr</a:t>
            </a:r>
            <a:r>
              <a:rPr kumimoji="0" lang="en-US" altLang="zh-CN" sz="1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zh-CN" altLang="en-US" sz="1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包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791345" y="4790987"/>
            <a:ext cx="1013460" cy="443865"/>
          </a:xfrm>
          <a:custGeom>
            <a:avLst/>
            <a:gdLst/>
            <a:ahLst/>
            <a:cxnLst/>
            <a:rect l="l" t="t" r="r" b="b"/>
            <a:pathLst>
              <a:path w="1013460" h="443864">
                <a:moveTo>
                  <a:pt x="930925" y="0"/>
                </a:moveTo>
                <a:lnTo>
                  <a:pt x="82374" y="0"/>
                </a:lnTo>
                <a:lnTo>
                  <a:pt x="79811" y="39"/>
                </a:lnTo>
                <a:lnTo>
                  <a:pt x="39427" y="12067"/>
                </a:lnTo>
                <a:lnTo>
                  <a:pt x="10845" y="41490"/>
                </a:lnTo>
                <a:lnTo>
                  <a:pt x="0" y="82374"/>
                </a:lnTo>
                <a:lnTo>
                  <a:pt x="39" y="363489"/>
                </a:lnTo>
                <a:lnTo>
                  <a:pt x="12067" y="403873"/>
                </a:lnTo>
                <a:lnTo>
                  <a:pt x="41490" y="432455"/>
                </a:lnTo>
                <a:lnTo>
                  <a:pt x="82374" y="443301"/>
                </a:lnTo>
                <a:lnTo>
                  <a:pt x="933485" y="443262"/>
                </a:lnTo>
                <a:lnTo>
                  <a:pt x="973871" y="431233"/>
                </a:lnTo>
                <a:lnTo>
                  <a:pt x="1002452" y="401811"/>
                </a:lnTo>
                <a:lnTo>
                  <a:pt x="1013298" y="360927"/>
                </a:lnTo>
                <a:lnTo>
                  <a:pt x="1013259" y="79812"/>
                </a:lnTo>
                <a:lnTo>
                  <a:pt x="1001231" y="39427"/>
                </a:lnTo>
                <a:lnTo>
                  <a:pt x="971809" y="10845"/>
                </a:lnTo>
                <a:lnTo>
                  <a:pt x="930925" y="0"/>
                </a:lnTo>
                <a:close/>
              </a:path>
            </a:pathLst>
          </a:custGeom>
          <a:solidFill>
            <a:srgbClr val="B0CFEB"/>
          </a:solidFill>
        </p:spPr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另请参阅 </a:t>
            </a:r>
            <a:endParaRPr kumimoji="0" lang="en-US" altLang="zh-CN" sz="1200" b="0" i="0" u="none" strike="noStrike" kern="1200" cap="none" spc="-1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-1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dplyr</a:t>
            </a:r>
            <a:r>
              <a:rPr kumimoji="0" lang="en-US" altLang="zh-CN" sz="12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zh-CN" altLang="en-US" sz="1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包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296" name="组合 295">
            <a:extLst>
              <a:ext uri="{FF2B5EF4-FFF2-40B4-BE49-F238E27FC236}">
                <a16:creationId xmlns:a16="http://schemas.microsoft.com/office/drawing/2014/main" id="{11C6D9A5-8D03-4628-A498-0A86883F8B68}"/>
              </a:ext>
            </a:extLst>
          </p:cNvPr>
          <p:cNvGrpSpPr/>
          <p:nvPr/>
        </p:nvGrpSpPr>
        <p:grpSpPr>
          <a:xfrm>
            <a:off x="9541164" y="9277785"/>
            <a:ext cx="448309" cy="449486"/>
            <a:chOff x="9541164" y="9277785"/>
            <a:chExt cx="448309" cy="449486"/>
          </a:xfrm>
        </p:grpSpPr>
        <p:sp>
          <p:nvSpPr>
            <p:cNvPr id="63" name="object 63"/>
            <p:cNvSpPr/>
            <p:nvPr/>
          </p:nvSpPr>
          <p:spPr>
            <a:xfrm>
              <a:off x="9543665" y="9279971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0" y="0"/>
                  </a:moveTo>
                  <a:lnTo>
                    <a:pt x="444500" y="0"/>
                  </a:lnTo>
                  <a:lnTo>
                    <a:pt x="444500" y="444499"/>
                  </a:lnTo>
                  <a:lnTo>
                    <a:pt x="0" y="444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541164" y="9498334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09">
                  <a:moveTo>
                    <a:pt x="0" y="0"/>
                  </a:moveTo>
                  <a:lnTo>
                    <a:pt x="447694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41164" y="9277785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09">
                  <a:moveTo>
                    <a:pt x="0" y="0"/>
                  </a:moveTo>
                  <a:lnTo>
                    <a:pt x="447694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541164" y="9718880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09">
                  <a:moveTo>
                    <a:pt x="0" y="0"/>
                  </a:moveTo>
                  <a:lnTo>
                    <a:pt x="447694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541164" y="9388059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09">
                  <a:moveTo>
                    <a:pt x="0" y="0"/>
                  </a:moveTo>
                  <a:lnTo>
                    <a:pt x="447694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541164" y="9608607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09">
                  <a:moveTo>
                    <a:pt x="0" y="0"/>
                  </a:moveTo>
                  <a:lnTo>
                    <a:pt x="447694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541164" y="9553470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09">
                  <a:moveTo>
                    <a:pt x="0" y="0"/>
                  </a:moveTo>
                  <a:lnTo>
                    <a:pt x="447694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541164" y="9663744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09">
                  <a:moveTo>
                    <a:pt x="0" y="0"/>
                  </a:moveTo>
                  <a:lnTo>
                    <a:pt x="447694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541164" y="9443196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09">
                  <a:moveTo>
                    <a:pt x="0" y="0"/>
                  </a:moveTo>
                  <a:lnTo>
                    <a:pt x="447694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541164" y="9332922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09">
                  <a:moveTo>
                    <a:pt x="0" y="0"/>
                  </a:moveTo>
                  <a:lnTo>
                    <a:pt x="447694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268" y="9278962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09">
                  <a:moveTo>
                    <a:pt x="0" y="4476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545721" y="9278962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09">
                  <a:moveTo>
                    <a:pt x="0" y="4476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986816" y="9278962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09">
                  <a:moveTo>
                    <a:pt x="0" y="4476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655994" y="9278962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09">
                  <a:moveTo>
                    <a:pt x="0" y="4476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876542" y="9278962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09">
                  <a:moveTo>
                    <a:pt x="0" y="4476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821405" y="9278962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09">
                  <a:moveTo>
                    <a:pt x="0" y="4476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931679" y="9278962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09">
                  <a:moveTo>
                    <a:pt x="0" y="4476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711131" y="9278962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09">
                  <a:moveTo>
                    <a:pt x="0" y="4476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600858" y="9278962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09">
                  <a:moveTo>
                    <a:pt x="0" y="4476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544339" y="9281690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0" y="0"/>
                  </a:moveTo>
                  <a:lnTo>
                    <a:pt x="444500" y="0"/>
                  </a:lnTo>
                  <a:lnTo>
                    <a:pt x="444500" y="444500"/>
                  </a:lnTo>
                  <a:lnTo>
                    <a:pt x="0" y="4445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567036" y="9478223"/>
              <a:ext cx="46990" cy="48260"/>
            </a:xfrm>
            <a:custGeom>
              <a:avLst/>
              <a:gdLst/>
              <a:ahLst/>
              <a:cxnLst/>
              <a:rect l="l" t="t" r="r" b="b"/>
              <a:pathLst>
                <a:path w="46990" h="48259">
                  <a:moveTo>
                    <a:pt x="27381" y="0"/>
                  </a:moveTo>
                  <a:lnTo>
                    <a:pt x="15760" y="1242"/>
                  </a:lnTo>
                  <a:lnTo>
                    <a:pt x="4692" y="8742"/>
                  </a:lnTo>
                  <a:lnTo>
                    <a:pt x="0" y="19549"/>
                  </a:lnTo>
                  <a:lnTo>
                    <a:pt x="934" y="31444"/>
                  </a:lnTo>
                  <a:lnTo>
                    <a:pt x="7716" y="42508"/>
                  </a:lnTo>
                  <a:lnTo>
                    <a:pt x="18319" y="47911"/>
                  </a:lnTo>
                  <a:lnTo>
                    <a:pt x="30073" y="47275"/>
                  </a:lnTo>
                  <a:lnTo>
                    <a:pt x="40898" y="40428"/>
                  </a:lnTo>
                  <a:lnTo>
                    <a:pt x="46434" y="29464"/>
                  </a:lnTo>
                  <a:lnTo>
                    <a:pt x="46159" y="17410"/>
                  </a:lnTo>
                  <a:lnTo>
                    <a:pt x="40073" y="6674"/>
                  </a:lnTo>
                  <a:lnTo>
                    <a:pt x="37853" y="4651"/>
                  </a:lnTo>
                  <a:lnTo>
                    <a:pt x="27381" y="0"/>
                  </a:lnTo>
                  <a:close/>
                </a:path>
              </a:pathLst>
            </a:custGeom>
            <a:solidFill>
              <a:srgbClr val="773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630246" y="9414723"/>
              <a:ext cx="46990" cy="48260"/>
            </a:xfrm>
            <a:custGeom>
              <a:avLst/>
              <a:gdLst/>
              <a:ahLst/>
              <a:cxnLst/>
              <a:rect l="l" t="t" r="r" b="b"/>
              <a:pathLst>
                <a:path w="46990" h="48259">
                  <a:moveTo>
                    <a:pt x="27382" y="0"/>
                  </a:moveTo>
                  <a:lnTo>
                    <a:pt x="15760" y="1243"/>
                  </a:lnTo>
                  <a:lnTo>
                    <a:pt x="4692" y="8742"/>
                  </a:lnTo>
                  <a:lnTo>
                    <a:pt x="0" y="19549"/>
                  </a:lnTo>
                  <a:lnTo>
                    <a:pt x="934" y="31444"/>
                  </a:lnTo>
                  <a:lnTo>
                    <a:pt x="7717" y="42509"/>
                  </a:lnTo>
                  <a:lnTo>
                    <a:pt x="18320" y="47911"/>
                  </a:lnTo>
                  <a:lnTo>
                    <a:pt x="30074" y="47276"/>
                  </a:lnTo>
                  <a:lnTo>
                    <a:pt x="40898" y="40429"/>
                  </a:lnTo>
                  <a:lnTo>
                    <a:pt x="46434" y="29464"/>
                  </a:lnTo>
                  <a:lnTo>
                    <a:pt x="46159" y="17410"/>
                  </a:lnTo>
                  <a:lnTo>
                    <a:pt x="40073" y="6674"/>
                  </a:lnTo>
                  <a:lnTo>
                    <a:pt x="37853" y="4651"/>
                  </a:lnTo>
                  <a:lnTo>
                    <a:pt x="27382" y="0"/>
                  </a:lnTo>
                  <a:close/>
                </a:path>
              </a:pathLst>
            </a:custGeom>
            <a:solidFill>
              <a:srgbClr val="773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687396" y="9367098"/>
              <a:ext cx="46990" cy="48260"/>
            </a:xfrm>
            <a:custGeom>
              <a:avLst/>
              <a:gdLst/>
              <a:ahLst/>
              <a:cxnLst/>
              <a:rect l="l" t="t" r="r" b="b"/>
              <a:pathLst>
                <a:path w="46990" h="48259">
                  <a:moveTo>
                    <a:pt x="27382" y="0"/>
                  </a:moveTo>
                  <a:lnTo>
                    <a:pt x="15760" y="1243"/>
                  </a:lnTo>
                  <a:lnTo>
                    <a:pt x="4692" y="8742"/>
                  </a:lnTo>
                  <a:lnTo>
                    <a:pt x="0" y="19549"/>
                  </a:lnTo>
                  <a:lnTo>
                    <a:pt x="934" y="31444"/>
                  </a:lnTo>
                  <a:lnTo>
                    <a:pt x="7717" y="42509"/>
                  </a:lnTo>
                  <a:lnTo>
                    <a:pt x="18320" y="47911"/>
                  </a:lnTo>
                  <a:lnTo>
                    <a:pt x="30074" y="47276"/>
                  </a:lnTo>
                  <a:lnTo>
                    <a:pt x="40898" y="40429"/>
                  </a:lnTo>
                  <a:lnTo>
                    <a:pt x="46434" y="29464"/>
                  </a:lnTo>
                  <a:lnTo>
                    <a:pt x="46159" y="17410"/>
                  </a:lnTo>
                  <a:lnTo>
                    <a:pt x="40073" y="6674"/>
                  </a:lnTo>
                  <a:lnTo>
                    <a:pt x="37853" y="4651"/>
                  </a:lnTo>
                  <a:lnTo>
                    <a:pt x="27382" y="0"/>
                  </a:lnTo>
                  <a:close/>
                </a:path>
              </a:pathLst>
            </a:custGeom>
            <a:solidFill>
              <a:srgbClr val="773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741733" y="9414723"/>
              <a:ext cx="46990" cy="48260"/>
            </a:xfrm>
            <a:custGeom>
              <a:avLst/>
              <a:gdLst/>
              <a:ahLst/>
              <a:cxnLst/>
              <a:rect l="l" t="t" r="r" b="b"/>
              <a:pathLst>
                <a:path w="46990" h="48259">
                  <a:moveTo>
                    <a:pt x="27381" y="0"/>
                  </a:moveTo>
                  <a:lnTo>
                    <a:pt x="15760" y="1242"/>
                  </a:lnTo>
                  <a:lnTo>
                    <a:pt x="4692" y="8742"/>
                  </a:lnTo>
                  <a:lnTo>
                    <a:pt x="0" y="19549"/>
                  </a:lnTo>
                  <a:lnTo>
                    <a:pt x="934" y="31444"/>
                  </a:lnTo>
                  <a:lnTo>
                    <a:pt x="7717" y="42509"/>
                  </a:lnTo>
                  <a:lnTo>
                    <a:pt x="18319" y="47911"/>
                  </a:lnTo>
                  <a:lnTo>
                    <a:pt x="30074" y="47275"/>
                  </a:lnTo>
                  <a:lnTo>
                    <a:pt x="40898" y="40428"/>
                  </a:lnTo>
                  <a:lnTo>
                    <a:pt x="46434" y="29463"/>
                  </a:lnTo>
                  <a:lnTo>
                    <a:pt x="46158" y="17410"/>
                  </a:lnTo>
                  <a:lnTo>
                    <a:pt x="40072" y="6673"/>
                  </a:lnTo>
                  <a:lnTo>
                    <a:pt x="37852" y="4651"/>
                  </a:lnTo>
                  <a:lnTo>
                    <a:pt x="27381" y="0"/>
                  </a:lnTo>
                  <a:close/>
                </a:path>
              </a:pathLst>
            </a:custGeom>
            <a:solidFill>
              <a:srgbClr val="773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798521" y="9478223"/>
              <a:ext cx="46990" cy="48260"/>
            </a:xfrm>
            <a:custGeom>
              <a:avLst/>
              <a:gdLst/>
              <a:ahLst/>
              <a:cxnLst/>
              <a:rect l="l" t="t" r="r" b="b"/>
              <a:pathLst>
                <a:path w="46990" h="48259">
                  <a:moveTo>
                    <a:pt x="27382" y="0"/>
                  </a:moveTo>
                  <a:lnTo>
                    <a:pt x="15760" y="1242"/>
                  </a:lnTo>
                  <a:lnTo>
                    <a:pt x="4692" y="8742"/>
                  </a:lnTo>
                  <a:lnTo>
                    <a:pt x="0" y="19549"/>
                  </a:lnTo>
                  <a:lnTo>
                    <a:pt x="934" y="31444"/>
                  </a:lnTo>
                  <a:lnTo>
                    <a:pt x="7717" y="42508"/>
                  </a:lnTo>
                  <a:lnTo>
                    <a:pt x="18319" y="47911"/>
                  </a:lnTo>
                  <a:lnTo>
                    <a:pt x="30074" y="47275"/>
                  </a:lnTo>
                  <a:lnTo>
                    <a:pt x="40898" y="40428"/>
                  </a:lnTo>
                  <a:lnTo>
                    <a:pt x="46434" y="29464"/>
                  </a:lnTo>
                  <a:lnTo>
                    <a:pt x="46159" y="17410"/>
                  </a:lnTo>
                  <a:lnTo>
                    <a:pt x="40073" y="6674"/>
                  </a:lnTo>
                  <a:lnTo>
                    <a:pt x="37853" y="4651"/>
                  </a:lnTo>
                  <a:lnTo>
                    <a:pt x="27382" y="0"/>
                  </a:lnTo>
                  <a:close/>
                </a:path>
              </a:pathLst>
            </a:custGeom>
            <a:solidFill>
              <a:srgbClr val="773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9855671" y="9548307"/>
              <a:ext cx="46990" cy="48260"/>
            </a:xfrm>
            <a:custGeom>
              <a:avLst/>
              <a:gdLst/>
              <a:ahLst/>
              <a:cxnLst/>
              <a:rect l="l" t="t" r="r" b="b"/>
              <a:pathLst>
                <a:path w="46990" h="48259">
                  <a:moveTo>
                    <a:pt x="27382" y="0"/>
                  </a:moveTo>
                  <a:lnTo>
                    <a:pt x="15760" y="1243"/>
                  </a:lnTo>
                  <a:lnTo>
                    <a:pt x="4692" y="8742"/>
                  </a:lnTo>
                  <a:lnTo>
                    <a:pt x="0" y="19549"/>
                  </a:lnTo>
                  <a:lnTo>
                    <a:pt x="934" y="31444"/>
                  </a:lnTo>
                  <a:lnTo>
                    <a:pt x="7717" y="42509"/>
                  </a:lnTo>
                  <a:lnTo>
                    <a:pt x="18320" y="47911"/>
                  </a:lnTo>
                  <a:lnTo>
                    <a:pt x="30074" y="47276"/>
                  </a:lnTo>
                  <a:lnTo>
                    <a:pt x="40898" y="40429"/>
                  </a:lnTo>
                  <a:lnTo>
                    <a:pt x="46434" y="29464"/>
                  </a:lnTo>
                  <a:lnTo>
                    <a:pt x="46159" y="17410"/>
                  </a:lnTo>
                  <a:lnTo>
                    <a:pt x="40073" y="6674"/>
                  </a:lnTo>
                  <a:lnTo>
                    <a:pt x="37853" y="4651"/>
                  </a:lnTo>
                  <a:lnTo>
                    <a:pt x="27382" y="0"/>
                  </a:lnTo>
                  <a:close/>
                </a:path>
              </a:pathLst>
            </a:custGeom>
            <a:solidFill>
              <a:srgbClr val="773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9925521" y="9538389"/>
              <a:ext cx="46990" cy="48260"/>
            </a:xfrm>
            <a:custGeom>
              <a:avLst/>
              <a:gdLst/>
              <a:ahLst/>
              <a:cxnLst/>
              <a:rect l="l" t="t" r="r" b="b"/>
              <a:pathLst>
                <a:path w="46990" h="48259">
                  <a:moveTo>
                    <a:pt x="27382" y="0"/>
                  </a:moveTo>
                  <a:lnTo>
                    <a:pt x="15760" y="1243"/>
                  </a:lnTo>
                  <a:lnTo>
                    <a:pt x="4692" y="8742"/>
                  </a:lnTo>
                  <a:lnTo>
                    <a:pt x="0" y="19549"/>
                  </a:lnTo>
                  <a:lnTo>
                    <a:pt x="934" y="31444"/>
                  </a:lnTo>
                  <a:lnTo>
                    <a:pt x="7717" y="42509"/>
                  </a:lnTo>
                  <a:lnTo>
                    <a:pt x="18320" y="47911"/>
                  </a:lnTo>
                  <a:lnTo>
                    <a:pt x="30074" y="47276"/>
                  </a:lnTo>
                  <a:lnTo>
                    <a:pt x="40898" y="40429"/>
                  </a:lnTo>
                  <a:lnTo>
                    <a:pt x="46434" y="29464"/>
                  </a:lnTo>
                  <a:lnTo>
                    <a:pt x="46159" y="17410"/>
                  </a:lnTo>
                  <a:lnTo>
                    <a:pt x="40073" y="6674"/>
                  </a:lnTo>
                  <a:lnTo>
                    <a:pt x="37853" y="4651"/>
                  </a:lnTo>
                  <a:lnTo>
                    <a:pt x="27382" y="0"/>
                  </a:lnTo>
                  <a:close/>
                </a:path>
              </a:pathLst>
            </a:custGeom>
            <a:solidFill>
              <a:srgbClr val="773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7" name="组合 296">
            <a:extLst>
              <a:ext uri="{FF2B5EF4-FFF2-40B4-BE49-F238E27FC236}">
                <a16:creationId xmlns:a16="http://schemas.microsoft.com/office/drawing/2014/main" id="{B2B2FA09-D708-4DEA-B232-EC6F69523CD5}"/>
              </a:ext>
            </a:extLst>
          </p:cNvPr>
          <p:cNvGrpSpPr/>
          <p:nvPr/>
        </p:nvGrpSpPr>
        <p:grpSpPr>
          <a:xfrm>
            <a:off x="10914222" y="9265085"/>
            <a:ext cx="448309" cy="449486"/>
            <a:chOff x="10914222" y="9265085"/>
            <a:chExt cx="448309" cy="449486"/>
          </a:xfrm>
        </p:grpSpPr>
        <p:sp>
          <p:nvSpPr>
            <p:cNvPr id="90" name="object 90"/>
            <p:cNvSpPr/>
            <p:nvPr/>
          </p:nvSpPr>
          <p:spPr>
            <a:xfrm>
              <a:off x="10916724" y="9267271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0" y="0"/>
                  </a:moveTo>
                  <a:lnTo>
                    <a:pt x="444500" y="0"/>
                  </a:lnTo>
                  <a:lnTo>
                    <a:pt x="444500" y="444499"/>
                  </a:lnTo>
                  <a:lnTo>
                    <a:pt x="0" y="444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0914222" y="9485634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09">
                  <a:moveTo>
                    <a:pt x="0" y="0"/>
                  </a:moveTo>
                  <a:lnTo>
                    <a:pt x="447694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0914222" y="9265085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09">
                  <a:moveTo>
                    <a:pt x="0" y="0"/>
                  </a:moveTo>
                  <a:lnTo>
                    <a:pt x="447694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0914222" y="9706180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09">
                  <a:moveTo>
                    <a:pt x="0" y="0"/>
                  </a:moveTo>
                  <a:lnTo>
                    <a:pt x="447694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0914222" y="9375359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09">
                  <a:moveTo>
                    <a:pt x="0" y="0"/>
                  </a:moveTo>
                  <a:lnTo>
                    <a:pt x="447694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0914222" y="9595907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09">
                  <a:moveTo>
                    <a:pt x="0" y="0"/>
                  </a:moveTo>
                  <a:lnTo>
                    <a:pt x="447694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0914222" y="9540770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09">
                  <a:moveTo>
                    <a:pt x="0" y="0"/>
                  </a:moveTo>
                  <a:lnTo>
                    <a:pt x="447694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0914222" y="9651044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09">
                  <a:moveTo>
                    <a:pt x="0" y="0"/>
                  </a:moveTo>
                  <a:lnTo>
                    <a:pt x="447694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0914222" y="9430496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09">
                  <a:moveTo>
                    <a:pt x="0" y="0"/>
                  </a:moveTo>
                  <a:lnTo>
                    <a:pt x="447694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914222" y="9320222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09">
                  <a:moveTo>
                    <a:pt x="0" y="0"/>
                  </a:moveTo>
                  <a:lnTo>
                    <a:pt x="447694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1139327" y="9266262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09">
                  <a:moveTo>
                    <a:pt x="0" y="4476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0918779" y="9266262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09">
                  <a:moveTo>
                    <a:pt x="0" y="4476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1359874" y="9266262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09">
                  <a:moveTo>
                    <a:pt x="0" y="4476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1029053" y="9266262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09">
                  <a:moveTo>
                    <a:pt x="0" y="4476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1249601" y="9266262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09">
                  <a:moveTo>
                    <a:pt x="0" y="4476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1194464" y="9266262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09">
                  <a:moveTo>
                    <a:pt x="0" y="4476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1304737" y="9266262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09">
                  <a:moveTo>
                    <a:pt x="0" y="4476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1084190" y="9266262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09">
                  <a:moveTo>
                    <a:pt x="0" y="4476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0973916" y="9266262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09">
                  <a:moveTo>
                    <a:pt x="0" y="4476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0917397" y="9268990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0" y="0"/>
                  </a:moveTo>
                  <a:lnTo>
                    <a:pt x="444500" y="0"/>
                  </a:lnTo>
                  <a:lnTo>
                    <a:pt x="444500" y="444500"/>
                  </a:lnTo>
                  <a:lnTo>
                    <a:pt x="0" y="4445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0987720" y="9465522"/>
              <a:ext cx="46990" cy="48260"/>
            </a:xfrm>
            <a:custGeom>
              <a:avLst/>
              <a:gdLst/>
              <a:ahLst/>
              <a:cxnLst/>
              <a:rect l="l" t="t" r="r" b="b"/>
              <a:pathLst>
                <a:path w="46990" h="48259">
                  <a:moveTo>
                    <a:pt x="27381" y="0"/>
                  </a:moveTo>
                  <a:lnTo>
                    <a:pt x="15760" y="1242"/>
                  </a:lnTo>
                  <a:lnTo>
                    <a:pt x="4692" y="8742"/>
                  </a:lnTo>
                  <a:lnTo>
                    <a:pt x="0" y="19549"/>
                  </a:lnTo>
                  <a:lnTo>
                    <a:pt x="934" y="31444"/>
                  </a:lnTo>
                  <a:lnTo>
                    <a:pt x="7717" y="42509"/>
                  </a:lnTo>
                  <a:lnTo>
                    <a:pt x="18319" y="47911"/>
                  </a:lnTo>
                  <a:lnTo>
                    <a:pt x="30074" y="47275"/>
                  </a:lnTo>
                  <a:lnTo>
                    <a:pt x="40898" y="40428"/>
                  </a:lnTo>
                  <a:lnTo>
                    <a:pt x="46434" y="29463"/>
                  </a:lnTo>
                  <a:lnTo>
                    <a:pt x="46158" y="17410"/>
                  </a:lnTo>
                  <a:lnTo>
                    <a:pt x="40072" y="6673"/>
                  </a:lnTo>
                  <a:lnTo>
                    <a:pt x="37852" y="4651"/>
                  </a:lnTo>
                  <a:lnTo>
                    <a:pt x="27381" y="0"/>
                  </a:lnTo>
                  <a:close/>
                </a:path>
              </a:pathLst>
            </a:custGeom>
            <a:solidFill>
              <a:srgbClr val="773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987720" y="9576648"/>
              <a:ext cx="46990" cy="48260"/>
            </a:xfrm>
            <a:custGeom>
              <a:avLst/>
              <a:gdLst/>
              <a:ahLst/>
              <a:cxnLst/>
              <a:rect l="l" t="t" r="r" b="b"/>
              <a:pathLst>
                <a:path w="46990" h="48259">
                  <a:moveTo>
                    <a:pt x="27381" y="0"/>
                  </a:moveTo>
                  <a:lnTo>
                    <a:pt x="15760" y="1242"/>
                  </a:lnTo>
                  <a:lnTo>
                    <a:pt x="4692" y="8742"/>
                  </a:lnTo>
                  <a:lnTo>
                    <a:pt x="0" y="19549"/>
                  </a:lnTo>
                  <a:lnTo>
                    <a:pt x="934" y="31444"/>
                  </a:lnTo>
                  <a:lnTo>
                    <a:pt x="7717" y="42509"/>
                  </a:lnTo>
                  <a:lnTo>
                    <a:pt x="18319" y="47911"/>
                  </a:lnTo>
                  <a:lnTo>
                    <a:pt x="30074" y="47275"/>
                  </a:lnTo>
                  <a:lnTo>
                    <a:pt x="40898" y="40428"/>
                  </a:lnTo>
                  <a:lnTo>
                    <a:pt x="46434" y="29463"/>
                  </a:lnTo>
                  <a:lnTo>
                    <a:pt x="46158" y="17410"/>
                  </a:lnTo>
                  <a:lnTo>
                    <a:pt x="40072" y="6673"/>
                  </a:lnTo>
                  <a:lnTo>
                    <a:pt x="37852" y="4651"/>
                  </a:lnTo>
                  <a:lnTo>
                    <a:pt x="27381" y="0"/>
                  </a:lnTo>
                  <a:close/>
                </a:path>
              </a:pathLst>
            </a:custGeom>
            <a:solidFill>
              <a:srgbClr val="773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1079650" y="9465522"/>
              <a:ext cx="46990" cy="48260"/>
            </a:xfrm>
            <a:custGeom>
              <a:avLst/>
              <a:gdLst/>
              <a:ahLst/>
              <a:cxnLst/>
              <a:rect l="l" t="t" r="r" b="b"/>
              <a:pathLst>
                <a:path w="46990" h="48259">
                  <a:moveTo>
                    <a:pt x="27381" y="0"/>
                  </a:moveTo>
                  <a:lnTo>
                    <a:pt x="15760" y="1242"/>
                  </a:lnTo>
                  <a:lnTo>
                    <a:pt x="4692" y="8742"/>
                  </a:lnTo>
                  <a:lnTo>
                    <a:pt x="0" y="19549"/>
                  </a:lnTo>
                  <a:lnTo>
                    <a:pt x="934" y="31444"/>
                  </a:lnTo>
                  <a:lnTo>
                    <a:pt x="7717" y="42509"/>
                  </a:lnTo>
                  <a:lnTo>
                    <a:pt x="18319" y="47911"/>
                  </a:lnTo>
                  <a:lnTo>
                    <a:pt x="30074" y="47275"/>
                  </a:lnTo>
                  <a:lnTo>
                    <a:pt x="40898" y="40428"/>
                  </a:lnTo>
                  <a:lnTo>
                    <a:pt x="46434" y="29463"/>
                  </a:lnTo>
                  <a:lnTo>
                    <a:pt x="46158" y="17410"/>
                  </a:lnTo>
                  <a:lnTo>
                    <a:pt x="40072" y="6673"/>
                  </a:lnTo>
                  <a:lnTo>
                    <a:pt x="37852" y="4651"/>
                  </a:lnTo>
                  <a:lnTo>
                    <a:pt x="27381" y="0"/>
                  </a:lnTo>
                  <a:close/>
                </a:path>
              </a:pathLst>
            </a:custGeom>
            <a:solidFill>
              <a:srgbClr val="773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1114791" y="9402023"/>
              <a:ext cx="46990" cy="48260"/>
            </a:xfrm>
            <a:custGeom>
              <a:avLst/>
              <a:gdLst/>
              <a:ahLst/>
              <a:cxnLst/>
              <a:rect l="l" t="t" r="r" b="b"/>
              <a:pathLst>
                <a:path w="46990" h="48259">
                  <a:moveTo>
                    <a:pt x="27382" y="0"/>
                  </a:moveTo>
                  <a:lnTo>
                    <a:pt x="15760" y="1242"/>
                  </a:lnTo>
                  <a:lnTo>
                    <a:pt x="4693" y="8742"/>
                  </a:lnTo>
                  <a:lnTo>
                    <a:pt x="0" y="19549"/>
                  </a:lnTo>
                  <a:lnTo>
                    <a:pt x="934" y="31444"/>
                  </a:lnTo>
                  <a:lnTo>
                    <a:pt x="7717" y="42508"/>
                  </a:lnTo>
                  <a:lnTo>
                    <a:pt x="18319" y="47911"/>
                  </a:lnTo>
                  <a:lnTo>
                    <a:pt x="30074" y="47276"/>
                  </a:lnTo>
                  <a:lnTo>
                    <a:pt x="40898" y="40428"/>
                  </a:lnTo>
                  <a:lnTo>
                    <a:pt x="46433" y="29464"/>
                  </a:lnTo>
                  <a:lnTo>
                    <a:pt x="46158" y="17410"/>
                  </a:lnTo>
                  <a:lnTo>
                    <a:pt x="40073" y="6673"/>
                  </a:lnTo>
                  <a:lnTo>
                    <a:pt x="37853" y="4651"/>
                  </a:lnTo>
                  <a:lnTo>
                    <a:pt x="27382" y="0"/>
                  </a:lnTo>
                  <a:close/>
                </a:path>
              </a:pathLst>
            </a:custGeom>
            <a:solidFill>
              <a:srgbClr val="773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1171580" y="9465523"/>
              <a:ext cx="46990" cy="48260"/>
            </a:xfrm>
            <a:custGeom>
              <a:avLst/>
              <a:gdLst/>
              <a:ahLst/>
              <a:cxnLst/>
              <a:rect l="l" t="t" r="r" b="b"/>
              <a:pathLst>
                <a:path w="46990" h="48259">
                  <a:moveTo>
                    <a:pt x="27381" y="0"/>
                  </a:moveTo>
                  <a:lnTo>
                    <a:pt x="15759" y="1243"/>
                  </a:lnTo>
                  <a:lnTo>
                    <a:pt x="4692" y="8742"/>
                  </a:lnTo>
                  <a:lnTo>
                    <a:pt x="0" y="19549"/>
                  </a:lnTo>
                  <a:lnTo>
                    <a:pt x="934" y="31444"/>
                  </a:lnTo>
                  <a:lnTo>
                    <a:pt x="7717" y="42509"/>
                  </a:lnTo>
                  <a:lnTo>
                    <a:pt x="18319" y="47911"/>
                  </a:lnTo>
                  <a:lnTo>
                    <a:pt x="30074" y="47276"/>
                  </a:lnTo>
                  <a:lnTo>
                    <a:pt x="40898" y="40429"/>
                  </a:lnTo>
                  <a:lnTo>
                    <a:pt x="46434" y="29464"/>
                  </a:lnTo>
                  <a:lnTo>
                    <a:pt x="46159" y="17410"/>
                  </a:lnTo>
                  <a:lnTo>
                    <a:pt x="40073" y="6674"/>
                  </a:lnTo>
                  <a:lnTo>
                    <a:pt x="37852" y="4651"/>
                  </a:lnTo>
                  <a:lnTo>
                    <a:pt x="27381" y="0"/>
                  </a:lnTo>
                  <a:close/>
                </a:path>
              </a:pathLst>
            </a:custGeom>
            <a:solidFill>
              <a:srgbClr val="773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1171580" y="9313357"/>
              <a:ext cx="46990" cy="48260"/>
            </a:xfrm>
            <a:custGeom>
              <a:avLst/>
              <a:gdLst/>
              <a:ahLst/>
              <a:cxnLst/>
              <a:rect l="l" t="t" r="r" b="b"/>
              <a:pathLst>
                <a:path w="46990" h="48259">
                  <a:moveTo>
                    <a:pt x="27381" y="0"/>
                  </a:moveTo>
                  <a:lnTo>
                    <a:pt x="15759" y="1243"/>
                  </a:lnTo>
                  <a:lnTo>
                    <a:pt x="4692" y="8742"/>
                  </a:lnTo>
                  <a:lnTo>
                    <a:pt x="0" y="19549"/>
                  </a:lnTo>
                  <a:lnTo>
                    <a:pt x="934" y="31444"/>
                  </a:lnTo>
                  <a:lnTo>
                    <a:pt x="7717" y="42509"/>
                  </a:lnTo>
                  <a:lnTo>
                    <a:pt x="18319" y="47911"/>
                  </a:lnTo>
                  <a:lnTo>
                    <a:pt x="30074" y="47276"/>
                  </a:lnTo>
                  <a:lnTo>
                    <a:pt x="40898" y="40429"/>
                  </a:lnTo>
                  <a:lnTo>
                    <a:pt x="46434" y="29464"/>
                  </a:lnTo>
                  <a:lnTo>
                    <a:pt x="46159" y="17410"/>
                  </a:lnTo>
                  <a:lnTo>
                    <a:pt x="40073" y="6674"/>
                  </a:lnTo>
                  <a:lnTo>
                    <a:pt x="37852" y="4651"/>
                  </a:lnTo>
                  <a:lnTo>
                    <a:pt x="27381" y="0"/>
                  </a:lnTo>
                  <a:close/>
                </a:path>
              </a:pathLst>
            </a:custGeom>
            <a:solidFill>
              <a:srgbClr val="773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1231905" y="9402023"/>
              <a:ext cx="46990" cy="48260"/>
            </a:xfrm>
            <a:custGeom>
              <a:avLst/>
              <a:gdLst/>
              <a:ahLst/>
              <a:cxnLst/>
              <a:rect l="l" t="t" r="r" b="b"/>
              <a:pathLst>
                <a:path w="46990" h="48259">
                  <a:moveTo>
                    <a:pt x="27381" y="0"/>
                  </a:moveTo>
                  <a:lnTo>
                    <a:pt x="15759" y="1243"/>
                  </a:lnTo>
                  <a:lnTo>
                    <a:pt x="4692" y="8742"/>
                  </a:lnTo>
                  <a:lnTo>
                    <a:pt x="0" y="19549"/>
                  </a:lnTo>
                  <a:lnTo>
                    <a:pt x="934" y="31444"/>
                  </a:lnTo>
                  <a:lnTo>
                    <a:pt x="7717" y="42509"/>
                  </a:lnTo>
                  <a:lnTo>
                    <a:pt x="18319" y="47911"/>
                  </a:lnTo>
                  <a:lnTo>
                    <a:pt x="30074" y="47276"/>
                  </a:lnTo>
                  <a:lnTo>
                    <a:pt x="40898" y="40429"/>
                  </a:lnTo>
                  <a:lnTo>
                    <a:pt x="46434" y="29464"/>
                  </a:lnTo>
                  <a:lnTo>
                    <a:pt x="46159" y="17410"/>
                  </a:lnTo>
                  <a:lnTo>
                    <a:pt x="40073" y="6674"/>
                  </a:lnTo>
                  <a:lnTo>
                    <a:pt x="37852" y="4651"/>
                  </a:lnTo>
                  <a:lnTo>
                    <a:pt x="27381" y="0"/>
                  </a:lnTo>
                  <a:close/>
                </a:path>
              </a:pathLst>
            </a:custGeom>
            <a:solidFill>
              <a:srgbClr val="773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0917717" y="9582901"/>
              <a:ext cx="46990" cy="48260"/>
            </a:xfrm>
            <a:custGeom>
              <a:avLst/>
              <a:gdLst/>
              <a:ahLst/>
              <a:cxnLst/>
              <a:rect l="l" t="t" r="r" b="b"/>
              <a:pathLst>
                <a:path w="46990" h="48259">
                  <a:moveTo>
                    <a:pt x="27381" y="0"/>
                  </a:moveTo>
                  <a:lnTo>
                    <a:pt x="15759" y="1243"/>
                  </a:lnTo>
                  <a:lnTo>
                    <a:pt x="4692" y="8742"/>
                  </a:lnTo>
                  <a:lnTo>
                    <a:pt x="0" y="19549"/>
                  </a:lnTo>
                  <a:lnTo>
                    <a:pt x="934" y="31444"/>
                  </a:lnTo>
                  <a:lnTo>
                    <a:pt x="7717" y="42509"/>
                  </a:lnTo>
                  <a:lnTo>
                    <a:pt x="18319" y="47911"/>
                  </a:lnTo>
                  <a:lnTo>
                    <a:pt x="30074" y="47276"/>
                  </a:lnTo>
                  <a:lnTo>
                    <a:pt x="40898" y="40429"/>
                  </a:lnTo>
                  <a:lnTo>
                    <a:pt x="46434" y="29464"/>
                  </a:lnTo>
                  <a:lnTo>
                    <a:pt x="46159" y="17410"/>
                  </a:lnTo>
                  <a:lnTo>
                    <a:pt x="40073" y="6674"/>
                  </a:lnTo>
                  <a:lnTo>
                    <a:pt x="37852" y="4651"/>
                  </a:lnTo>
                  <a:lnTo>
                    <a:pt x="27381" y="0"/>
                  </a:lnTo>
                  <a:close/>
                </a:path>
              </a:pathLst>
            </a:custGeom>
            <a:solidFill>
              <a:srgbClr val="773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1273180" y="9308290"/>
              <a:ext cx="46990" cy="48260"/>
            </a:xfrm>
            <a:custGeom>
              <a:avLst/>
              <a:gdLst/>
              <a:ahLst/>
              <a:cxnLst/>
              <a:rect l="l" t="t" r="r" b="b"/>
              <a:pathLst>
                <a:path w="46990" h="48259">
                  <a:moveTo>
                    <a:pt x="27381" y="0"/>
                  </a:moveTo>
                  <a:lnTo>
                    <a:pt x="15759" y="1243"/>
                  </a:lnTo>
                  <a:lnTo>
                    <a:pt x="4692" y="8742"/>
                  </a:lnTo>
                  <a:lnTo>
                    <a:pt x="0" y="19549"/>
                  </a:lnTo>
                  <a:lnTo>
                    <a:pt x="934" y="31444"/>
                  </a:lnTo>
                  <a:lnTo>
                    <a:pt x="7717" y="42509"/>
                  </a:lnTo>
                  <a:lnTo>
                    <a:pt x="18319" y="47911"/>
                  </a:lnTo>
                  <a:lnTo>
                    <a:pt x="30074" y="47276"/>
                  </a:lnTo>
                  <a:lnTo>
                    <a:pt x="40898" y="40429"/>
                  </a:lnTo>
                  <a:lnTo>
                    <a:pt x="46434" y="29464"/>
                  </a:lnTo>
                  <a:lnTo>
                    <a:pt x="46159" y="17410"/>
                  </a:lnTo>
                  <a:lnTo>
                    <a:pt x="40073" y="6674"/>
                  </a:lnTo>
                  <a:lnTo>
                    <a:pt x="37852" y="4651"/>
                  </a:lnTo>
                  <a:lnTo>
                    <a:pt x="27381" y="0"/>
                  </a:lnTo>
                  <a:close/>
                </a:path>
              </a:pathLst>
            </a:custGeom>
            <a:solidFill>
              <a:srgbClr val="773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9741733" y="908301"/>
            <a:ext cx="1708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1000" b="1" spc="-10" dirty="0">
                <a:latin typeface="Lucida Console"/>
                <a:cs typeface="Lucida Console"/>
              </a:rPr>
              <a:t>paste(x,</a:t>
            </a:r>
            <a:r>
              <a:rPr sz="1000" b="1" spc="-5" dirty="0">
                <a:latin typeface="Lucida Console"/>
                <a:cs typeface="Lucida Console"/>
              </a:rPr>
              <a:t> </a:t>
            </a:r>
            <a:r>
              <a:rPr sz="1000" b="1" spc="-10" dirty="0">
                <a:latin typeface="Lucida Console"/>
                <a:cs typeface="Lucida Console"/>
              </a:rPr>
              <a:t>y,</a:t>
            </a:r>
            <a:r>
              <a:rPr sz="1000" b="1" spc="-5" dirty="0">
                <a:latin typeface="Lucida Console"/>
                <a:cs typeface="Lucida Console"/>
              </a:rPr>
              <a:t> </a:t>
            </a:r>
            <a:r>
              <a:rPr sz="1000" b="1" spc="-10" dirty="0">
                <a:latin typeface="Lucida Console"/>
                <a:cs typeface="Lucida Console"/>
              </a:rPr>
              <a:t>sep</a:t>
            </a:r>
            <a:r>
              <a:rPr sz="1000" b="1" spc="-5" dirty="0">
                <a:latin typeface="Lucida Console"/>
                <a:cs typeface="Lucida Console"/>
              </a:rPr>
              <a:t> </a:t>
            </a:r>
            <a:r>
              <a:rPr sz="1000" b="1" spc="-10" dirty="0">
                <a:latin typeface="Lucida Console"/>
                <a:cs typeface="Lucida Console"/>
              </a:rPr>
              <a:t>=</a:t>
            </a:r>
            <a:r>
              <a:rPr sz="1000" b="1" spc="-5" dirty="0">
                <a:latin typeface="Lucida Console"/>
                <a:cs typeface="Lucida Console"/>
              </a:rPr>
              <a:t> </a:t>
            </a:r>
            <a:r>
              <a:rPr sz="1000" b="1" spc="-10" dirty="0">
                <a:latin typeface="Lucida Console"/>
                <a:cs typeface="Lucida Console"/>
              </a:rPr>
              <a:t>'</a:t>
            </a:r>
            <a:r>
              <a:rPr sz="1000" b="1" spc="-5" dirty="0">
                <a:latin typeface="Lucida Console"/>
                <a:cs typeface="Lucida Console"/>
              </a:rPr>
              <a:t> </a:t>
            </a:r>
            <a:r>
              <a:rPr sz="1000" b="1" spc="-10" dirty="0">
                <a:latin typeface="Lucida Console"/>
                <a:cs typeface="Lucida Console"/>
              </a:rPr>
              <a:t>')</a:t>
            </a:r>
            <a:endParaRPr sz="1000" b="1" dirty="0">
              <a:latin typeface="Lucida Console"/>
              <a:cs typeface="Lucida Console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11717020" y="3256676"/>
            <a:ext cx="1682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0"/>
              </a:spcBef>
            </a:pPr>
            <a:r>
              <a:rPr sz="1200" b="1" spc="-10" dirty="0">
                <a:latin typeface="Lucida Console"/>
                <a:cs typeface="Lucida Console"/>
              </a:rPr>
              <a:t>cut(x,</a:t>
            </a:r>
            <a:r>
              <a:rPr sz="1200" b="1" spc="-5" dirty="0">
                <a:latin typeface="Lucida Console"/>
                <a:cs typeface="Lucida Console"/>
              </a:rPr>
              <a:t> </a:t>
            </a:r>
            <a:r>
              <a:rPr sz="1200" b="1" spc="-10" dirty="0">
                <a:latin typeface="Lucida Console"/>
                <a:cs typeface="Lucida Console"/>
              </a:rPr>
              <a:t>breaks</a:t>
            </a:r>
            <a:r>
              <a:rPr sz="1200" b="1" spc="-5" dirty="0">
                <a:latin typeface="Lucida Console"/>
                <a:cs typeface="Lucida Console"/>
              </a:rPr>
              <a:t> </a:t>
            </a:r>
            <a:r>
              <a:rPr sz="1200" b="1" spc="-10" dirty="0">
                <a:latin typeface="Lucida Console"/>
                <a:cs typeface="Lucida Console"/>
              </a:rPr>
              <a:t>=</a:t>
            </a:r>
            <a:r>
              <a:rPr sz="1200" b="1" spc="-5" dirty="0">
                <a:latin typeface="Lucida Console"/>
                <a:cs typeface="Lucida Console"/>
              </a:rPr>
              <a:t> </a:t>
            </a:r>
            <a:r>
              <a:rPr sz="1200" b="1" spc="-10" dirty="0">
                <a:latin typeface="Lucida Console"/>
                <a:cs typeface="Lucida Console"/>
              </a:rPr>
              <a:t>4)</a:t>
            </a:r>
            <a:endParaRPr sz="1200" b="1" dirty="0">
              <a:latin typeface="Lucida Console"/>
              <a:cs typeface="Lucida Console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508000" y="1559857"/>
            <a:ext cx="71374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Lucida Console"/>
                <a:cs typeface="Lucida Console"/>
              </a:rPr>
              <a:t>as.logical</a:t>
            </a:r>
            <a:endParaRPr sz="900" dirty="0">
              <a:latin typeface="Lucida Console"/>
              <a:cs typeface="Lucida Console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1600200" y="1559857"/>
            <a:ext cx="11957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solidFill>
                  <a:srgbClr val="53585F"/>
                </a:solidFill>
                <a:latin typeface="Lucida Console"/>
                <a:cs typeface="Lucida Console"/>
              </a:rPr>
              <a:t>TRUE,</a:t>
            </a:r>
            <a:r>
              <a:rPr sz="900" spc="-5" dirty="0">
                <a:solidFill>
                  <a:srgbClr val="53585F"/>
                </a:solidFill>
                <a:latin typeface="Lucida Console"/>
                <a:cs typeface="Lucida Console"/>
              </a:rPr>
              <a:t> </a:t>
            </a:r>
            <a:r>
              <a:rPr sz="900" spc="-10" dirty="0">
                <a:solidFill>
                  <a:srgbClr val="53585F"/>
                </a:solidFill>
                <a:latin typeface="Lucida Console"/>
                <a:cs typeface="Lucida Console"/>
              </a:rPr>
              <a:t>FALSE,</a:t>
            </a:r>
            <a:r>
              <a:rPr sz="900" spc="-5" dirty="0">
                <a:solidFill>
                  <a:srgbClr val="53585F"/>
                </a:solidFill>
                <a:latin typeface="Lucida Console"/>
                <a:cs typeface="Lucida Console"/>
              </a:rPr>
              <a:t> </a:t>
            </a:r>
            <a:r>
              <a:rPr sz="900" spc="-10" dirty="0">
                <a:solidFill>
                  <a:srgbClr val="53585F"/>
                </a:solidFill>
                <a:latin typeface="Lucida Console"/>
                <a:cs typeface="Lucida Console"/>
              </a:rPr>
              <a:t>TRUE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2946401" y="1572766"/>
            <a:ext cx="143510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800" dirty="0">
                <a:latin typeface="Arial"/>
                <a:cs typeface="Arial"/>
              </a:rPr>
              <a:t>布尔值（</a:t>
            </a:r>
            <a:r>
              <a:rPr lang="en-US" sz="800" dirty="0">
                <a:latin typeface="Arial"/>
                <a:cs typeface="Arial"/>
              </a:rPr>
              <a:t>TRUE </a:t>
            </a:r>
            <a:r>
              <a:rPr lang="zh-CN" altLang="en-US" sz="800" dirty="0">
                <a:latin typeface="Arial"/>
                <a:cs typeface="Arial"/>
              </a:rPr>
              <a:t>或 </a:t>
            </a:r>
            <a:r>
              <a:rPr lang="en-US" sz="800" dirty="0">
                <a:latin typeface="Arial"/>
                <a:cs typeface="Arial"/>
              </a:rPr>
              <a:t>FALSE）。</a:t>
            </a:r>
          </a:p>
        </p:txBody>
      </p:sp>
      <p:sp>
        <p:nvSpPr>
          <p:cNvPr id="154" name="object 154"/>
          <p:cNvSpPr txBox="1"/>
          <p:nvPr/>
        </p:nvSpPr>
        <p:spPr>
          <a:xfrm>
            <a:off x="508000" y="1991657"/>
            <a:ext cx="71374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Lucida Console"/>
                <a:cs typeface="Lucida Console"/>
              </a:rPr>
              <a:t>as.numeric</a:t>
            </a:r>
            <a:endParaRPr sz="900" dirty="0">
              <a:latin typeface="Lucida Console"/>
              <a:cs typeface="Lucida Console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1600200" y="1991657"/>
            <a:ext cx="50736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solidFill>
                  <a:srgbClr val="53585F"/>
                </a:solidFill>
                <a:latin typeface="Lucida Console"/>
                <a:cs typeface="Lucida Console"/>
              </a:rPr>
              <a:t>1,</a:t>
            </a:r>
            <a:r>
              <a:rPr sz="900" spc="-5" dirty="0">
                <a:solidFill>
                  <a:srgbClr val="53585F"/>
                </a:solidFill>
                <a:latin typeface="Lucida Console"/>
                <a:cs typeface="Lucida Console"/>
              </a:rPr>
              <a:t> </a:t>
            </a:r>
            <a:r>
              <a:rPr sz="900" spc="-10" dirty="0">
                <a:solidFill>
                  <a:srgbClr val="53585F"/>
                </a:solidFill>
                <a:latin typeface="Lucida Console"/>
                <a:cs typeface="Lucida Console"/>
              </a:rPr>
              <a:t>0,</a:t>
            </a:r>
            <a:r>
              <a:rPr sz="900" spc="-5" dirty="0">
                <a:solidFill>
                  <a:srgbClr val="53585F"/>
                </a:solidFill>
                <a:latin typeface="Lucida Console"/>
                <a:cs typeface="Lucida Console"/>
              </a:rPr>
              <a:t> </a:t>
            </a:r>
            <a:r>
              <a:rPr sz="900" spc="-10" dirty="0">
                <a:solidFill>
                  <a:srgbClr val="53585F"/>
                </a:solidFill>
                <a:latin typeface="Lucida Console"/>
                <a:cs typeface="Lucida Console"/>
              </a:rPr>
              <a:t>1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2946400" y="1970694"/>
            <a:ext cx="1435100" cy="1183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ctr">
              <a:lnSpc>
                <a:spcPct val="104200"/>
              </a:lnSpc>
            </a:pPr>
            <a:r>
              <a:rPr lang="zh-CN" altLang="en-US" sz="800" dirty="0">
                <a:latin typeface="Arial"/>
                <a:cs typeface="Arial"/>
              </a:rPr>
              <a:t>整数或浮点数。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508000" y="2436157"/>
            <a:ext cx="8515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Lucida Console"/>
                <a:cs typeface="Lucida Console"/>
              </a:rPr>
              <a:t>as.character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1600200" y="2436157"/>
            <a:ext cx="92011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solidFill>
                  <a:srgbClr val="53585F"/>
                </a:solidFill>
                <a:latin typeface="Lucida Console"/>
                <a:cs typeface="Lucida Console"/>
              </a:rPr>
              <a:t>'1',</a:t>
            </a:r>
            <a:r>
              <a:rPr sz="900" spc="-5" dirty="0">
                <a:solidFill>
                  <a:srgbClr val="53585F"/>
                </a:solidFill>
                <a:latin typeface="Lucida Console"/>
                <a:cs typeface="Lucida Console"/>
              </a:rPr>
              <a:t> </a:t>
            </a:r>
            <a:r>
              <a:rPr sz="900" spc="-10" dirty="0">
                <a:solidFill>
                  <a:srgbClr val="53585F"/>
                </a:solidFill>
                <a:latin typeface="Lucida Console"/>
                <a:cs typeface="Lucida Console"/>
              </a:rPr>
              <a:t>'0',</a:t>
            </a:r>
            <a:r>
              <a:rPr sz="900" spc="-5" dirty="0">
                <a:solidFill>
                  <a:srgbClr val="53585F"/>
                </a:solidFill>
                <a:latin typeface="Lucida Console"/>
                <a:cs typeface="Lucida Console"/>
              </a:rPr>
              <a:t> </a:t>
            </a:r>
            <a:r>
              <a:rPr sz="900" spc="-10" dirty="0">
                <a:solidFill>
                  <a:srgbClr val="53585F"/>
                </a:solidFill>
                <a:latin typeface="Lucida Console"/>
                <a:cs typeface="Lucida Console"/>
              </a:rPr>
              <a:t>'1'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2946400" y="2376869"/>
            <a:ext cx="1416050" cy="1183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 marR="5080" indent="-190500" algn="ctr">
              <a:lnSpc>
                <a:spcPct val="104200"/>
              </a:lnSpc>
            </a:pPr>
            <a:r>
              <a:rPr lang="zh-CN" altLang="en-US" sz="800" dirty="0">
                <a:latin typeface="Arial"/>
                <a:cs typeface="Arial"/>
              </a:rPr>
              <a:t>字符串。 一般优先于因素。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508000" y="2867957"/>
            <a:ext cx="64516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Lucida Console"/>
                <a:cs typeface="Lucida Console"/>
              </a:rPr>
              <a:t>as.factor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1600200" y="2779057"/>
            <a:ext cx="112712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solidFill>
                  <a:srgbClr val="53585F"/>
                </a:solidFill>
                <a:latin typeface="Lucida Console"/>
                <a:cs typeface="Lucida Console"/>
              </a:rPr>
              <a:t>'1',</a:t>
            </a:r>
            <a:r>
              <a:rPr sz="900" spc="-5" dirty="0">
                <a:solidFill>
                  <a:srgbClr val="53585F"/>
                </a:solidFill>
                <a:latin typeface="Lucida Console"/>
                <a:cs typeface="Lucida Console"/>
              </a:rPr>
              <a:t> </a:t>
            </a:r>
            <a:r>
              <a:rPr sz="900" spc="-10" dirty="0">
                <a:solidFill>
                  <a:srgbClr val="53585F"/>
                </a:solidFill>
                <a:latin typeface="Lucida Console"/>
                <a:cs typeface="Lucida Console"/>
              </a:rPr>
              <a:t>'0',</a:t>
            </a:r>
            <a:r>
              <a:rPr sz="900" spc="-5" dirty="0">
                <a:solidFill>
                  <a:srgbClr val="53585F"/>
                </a:solidFill>
                <a:latin typeface="Lucida Console"/>
                <a:cs typeface="Lucida Console"/>
              </a:rPr>
              <a:t> </a:t>
            </a:r>
            <a:r>
              <a:rPr sz="900" spc="-10" dirty="0">
                <a:solidFill>
                  <a:srgbClr val="53585F"/>
                </a:solidFill>
                <a:latin typeface="Lucida Console"/>
                <a:cs typeface="Lucida Console"/>
              </a:rPr>
              <a:t>'1',</a:t>
            </a:r>
            <a:endParaRPr sz="9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10" dirty="0">
                <a:solidFill>
                  <a:srgbClr val="53585F"/>
                </a:solidFill>
                <a:latin typeface="Lucida Console"/>
                <a:cs typeface="Lucida Console"/>
              </a:rPr>
              <a:t>levels:</a:t>
            </a:r>
            <a:r>
              <a:rPr sz="900" spc="-5" dirty="0">
                <a:solidFill>
                  <a:srgbClr val="53585F"/>
                </a:solidFill>
                <a:latin typeface="Lucida Console"/>
                <a:cs typeface="Lucida Console"/>
              </a:rPr>
              <a:t> </a:t>
            </a:r>
            <a:r>
              <a:rPr sz="900" spc="-10" dirty="0">
                <a:solidFill>
                  <a:srgbClr val="53585F"/>
                </a:solidFill>
                <a:latin typeface="Lucida Console"/>
                <a:cs typeface="Lucida Console"/>
              </a:rPr>
              <a:t>'1',</a:t>
            </a:r>
            <a:r>
              <a:rPr sz="900" spc="-5" dirty="0">
                <a:solidFill>
                  <a:srgbClr val="53585F"/>
                </a:solidFill>
                <a:latin typeface="Lucida Console"/>
                <a:cs typeface="Lucida Console"/>
              </a:rPr>
              <a:t> </a:t>
            </a:r>
            <a:r>
              <a:rPr sz="900" spc="-10" dirty="0">
                <a:solidFill>
                  <a:srgbClr val="53585F"/>
                </a:solidFill>
                <a:latin typeface="Lucida Console"/>
                <a:cs typeface="Lucida Console"/>
              </a:rPr>
              <a:t>'0'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2946400" y="2744899"/>
            <a:ext cx="1435100" cy="246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4200"/>
              </a:lnSpc>
            </a:pPr>
            <a:r>
              <a:rPr lang="zh-CN" altLang="en-US" sz="800" dirty="0">
                <a:latin typeface="Arial"/>
                <a:cs typeface="Arial"/>
              </a:rPr>
              <a:t>具有预设级别的字符串。 某些统计模型需要。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532133" y="6881769"/>
            <a:ext cx="3722370" cy="705485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135">
              <a:lnSpc>
                <a:spcPct val="100000"/>
              </a:lnSpc>
            </a:pPr>
            <a:r>
              <a:rPr sz="1100" spc="-10" dirty="0">
                <a:latin typeface="Lucida Console"/>
                <a:cs typeface="Lucida Console"/>
              </a:rPr>
              <a:t>&gt;</a:t>
            </a:r>
            <a:r>
              <a:rPr sz="1100" spc="-5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a</a:t>
            </a:r>
            <a:r>
              <a:rPr sz="1100" spc="-5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&lt;-</a:t>
            </a:r>
            <a:r>
              <a:rPr sz="1100" spc="-5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'appl</a:t>
            </a:r>
            <a:r>
              <a:rPr sz="1100" spc="-15" dirty="0">
                <a:latin typeface="Lucida Console"/>
                <a:cs typeface="Lucida Console"/>
              </a:rPr>
              <a:t>e</a:t>
            </a:r>
            <a:r>
              <a:rPr sz="1100" spc="-10" dirty="0">
                <a:latin typeface="Lucida Console"/>
                <a:cs typeface="Lucida Console"/>
              </a:rPr>
              <a:t>'</a:t>
            </a:r>
            <a:endParaRPr sz="1100" dirty="0">
              <a:latin typeface="Lucida Console"/>
              <a:cs typeface="Lucida Console"/>
            </a:endParaRPr>
          </a:p>
          <a:p>
            <a:pPr marL="64135">
              <a:lnSpc>
                <a:spcPct val="100000"/>
              </a:lnSpc>
              <a:spcBef>
                <a:spcPts val="180"/>
              </a:spcBef>
            </a:pPr>
            <a:r>
              <a:rPr sz="1100" spc="-10" dirty="0">
                <a:latin typeface="Lucida Console"/>
                <a:cs typeface="Lucida Console"/>
              </a:rPr>
              <a:t>&gt;</a:t>
            </a:r>
            <a:r>
              <a:rPr sz="1100" spc="-5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a</a:t>
            </a:r>
            <a:endParaRPr sz="1100" dirty="0">
              <a:latin typeface="Lucida Console"/>
              <a:cs typeface="Lucida Console"/>
            </a:endParaRPr>
          </a:p>
          <a:p>
            <a:pPr marL="64135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Lucida Console"/>
                <a:cs typeface="Lucida Console"/>
              </a:rPr>
              <a:t>[1]</a:t>
            </a:r>
            <a:r>
              <a:rPr sz="1100" spc="-5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'appl</a:t>
            </a:r>
            <a:r>
              <a:rPr sz="1100" spc="-15" dirty="0">
                <a:latin typeface="Lucida Console"/>
                <a:cs typeface="Lucida Console"/>
              </a:rPr>
              <a:t>e</a:t>
            </a:r>
            <a:r>
              <a:rPr sz="1100" spc="-10" dirty="0">
                <a:latin typeface="Lucida Console"/>
                <a:cs typeface="Lucida Console"/>
              </a:rPr>
              <a:t>'</a:t>
            </a:r>
            <a:endParaRPr sz="1100" dirty="0">
              <a:latin typeface="Lucida Console"/>
              <a:cs typeface="Lucida Console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10121900" y="3256676"/>
            <a:ext cx="85153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Lucida Console"/>
                <a:cs typeface="Lucida Console"/>
              </a:rPr>
              <a:t>factor(x)</a:t>
            </a:r>
            <a:endParaRPr sz="1200" b="1" dirty="0">
              <a:latin typeface="Lucida Console"/>
              <a:cs typeface="Lucida Console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9601200" y="3451516"/>
            <a:ext cx="1890395" cy="37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4200"/>
              </a:lnSpc>
            </a:pPr>
            <a:r>
              <a:rPr lang="zh-CN" altLang="en-US" sz="1200" spc="-20" dirty="0">
                <a:latin typeface="Calibri"/>
                <a:cs typeface="Calibri"/>
              </a:rPr>
              <a:t>将向量转换为因子。 可以设置因子的级别和顺序。 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5410200" y="1349103"/>
            <a:ext cx="145161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6890" algn="l"/>
              </a:tabLst>
            </a:pPr>
            <a:r>
              <a:rPr sz="1100" b="1" spc="-10" dirty="0">
                <a:solidFill>
                  <a:srgbClr val="5F327C"/>
                </a:solidFill>
                <a:latin typeface="Lucida Console"/>
                <a:cs typeface="Lucida Console"/>
              </a:rPr>
              <a:t>m</a:t>
            </a:r>
            <a:r>
              <a:rPr sz="1100" b="1" spc="-10" dirty="0">
                <a:latin typeface="Lucida Console"/>
                <a:cs typeface="Lucida Console"/>
              </a:rPr>
              <a:t>[</a:t>
            </a:r>
            <a:r>
              <a:rPr sz="1100" b="1" spc="-10" dirty="0">
                <a:solidFill>
                  <a:srgbClr val="00882B"/>
                </a:solidFill>
                <a:latin typeface="Lucida Console"/>
                <a:cs typeface="Lucida Console"/>
              </a:rPr>
              <a:t>2</a:t>
            </a:r>
            <a:r>
              <a:rPr sz="1100" b="1" spc="-10" dirty="0">
                <a:latin typeface="Lucida Console"/>
                <a:cs typeface="Lucida Console"/>
              </a:rPr>
              <a:t>,	]</a:t>
            </a:r>
            <a:r>
              <a:rPr sz="1100" b="1" spc="-5" dirty="0">
                <a:latin typeface="Lucida Console"/>
                <a:cs typeface="Lucida Console"/>
              </a:rPr>
              <a:t> </a:t>
            </a:r>
            <a:r>
              <a:rPr lang="en-US" altLang="zh-CN" sz="1100" spc="-10" dirty="0">
                <a:latin typeface="Calibri"/>
                <a:cs typeface="Calibri"/>
              </a:rPr>
              <a:t>–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lang="zh-CN" altLang="en-US" sz="1100" spc="-30" dirty="0">
                <a:latin typeface="Calibri"/>
                <a:cs typeface="Calibri"/>
              </a:rPr>
              <a:t>选择</a:t>
            </a:r>
            <a:r>
              <a:rPr lang="en-US" altLang="zh-CN" sz="1100" spc="-30" dirty="0">
                <a:latin typeface="Calibri"/>
                <a:cs typeface="Calibri"/>
              </a:rPr>
              <a:t>1</a:t>
            </a:r>
            <a:r>
              <a:rPr lang="zh-CN" altLang="en-US" sz="1100" spc="-30" dirty="0">
                <a:latin typeface="Calibri"/>
                <a:cs typeface="Calibri"/>
              </a:rPr>
              <a:t>横行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5397500" y="1831703"/>
            <a:ext cx="16960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5F327C"/>
                </a:solidFill>
                <a:latin typeface="Lucida Console"/>
                <a:cs typeface="Lucida Console"/>
              </a:rPr>
              <a:t>m</a:t>
            </a:r>
            <a:r>
              <a:rPr sz="1100" b="1" spc="-10" dirty="0">
                <a:latin typeface="Lucida Console"/>
                <a:cs typeface="Lucida Console"/>
              </a:rPr>
              <a:t>[</a:t>
            </a:r>
            <a:r>
              <a:rPr sz="1100" b="1" spc="-5" dirty="0">
                <a:latin typeface="Lucida Console"/>
                <a:cs typeface="Lucida Console"/>
              </a:rPr>
              <a:t> </a:t>
            </a:r>
            <a:r>
              <a:rPr sz="1100" b="1" spc="-10" dirty="0">
                <a:latin typeface="Lucida Console"/>
                <a:cs typeface="Lucida Console"/>
              </a:rPr>
              <a:t>,</a:t>
            </a:r>
            <a:r>
              <a:rPr sz="1100" b="1" spc="-5" dirty="0">
                <a:latin typeface="Lucida Console"/>
                <a:cs typeface="Lucida Console"/>
              </a:rPr>
              <a:t> </a:t>
            </a:r>
            <a:r>
              <a:rPr sz="1100" b="1" spc="-10" dirty="0">
                <a:solidFill>
                  <a:srgbClr val="00882B"/>
                </a:solidFill>
                <a:latin typeface="Lucida Console"/>
                <a:cs typeface="Lucida Console"/>
              </a:rPr>
              <a:t>1</a:t>
            </a:r>
            <a:r>
              <a:rPr sz="1100" b="1" spc="-10" dirty="0">
                <a:latin typeface="Lucida Console"/>
                <a:cs typeface="Lucida Console"/>
              </a:rPr>
              <a:t>]</a:t>
            </a:r>
            <a:r>
              <a:rPr sz="1100" b="1" spc="-5" dirty="0">
                <a:latin typeface="Lucida Console"/>
                <a:cs typeface="Lucida Console"/>
              </a:rPr>
              <a:t> </a:t>
            </a:r>
            <a:r>
              <a:rPr lang="en-US" altLang="zh-CN" sz="1100" spc="-10" dirty="0">
                <a:latin typeface="Calibri"/>
                <a:cs typeface="Calibri"/>
              </a:rPr>
              <a:t>–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lang="zh-CN" altLang="en-US" sz="1100" spc="-30" dirty="0">
                <a:latin typeface="Calibri"/>
                <a:cs typeface="Calibri"/>
              </a:rPr>
              <a:t>选择</a:t>
            </a:r>
            <a:r>
              <a:rPr lang="en-US" altLang="zh-CN" sz="1100" spc="-30" dirty="0">
                <a:latin typeface="Calibri"/>
                <a:cs typeface="Calibri"/>
              </a:rPr>
              <a:t>1</a:t>
            </a:r>
            <a:r>
              <a:rPr lang="zh-CN" altLang="en-US" sz="1100" spc="-30" dirty="0">
                <a:latin typeface="Calibri"/>
                <a:cs typeface="Calibri"/>
              </a:rPr>
              <a:t>竖列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5397500" y="2301603"/>
            <a:ext cx="180784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5F327C"/>
                </a:solidFill>
                <a:latin typeface="Lucida Console"/>
                <a:cs typeface="Lucida Console"/>
              </a:rPr>
              <a:t>m</a:t>
            </a:r>
            <a:r>
              <a:rPr sz="1100" b="1" spc="-10" dirty="0">
                <a:latin typeface="Lucida Console"/>
                <a:cs typeface="Lucida Console"/>
              </a:rPr>
              <a:t>[</a:t>
            </a:r>
            <a:r>
              <a:rPr sz="1100" b="1" spc="-10" dirty="0">
                <a:solidFill>
                  <a:srgbClr val="00882B"/>
                </a:solidFill>
                <a:latin typeface="Lucida Console"/>
                <a:cs typeface="Lucida Console"/>
              </a:rPr>
              <a:t>2</a:t>
            </a:r>
            <a:r>
              <a:rPr sz="1100" b="1" spc="-10" dirty="0">
                <a:latin typeface="Lucida Console"/>
                <a:cs typeface="Lucida Console"/>
              </a:rPr>
              <a:t>,</a:t>
            </a:r>
            <a:r>
              <a:rPr sz="1100" b="1" spc="-5" dirty="0">
                <a:latin typeface="Lucida Console"/>
                <a:cs typeface="Lucida Console"/>
              </a:rPr>
              <a:t> </a:t>
            </a:r>
            <a:r>
              <a:rPr sz="1100" b="1" spc="-10" dirty="0">
                <a:solidFill>
                  <a:srgbClr val="00882B"/>
                </a:solidFill>
                <a:latin typeface="Lucida Console"/>
                <a:cs typeface="Lucida Console"/>
              </a:rPr>
              <a:t>3</a:t>
            </a:r>
            <a:r>
              <a:rPr sz="1100" b="1" spc="-10" dirty="0">
                <a:latin typeface="Lucida Console"/>
                <a:cs typeface="Lucida Console"/>
              </a:rPr>
              <a:t>]</a:t>
            </a:r>
            <a:r>
              <a:rPr sz="1100" b="1" spc="-5" dirty="0">
                <a:latin typeface="Lucida Console"/>
                <a:cs typeface="Lucida Console"/>
              </a:rPr>
              <a:t> </a:t>
            </a:r>
            <a:r>
              <a:rPr lang="en-US" altLang="zh-CN" sz="1100" spc="-10" dirty="0">
                <a:latin typeface="Calibri"/>
                <a:cs typeface="Calibri"/>
              </a:rPr>
              <a:t>– </a:t>
            </a:r>
            <a:r>
              <a:rPr lang="zh-CN" altLang="en-US" sz="1100" spc="-10" dirty="0">
                <a:latin typeface="Calibri"/>
                <a:cs typeface="Calibri"/>
              </a:rPr>
              <a:t>选择</a:t>
            </a:r>
            <a:r>
              <a:rPr lang="en-US" altLang="zh-CN" sz="1100" spc="-10" dirty="0">
                <a:latin typeface="Calibri"/>
                <a:cs typeface="Calibri"/>
              </a:rPr>
              <a:t>1</a:t>
            </a:r>
            <a:r>
              <a:rPr lang="zh-CN" altLang="en-US" sz="1100" spc="-10" dirty="0">
                <a:latin typeface="Calibri"/>
                <a:cs typeface="Calibri"/>
              </a:rPr>
              <a:t>个元素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7722235" y="1299335"/>
            <a:ext cx="1351591" cy="1231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indent="12700" algn="r">
              <a:lnSpc>
                <a:spcPct val="122700"/>
              </a:lnSpc>
            </a:pPr>
            <a:r>
              <a:rPr sz="1100" b="1" spc="-10" dirty="0">
                <a:latin typeface="Lucida Console"/>
                <a:cs typeface="Lucida Console"/>
              </a:rPr>
              <a:t>t(</a:t>
            </a:r>
            <a:r>
              <a:rPr sz="1100" b="1" spc="-10" dirty="0">
                <a:solidFill>
                  <a:srgbClr val="773F9B"/>
                </a:solidFill>
                <a:latin typeface="Lucida Console"/>
                <a:cs typeface="Lucida Console"/>
              </a:rPr>
              <a:t>m</a:t>
            </a:r>
            <a:r>
              <a:rPr sz="1100" b="1" spc="-10" dirty="0">
                <a:latin typeface="Lucida Console"/>
                <a:cs typeface="Lucida Console"/>
              </a:rPr>
              <a:t>)</a:t>
            </a:r>
            <a:endParaRPr lang="en-US" sz="1100" spc="-10" dirty="0">
              <a:latin typeface="Lucida Console"/>
              <a:cs typeface="Lucida Console"/>
            </a:endParaRPr>
          </a:p>
          <a:p>
            <a:pPr marR="5080" indent="12700" algn="r">
              <a:lnSpc>
                <a:spcPct val="122700"/>
              </a:lnSpc>
            </a:pPr>
            <a:r>
              <a:rPr lang="zh-CN" altLang="en-US" sz="1100" spc="-10" dirty="0">
                <a:latin typeface="Lucida Console"/>
                <a:cs typeface="Lucida Console"/>
              </a:rPr>
              <a:t>转置</a:t>
            </a:r>
            <a:endParaRPr lang="en-US" altLang="zh-CN" sz="1100" spc="-10" dirty="0">
              <a:latin typeface="Lucida Console"/>
              <a:cs typeface="Lucida Console"/>
            </a:endParaRPr>
          </a:p>
          <a:p>
            <a:pPr marR="5080" indent="12700" algn="r">
              <a:lnSpc>
                <a:spcPct val="122700"/>
              </a:lnSpc>
            </a:pPr>
            <a:r>
              <a:rPr sz="1100" b="1" spc="-10" dirty="0">
                <a:solidFill>
                  <a:srgbClr val="773F9B"/>
                </a:solidFill>
                <a:latin typeface="Lucida Console"/>
                <a:cs typeface="Lucida Console"/>
              </a:rPr>
              <a:t>m</a:t>
            </a:r>
            <a:r>
              <a:rPr sz="1100" b="1" spc="-5" dirty="0">
                <a:solidFill>
                  <a:srgbClr val="773F9B"/>
                </a:solidFill>
                <a:latin typeface="Lucida Console"/>
                <a:cs typeface="Lucida Console"/>
              </a:rPr>
              <a:t> </a:t>
            </a:r>
            <a:r>
              <a:rPr sz="1100" b="1" spc="-10" dirty="0">
                <a:latin typeface="Lucida Console"/>
                <a:cs typeface="Lucida Console"/>
              </a:rPr>
              <a:t>%*%</a:t>
            </a:r>
            <a:r>
              <a:rPr sz="1100" b="1" spc="-5" dirty="0">
                <a:latin typeface="Lucida Console"/>
                <a:cs typeface="Lucida Console"/>
              </a:rPr>
              <a:t> </a:t>
            </a:r>
            <a:r>
              <a:rPr sz="1100" b="1" spc="-10" dirty="0">
                <a:solidFill>
                  <a:srgbClr val="773F9B"/>
                </a:solidFill>
                <a:latin typeface="Lucida Console"/>
                <a:cs typeface="Lucida Console"/>
              </a:rPr>
              <a:t>n</a:t>
            </a:r>
            <a:endParaRPr lang="en-US" sz="1100" spc="-10" dirty="0">
              <a:solidFill>
                <a:srgbClr val="773F9B"/>
              </a:solidFill>
              <a:latin typeface="Lucida Console"/>
              <a:cs typeface="Lucida Console"/>
            </a:endParaRPr>
          </a:p>
          <a:p>
            <a:pPr marR="5080" indent="12700" algn="r">
              <a:lnSpc>
                <a:spcPct val="122700"/>
              </a:lnSpc>
            </a:pPr>
            <a:r>
              <a:rPr lang="zh-CN" altLang="en-US" sz="1100" spc="-105" dirty="0">
                <a:latin typeface="Calibri"/>
                <a:cs typeface="Calibri"/>
              </a:rPr>
              <a:t>矩阵乘法</a:t>
            </a:r>
            <a:endParaRPr lang="en-US" altLang="zh-CN" sz="1100" spc="-105" dirty="0">
              <a:latin typeface="Calibri"/>
              <a:cs typeface="Calibri"/>
            </a:endParaRPr>
          </a:p>
          <a:p>
            <a:pPr marR="5080" indent="12700" algn="r">
              <a:lnSpc>
                <a:spcPct val="122700"/>
              </a:lnSpc>
            </a:pPr>
            <a:r>
              <a:rPr sz="1100" spc="-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Lucida Console"/>
                <a:cs typeface="Lucida Console"/>
              </a:rPr>
              <a:t>solve</a:t>
            </a:r>
            <a:r>
              <a:rPr sz="1100" b="1" spc="-15" dirty="0">
                <a:latin typeface="Lucida Console"/>
                <a:cs typeface="Lucida Console"/>
              </a:rPr>
              <a:t>(</a:t>
            </a:r>
            <a:r>
              <a:rPr sz="1100" b="1" spc="-10" dirty="0">
                <a:solidFill>
                  <a:srgbClr val="773F9B"/>
                </a:solidFill>
                <a:latin typeface="Lucida Console"/>
                <a:cs typeface="Lucida Console"/>
              </a:rPr>
              <a:t>m</a:t>
            </a:r>
            <a:r>
              <a:rPr sz="1100" b="1" spc="-10" dirty="0">
                <a:latin typeface="Lucida Console"/>
                <a:cs typeface="Lucida Console"/>
              </a:rPr>
              <a:t>,</a:t>
            </a:r>
            <a:r>
              <a:rPr sz="1100" b="1" spc="-5" dirty="0">
                <a:latin typeface="Lucida Console"/>
                <a:cs typeface="Lucida Console"/>
              </a:rPr>
              <a:t> </a:t>
            </a:r>
            <a:r>
              <a:rPr sz="1100" b="1" spc="-10" dirty="0">
                <a:solidFill>
                  <a:srgbClr val="773F9B"/>
                </a:solidFill>
                <a:latin typeface="Lucida Console"/>
                <a:cs typeface="Lucida Console"/>
              </a:rPr>
              <a:t>n</a:t>
            </a:r>
            <a:r>
              <a:rPr sz="1100" b="1" spc="-10" dirty="0">
                <a:latin typeface="Lucida Console"/>
                <a:cs typeface="Lucida Console"/>
              </a:rPr>
              <a:t>)</a:t>
            </a:r>
            <a:r>
              <a:rPr lang="en-US" sz="1100" b="1" spc="-10" dirty="0">
                <a:latin typeface="Lucida Console"/>
                <a:cs typeface="Lucida Console"/>
              </a:rPr>
              <a:t> </a:t>
            </a:r>
          </a:p>
          <a:p>
            <a:pPr marR="5080" indent="12700" algn="r">
              <a:lnSpc>
                <a:spcPct val="122700"/>
              </a:lnSpc>
            </a:pPr>
            <a:r>
              <a:rPr lang="zh-CN" altLang="en-US" sz="1100" spc="-30" dirty="0">
                <a:latin typeface="Calibri"/>
                <a:cs typeface="Calibri"/>
              </a:rPr>
              <a:t>计算</a:t>
            </a:r>
            <a:r>
              <a:rPr sz="1100" spc="-35" dirty="0">
                <a:latin typeface="Calibri"/>
                <a:cs typeface="Calibri"/>
              </a:rPr>
              <a:t>x</a:t>
            </a:r>
            <a:r>
              <a:rPr lang="zh-CN" altLang="en-US" sz="1100" spc="-35" dirty="0">
                <a:latin typeface="Calibri"/>
                <a:cs typeface="Calibri"/>
              </a:rPr>
              <a:t>使得</a:t>
            </a:r>
            <a:r>
              <a:rPr sz="1100" spc="-20" dirty="0">
                <a:latin typeface="Calibri"/>
                <a:cs typeface="Calibri"/>
              </a:rPr>
              <a:t>: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m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14" dirty="0">
                <a:latin typeface="Calibri"/>
                <a:cs typeface="Calibri"/>
              </a:rPr>
              <a:t>*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x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=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n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5181600" y="3800203"/>
            <a:ext cx="53022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DE6A10"/>
                </a:solidFill>
                <a:latin typeface="Lucida Console"/>
                <a:cs typeface="Lucida Console"/>
              </a:rPr>
              <a:t>l[[2]]</a:t>
            </a:r>
            <a:endParaRPr sz="1100" dirty="0">
              <a:latin typeface="Lucida Console"/>
              <a:cs typeface="Lucida Console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6022752" y="3800203"/>
            <a:ext cx="846678" cy="74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100" spc="-10" dirty="0">
                <a:solidFill>
                  <a:srgbClr val="00882B"/>
                </a:solidFill>
                <a:latin typeface="Lucida Console"/>
                <a:cs typeface="Lucida Console"/>
              </a:rPr>
              <a:t>l[1]</a:t>
            </a:r>
            <a:endParaRPr sz="1100" dirty="0">
              <a:latin typeface="Lucida Console"/>
              <a:cs typeface="Lucida Console"/>
            </a:endParaRPr>
          </a:p>
          <a:p>
            <a:pPr marL="12700" marR="5080" algn="ctr">
              <a:lnSpc>
                <a:spcPct val="106100"/>
              </a:lnSpc>
              <a:spcBef>
                <a:spcPts val="400"/>
              </a:spcBef>
            </a:pPr>
            <a:r>
              <a:rPr lang="zh-CN" altLang="en-US" sz="1100" spc="-25" dirty="0">
                <a:latin typeface="Calibri"/>
                <a:cs typeface="Calibri"/>
              </a:rPr>
              <a:t>返回一个新得列表，其仅包含第一个元素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7366000" y="3800203"/>
            <a:ext cx="27813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00882B"/>
                </a:solidFill>
                <a:latin typeface="Lucida Console"/>
                <a:cs typeface="Lucida Console"/>
              </a:rPr>
              <a:t>l$x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8051489" y="3800203"/>
            <a:ext cx="990043" cy="74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100" spc="-10" dirty="0">
                <a:solidFill>
                  <a:srgbClr val="DE6A10"/>
                </a:solidFill>
                <a:latin typeface="Lucida Console"/>
                <a:cs typeface="Lucida Console"/>
              </a:rPr>
              <a:t>l['y']</a:t>
            </a:r>
            <a:endParaRPr sz="1100" dirty="0">
              <a:latin typeface="Lucida Console"/>
              <a:cs typeface="Lucida Console"/>
            </a:endParaRPr>
          </a:p>
          <a:p>
            <a:pPr marL="12700" marR="5080" indent="4445" algn="ctr">
              <a:lnSpc>
                <a:spcPct val="106100"/>
              </a:lnSpc>
              <a:spcBef>
                <a:spcPts val="400"/>
              </a:spcBef>
            </a:pPr>
            <a:r>
              <a:rPr lang="zh-CN" altLang="en-US" sz="1100" spc="-25" dirty="0">
                <a:latin typeface="Calibri"/>
                <a:cs typeface="Calibri"/>
              </a:rPr>
              <a:t>返回一个新得列表，其仅包含名字为</a:t>
            </a:r>
            <a:r>
              <a:rPr lang="en-US" altLang="zh-CN" sz="1100" spc="-25" dirty="0">
                <a:latin typeface="Calibri"/>
                <a:cs typeface="Calibri"/>
              </a:rPr>
              <a:t>y</a:t>
            </a:r>
            <a:r>
              <a:rPr lang="zh-CN" altLang="en-US" sz="1100" spc="-25" dirty="0">
                <a:latin typeface="Calibri"/>
                <a:cs typeface="Calibri"/>
              </a:rPr>
              <a:t>的元素</a:t>
            </a:r>
            <a:endParaRPr lang="en-US" sz="1100" dirty="0">
              <a:latin typeface="Calibri"/>
              <a:cs typeface="Calibri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4978400" y="4108982"/>
            <a:ext cx="946150" cy="527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indent="12700" algn="ctr">
              <a:lnSpc>
                <a:spcPct val="106100"/>
              </a:lnSpc>
            </a:pPr>
            <a:r>
              <a:rPr lang="zh-CN" altLang="en-US" sz="1100" spc="25" dirty="0">
                <a:latin typeface="Calibri"/>
                <a:cs typeface="Calibri"/>
              </a:rPr>
              <a:t>返回</a:t>
            </a:r>
            <a:r>
              <a:rPr lang="en-US" altLang="zh-CN" sz="1100" spc="25" dirty="0">
                <a:latin typeface="Calibri"/>
                <a:cs typeface="Calibri"/>
              </a:rPr>
              <a:t>l</a:t>
            </a:r>
            <a:r>
              <a:rPr lang="zh-CN" altLang="en-US" sz="1100" spc="25" dirty="0">
                <a:latin typeface="Calibri"/>
                <a:cs typeface="Calibri"/>
              </a:rPr>
              <a:t>的第二个元素（类型向下退化）</a:t>
            </a:r>
            <a:endParaRPr lang="en-US" sz="1100" dirty="0">
              <a:latin typeface="Calibri"/>
              <a:cs typeface="Calibri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7035800" y="4108982"/>
            <a:ext cx="924560" cy="348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indent="12700" algn="ctr">
              <a:lnSpc>
                <a:spcPct val="106100"/>
              </a:lnSpc>
            </a:pPr>
            <a:r>
              <a:rPr lang="zh-CN" altLang="en-US" sz="1100" dirty="0">
                <a:latin typeface="Calibri"/>
                <a:cs typeface="Calibri"/>
              </a:rPr>
              <a:t>获取名字为</a:t>
            </a:r>
            <a:r>
              <a:rPr lang="en-US" altLang="zh-CN" sz="1100" dirty="0">
                <a:latin typeface="Calibri"/>
                <a:cs typeface="Calibri"/>
              </a:rPr>
              <a:t>x</a:t>
            </a:r>
            <a:r>
              <a:rPr lang="zh-CN" altLang="en-US" sz="1100" dirty="0">
                <a:latin typeface="Calibri"/>
                <a:cs typeface="Calibri"/>
              </a:rPr>
              <a:t>的元素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4902200" y="5349603"/>
            <a:ext cx="397891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10"/>
              </a:lnSpc>
            </a:pPr>
            <a:r>
              <a:rPr sz="1100" spc="-10" dirty="0">
                <a:latin typeface="Lucida Console"/>
                <a:cs typeface="Lucida Console"/>
              </a:rPr>
              <a:t>df</a:t>
            </a:r>
            <a:r>
              <a:rPr sz="1100" spc="-5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&lt;-</a:t>
            </a:r>
            <a:r>
              <a:rPr sz="1100" spc="-5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data.frame</a:t>
            </a:r>
            <a:r>
              <a:rPr sz="1100" spc="-15" dirty="0">
                <a:latin typeface="Lucida Console"/>
                <a:cs typeface="Lucida Console"/>
              </a:rPr>
              <a:t>(</a:t>
            </a:r>
            <a:r>
              <a:rPr sz="1100" spc="-10" dirty="0">
                <a:solidFill>
                  <a:srgbClr val="00882B"/>
                </a:solidFill>
                <a:latin typeface="Lucida Console"/>
                <a:cs typeface="Lucida Console"/>
              </a:rPr>
              <a:t>x</a:t>
            </a:r>
            <a:r>
              <a:rPr sz="1100" spc="-5" dirty="0">
                <a:solidFill>
                  <a:srgbClr val="00882B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00882B"/>
                </a:solidFill>
                <a:latin typeface="Lucida Console"/>
                <a:cs typeface="Lucida Console"/>
              </a:rPr>
              <a:t>=</a:t>
            </a:r>
            <a:r>
              <a:rPr sz="1100" spc="-5" dirty="0">
                <a:solidFill>
                  <a:srgbClr val="00882B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00882B"/>
                </a:solidFill>
                <a:latin typeface="Lucida Console"/>
                <a:cs typeface="Lucida Console"/>
              </a:rPr>
              <a:t>1:</a:t>
            </a:r>
            <a:r>
              <a:rPr sz="1100" spc="-15" dirty="0">
                <a:solidFill>
                  <a:srgbClr val="00882B"/>
                </a:solidFill>
                <a:latin typeface="Lucida Console"/>
                <a:cs typeface="Lucida Console"/>
              </a:rPr>
              <a:t>3</a:t>
            </a:r>
            <a:r>
              <a:rPr sz="1100" spc="-10" dirty="0">
                <a:latin typeface="Lucida Console"/>
                <a:cs typeface="Lucida Console"/>
              </a:rPr>
              <a:t>,</a:t>
            </a:r>
            <a:r>
              <a:rPr sz="1100" spc="-5" dirty="0"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DE6A10"/>
                </a:solidFill>
                <a:latin typeface="Lucida Console"/>
                <a:cs typeface="Lucida Console"/>
              </a:rPr>
              <a:t>y</a:t>
            </a:r>
            <a:r>
              <a:rPr sz="1100" spc="-5" dirty="0">
                <a:solidFill>
                  <a:srgbClr val="DE6A10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DE6A10"/>
                </a:solidFill>
                <a:latin typeface="Lucida Console"/>
                <a:cs typeface="Lucida Console"/>
              </a:rPr>
              <a:t>=</a:t>
            </a:r>
            <a:r>
              <a:rPr sz="1100" spc="-5" dirty="0">
                <a:solidFill>
                  <a:srgbClr val="DE6A10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DE6A10"/>
                </a:solidFill>
                <a:latin typeface="Lucida Console"/>
                <a:cs typeface="Lucida Console"/>
              </a:rPr>
              <a:t>c('a',</a:t>
            </a:r>
            <a:r>
              <a:rPr sz="1100" spc="-5" dirty="0">
                <a:solidFill>
                  <a:srgbClr val="DE6A10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DE6A10"/>
                </a:solidFill>
                <a:latin typeface="Lucida Console"/>
                <a:cs typeface="Lucida Console"/>
              </a:rPr>
              <a:t>'b',</a:t>
            </a:r>
            <a:r>
              <a:rPr sz="1100" spc="-5" dirty="0">
                <a:solidFill>
                  <a:srgbClr val="DE6A10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DE6A10"/>
                </a:solidFill>
                <a:latin typeface="Lucida Console"/>
                <a:cs typeface="Lucida Console"/>
              </a:rPr>
              <a:t>'c'</a:t>
            </a:r>
            <a:r>
              <a:rPr sz="1100" spc="-15" dirty="0">
                <a:solidFill>
                  <a:srgbClr val="DE6A10"/>
                </a:solidFill>
                <a:latin typeface="Lucida Console"/>
                <a:cs typeface="Lucida Console"/>
              </a:rPr>
              <a:t>)</a:t>
            </a:r>
            <a:r>
              <a:rPr sz="1100" spc="-10" dirty="0">
                <a:latin typeface="Lucida Console"/>
                <a:cs typeface="Lucida Console"/>
              </a:rPr>
              <a:t>)</a:t>
            </a:r>
            <a:endParaRPr sz="1100" dirty="0">
              <a:latin typeface="Lucida Console"/>
              <a:cs typeface="Lucida Console"/>
            </a:endParaRPr>
          </a:p>
          <a:p>
            <a:pPr marL="21590" algn="ctr">
              <a:lnSpc>
                <a:spcPts val="1310"/>
              </a:lnSpc>
            </a:pPr>
            <a:r>
              <a:rPr lang="zh-CN" altLang="en-US" sz="1100" spc="-65" dirty="0">
                <a:latin typeface="Calibri"/>
                <a:cs typeface="Calibri"/>
              </a:rPr>
              <a:t>列表的一种特殊情况，其中所有元素的长度都相同。 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11480800" y="4816203"/>
            <a:ext cx="1104900" cy="513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9050" algn="ctr">
              <a:lnSpc>
                <a:spcPct val="103499"/>
              </a:lnSpc>
            </a:pPr>
            <a:r>
              <a:rPr sz="1100" b="1" spc="-10" dirty="0">
                <a:latin typeface="Lucida Console"/>
                <a:cs typeface="Lucida Console"/>
              </a:rPr>
              <a:t>t.</a:t>
            </a:r>
            <a:r>
              <a:rPr sz="1100" b="1" spc="-15" dirty="0">
                <a:latin typeface="Lucida Console"/>
                <a:cs typeface="Lucida Console"/>
              </a:rPr>
              <a:t>t</a:t>
            </a:r>
            <a:r>
              <a:rPr sz="1100" b="1" spc="-10" dirty="0">
                <a:latin typeface="Lucida Console"/>
                <a:cs typeface="Lucida Console"/>
              </a:rPr>
              <a:t>es</a:t>
            </a:r>
            <a:r>
              <a:rPr sz="1100" b="1" spc="-15" dirty="0">
                <a:latin typeface="Lucida Console"/>
                <a:cs typeface="Lucida Console"/>
              </a:rPr>
              <a:t>t</a:t>
            </a:r>
            <a:r>
              <a:rPr sz="1100" b="1" spc="-10" dirty="0">
                <a:latin typeface="Lucida Console"/>
                <a:cs typeface="Lucida Console"/>
              </a:rPr>
              <a:t>(x,</a:t>
            </a:r>
            <a:r>
              <a:rPr sz="1100" b="1" spc="-5" dirty="0">
                <a:latin typeface="Lucida Console"/>
                <a:cs typeface="Lucida Console"/>
              </a:rPr>
              <a:t> </a:t>
            </a:r>
            <a:r>
              <a:rPr sz="1100" b="1" spc="-10" dirty="0">
                <a:latin typeface="Lucida Console"/>
                <a:cs typeface="Lucida Console"/>
              </a:rPr>
              <a:t>y)</a:t>
            </a:r>
            <a:r>
              <a:rPr lang="zh-CN" altLang="en-US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对均值之间的差异执行 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 </a:t>
            </a:r>
            <a:r>
              <a:rPr lang="zh-CN" altLang="en-US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检验</a:t>
            </a:r>
            <a:r>
              <a:rPr sz="1100" dirty="0">
                <a:latin typeface="Calibri"/>
                <a:cs typeface="Calibri"/>
              </a:rPr>
              <a:t>.</a:t>
            </a:r>
          </a:p>
        </p:txBody>
      </p:sp>
      <p:sp>
        <p:nvSpPr>
          <p:cNvPr id="185" name="object 185"/>
          <p:cNvSpPr txBox="1"/>
          <p:nvPr/>
        </p:nvSpPr>
        <p:spPr>
          <a:xfrm>
            <a:off x="11379200" y="5692503"/>
            <a:ext cx="1287145" cy="512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2299"/>
              </a:lnSpc>
            </a:pPr>
            <a:r>
              <a:rPr sz="1100" b="1" spc="-10" dirty="0" err="1">
                <a:latin typeface="Lucida Console"/>
                <a:cs typeface="Lucida Console"/>
              </a:rPr>
              <a:t>pairwise.t.test</a:t>
            </a:r>
            <a:r>
              <a:rPr lang="zh-CN" altLang="en-US" sz="1100" spc="-10" dirty="0">
                <a:latin typeface="Lucida Console"/>
                <a:cs typeface="Lucida Console"/>
              </a:rPr>
              <a:t>对配对数据执行</a:t>
            </a:r>
            <a:r>
              <a:rPr lang="en-US" altLang="zh-CN" sz="1100" spc="-10" dirty="0">
                <a:latin typeface="Lucida Console"/>
                <a:cs typeface="Lucida Console"/>
              </a:rPr>
              <a:t>t</a:t>
            </a:r>
            <a:r>
              <a:rPr lang="zh-CN" altLang="en-US" sz="1100" spc="-10" dirty="0">
                <a:latin typeface="Lucida Console"/>
                <a:cs typeface="Lucida Console"/>
              </a:rPr>
              <a:t>检验</a:t>
            </a:r>
            <a:r>
              <a:rPr lang="en-US" sz="1100" spc="-15" dirty="0">
                <a:latin typeface="Calibri"/>
                <a:cs typeface="Calibri"/>
              </a:rPr>
              <a:t>.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5003800" y="7669045"/>
            <a:ext cx="11988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1200" b="1" dirty="0">
                <a:latin typeface="Trebuchet MS"/>
                <a:cs typeface="Trebuchet MS"/>
              </a:rPr>
              <a:t>矩阵的子集</a:t>
            </a:r>
            <a:endParaRPr lang="en-US" sz="1200" dirty="0">
              <a:latin typeface="Trebuchet MS"/>
              <a:cs typeface="Trebuchet MS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4953000" y="8169003"/>
            <a:ext cx="69850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Lucida Console"/>
                <a:cs typeface="Lucida Console"/>
              </a:rPr>
              <a:t>df[</a:t>
            </a:r>
            <a:r>
              <a:rPr sz="1100" spc="-5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,</a:t>
            </a:r>
            <a:r>
              <a:rPr sz="1100" spc="-5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2]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7315200" y="5776321"/>
            <a:ext cx="97853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1200" b="1" spc="40" dirty="0">
                <a:latin typeface="Calibri"/>
                <a:cs typeface="Calibri"/>
              </a:rPr>
              <a:t>列表的子集 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6705600" y="6276703"/>
            <a:ext cx="36195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Lucida Console"/>
                <a:cs typeface="Lucida Console"/>
              </a:rPr>
              <a:t>df$x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7861300" y="6264003"/>
            <a:ext cx="61468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Lucida Console"/>
                <a:cs typeface="Lucida Console"/>
              </a:rPr>
              <a:t>df[[2]]</a:t>
            </a:r>
            <a:endParaRPr sz="1100" dirty="0">
              <a:latin typeface="Lucida Console"/>
              <a:cs typeface="Lucida Console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7772400" y="8296003"/>
            <a:ext cx="140779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 err="1">
                <a:latin typeface="Courier New"/>
                <a:cs typeface="Courier New"/>
              </a:rPr>
              <a:t>cbind</a:t>
            </a:r>
            <a:r>
              <a:rPr sz="1100" b="1" dirty="0">
                <a:latin typeface="Courier New"/>
                <a:cs typeface="Courier New"/>
              </a:rPr>
              <a:t> </a:t>
            </a:r>
            <a:r>
              <a:rPr lang="en-US" altLang="zh-CN" sz="1100" spc="-10" dirty="0">
                <a:latin typeface="Calibri"/>
                <a:cs typeface="Calibri"/>
              </a:rPr>
              <a:t>–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lang="zh-CN" altLang="en-US" sz="1100" spc="15" dirty="0">
                <a:latin typeface="Calibri"/>
                <a:cs typeface="Calibri"/>
              </a:rPr>
              <a:t>列追加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7073900" y="7236757"/>
            <a:ext cx="5765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Lucida Console"/>
                <a:cs typeface="Lucida Console"/>
              </a:rPr>
              <a:t>View(df)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7861300" y="7144282"/>
            <a:ext cx="930910" cy="70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100"/>
              </a:lnSpc>
            </a:pPr>
            <a:r>
              <a:rPr lang="zh-CN" altLang="en-US" sz="1100" spc="10" dirty="0">
                <a:solidFill>
                  <a:srgbClr val="53585F"/>
                </a:solidFill>
                <a:latin typeface="Calibri"/>
                <a:cs typeface="Calibri"/>
              </a:rPr>
              <a:t>查看完整的数据框</a:t>
            </a:r>
            <a:endParaRPr lang="en-US" altLang="zh-CN" sz="1100" spc="10" dirty="0">
              <a:solidFill>
                <a:srgbClr val="53585F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6100"/>
              </a:lnSpc>
            </a:pPr>
            <a:endParaRPr lang="zh-CN" altLang="en-US" sz="1100" spc="10" dirty="0">
              <a:solidFill>
                <a:srgbClr val="53585F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6100"/>
              </a:lnSpc>
            </a:pPr>
            <a:r>
              <a:rPr lang="zh-CN" altLang="en-US" sz="1100" spc="10" dirty="0">
                <a:solidFill>
                  <a:srgbClr val="53585F"/>
                </a:solidFill>
                <a:latin typeface="Calibri"/>
                <a:cs typeface="Calibri"/>
              </a:rPr>
              <a:t>查看前 </a:t>
            </a:r>
            <a:r>
              <a:rPr lang="en-US" altLang="zh-CN" sz="1100" spc="10" dirty="0">
                <a:solidFill>
                  <a:srgbClr val="53585F"/>
                </a:solidFill>
                <a:latin typeface="Calibri"/>
                <a:cs typeface="Calibri"/>
              </a:rPr>
              <a:t>6 </a:t>
            </a:r>
            <a:r>
              <a:rPr lang="zh-CN" altLang="en-US" sz="1100" spc="10" dirty="0">
                <a:solidFill>
                  <a:srgbClr val="53585F"/>
                </a:solidFill>
                <a:latin typeface="Calibri"/>
                <a:cs typeface="Calibri"/>
              </a:rPr>
              <a:t>行</a:t>
            </a:r>
            <a:endParaRPr lang="en-US" sz="1100" dirty="0">
              <a:latin typeface="Calibri"/>
              <a:cs typeface="Calibri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7073900" y="7693957"/>
            <a:ext cx="5765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Lucida Console"/>
                <a:cs typeface="Lucida Console"/>
              </a:rPr>
              <a:t>head(df)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7035800" y="6876940"/>
            <a:ext cx="159194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1100" i="1" spc="-20" dirty="0">
                <a:latin typeface="Calibri"/>
                <a:cs typeface="Calibri"/>
              </a:rPr>
              <a:t>理解数据框 </a:t>
            </a:r>
            <a:endParaRPr lang="en-US" sz="1100" dirty="0">
              <a:latin typeface="Calibri"/>
              <a:cs typeface="Calibri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6680200" y="8257903"/>
            <a:ext cx="956944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b="1" spc="-10" dirty="0">
                <a:latin typeface="Lucida Console"/>
                <a:cs typeface="Lucida Console"/>
              </a:rPr>
              <a:t>nrow(df)</a:t>
            </a:r>
            <a:endParaRPr sz="1100" b="1" dirty="0">
              <a:latin typeface="Lucida Console"/>
              <a:cs typeface="Lucida Console"/>
            </a:endParaRPr>
          </a:p>
          <a:p>
            <a:pPr marL="12700">
              <a:lnSpc>
                <a:spcPts val="1310"/>
              </a:lnSpc>
            </a:pPr>
            <a:r>
              <a:rPr lang="zh-CN" altLang="en-US" sz="1100" spc="-10" dirty="0">
                <a:latin typeface="Calibri"/>
                <a:cs typeface="Calibri"/>
              </a:rPr>
              <a:t>行的数量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6680200" y="8778603"/>
            <a:ext cx="698500" cy="338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299"/>
              </a:lnSpc>
            </a:pPr>
            <a:r>
              <a:rPr sz="1100" b="1" spc="-10" dirty="0">
                <a:latin typeface="Lucida Console"/>
                <a:cs typeface="Lucida Console"/>
              </a:rPr>
              <a:t>ncol(df) </a:t>
            </a:r>
            <a:r>
              <a:rPr lang="zh-CN" altLang="en-US" sz="1100" spc="-10" dirty="0">
                <a:latin typeface="Calibri"/>
                <a:cs typeface="Calibri"/>
              </a:rPr>
              <a:t>列的数量</a:t>
            </a:r>
            <a:endParaRPr sz="1100" dirty="0">
              <a:latin typeface="Calibri"/>
              <a:cs typeface="Calibri"/>
            </a:endParaRPr>
          </a:p>
        </p:txBody>
      </p:sp>
      <p:grpSp>
        <p:nvGrpSpPr>
          <p:cNvPr id="298" name="组合 297">
            <a:extLst>
              <a:ext uri="{FF2B5EF4-FFF2-40B4-BE49-F238E27FC236}">
                <a16:creationId xmlns:a16="http://schemas.microsoft.com/office/drawing/2014/main" id="{23DCDD41-5512-465E-8996-80037F702E76}"/>
              </a:ext>
            </a:extLst>
          </p:cNvPr>
          <p:cNvGrpSpPr/>
          <p:nvPr/>
        </p:nvGrpSpPr>
        <p:grpSpPr>
          <a:xfrm>
            <a:off x="12391590" y="9256387"/>
            <a:ext cx="448309" cy="452357"/>
            <a:chOff x="12391590" y="9256387"/>
            <a:chExt cx="448309" cy="452357"/>
          </a:xfrm>
        </p:grpSpPr>
        <p:sp>
          <p:nvSpPr>
            <p:cNvPr id="119" name="object 119"/>
            <p:cNvSpPr/>
            <p:nvPr/>
          </p:nvSpPr>
          <p:spPr>
            <a:xfrm>
              <a:off x="12394386" y="9256387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0" y="0"/>
                  </a:moveTo>
                  <a:lnTo>
                    <a:pt x="444500" y="0"/>
                  </a:lnTo>
                  <a:lnTo>
                    <a:pt x="444500" y="444500"/>
                  </a:lnTo>
                  <a:lnTo>
                    <a:pt x="0" y="444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2831241" y="9479807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043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2391590" y="9479807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70">
                  <a:moveTo>
                    <a:pt x="0" y="0"/>
                  </a:moveTo>
                  <a:lnTo>
                    <a:pt x="229834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2391590" y="9259258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09">
                  <a:moveTo>
                    <a:pt x="0" y="0"/>
                  </a:moveTo>
                  <a:lnTo>
                    <a:pt x="447694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2391590" y="9700353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09">
                  <a:moveTo>
                    <a:pt x="0" y="0"/>
                  </a:moveTo>
                  <a:lnTo>
                    <a:pt x="447694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2391590" y="9369532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09">
                  <a:moveTo>
                    <a:pt x="0" y="0"/>
                  </a:moveTo>
                  <a:lnTo>
                    <a:pt x="447694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2831241" y="9590080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043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2391590" y="9590080"/>
              <a:ext cx="154940" cy="0"/>
            </a:xfrm>
            <a:custGeom>
              <a:avLst/>
              <a:gdLst/>
              <a:ahLst/>
              <a:cxnLst/>
              <a:rect l="l" t="t" r="r" b="b"/>
              <a:pathLst>
                <a:path w="154940">
                  <a:moveTo>
                    <a:pt x="0" y="0"/>
                  </a:moveTo>
                  <a:lnTo>
                    <a:pt x="154369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2831241" y="9534943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043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2391590" y="9534943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70">
                  <a:moveTo>
                    <a:pt x="0" y="0"/>
                  </a:moveTo>
                  <a:lnTo>
                    <a:pt x="229834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2831241" y="9645217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042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2391590" y="9645217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0" y="0"/>
                  </a:moveTo>
                  <a:lnTo>
                    <a:pt x="84113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2760210" y="9424669"/>
              <a:ext cx="79375" cy="0"/>
            </a:xfrm>
            <a:custGeom>
              <a:avLst/>
              <a:gdLst/>
              <a:ahLst/>
              <a:cxnLst/>
              <a:rect l="l" t="t" r="r" b="b"/>
              <a:pathLst>
                <a:path w="79375">
                  <a:moveTo>
                    <a:pt x="0" y="0"/>
                  </a:moveTo>
                  <a:lnTo>
                    <a:pt x="79074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2391590" y="9424669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4">
                  <a:moveTo>
                    <a:pt x="0" y="0"/>
                  </a:moveTo>
                  <a:lnTo>
                    <a:pt x="292417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2391590" y="9314395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09">
                  <a:moveTo>
                    <a:pt x="0" y="0"/>
                  </a:moveTo>
                  <a:lnTo>
                    <a:pt x="447694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2616695" y="9260435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09">
                  <a:moveTo>
                    <a:pt x="0" y="4476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2396147" y="9260435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09">
                  <a:moveTo>
                    <a:pt x="0" y="4476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2837248" y="9260435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09">
                  <a:moveTo>
                    <a:pt x="0" y="4476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2506421" y="926043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29">
                  <a:moveTo>
                    <a:pt x="0" y="34126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2506421" y="9700259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0" y="787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2726974" y="9260435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79">
                  <a:moveTo>
                    <a:pt x="0" y="1188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2726974" y="9704954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2671832" y="9260435"/>
              <a:ext cx="0" cy="200025"/>
            </a:xfrm>
            <a:custGeom>
              <a:avLst/>
              <a:gdLst/>
              <a:ahLst/>
              <a:cxnLst/>
              <a:rect l="l" t="t" r="r" b="b"/>
              <a:pathLst>
                <a:path h="200025">
                  <a:moveTo>
                    <a:pt x="0" y="19980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2671832" y="9702727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5">
                  <a:moveTo>
                    <a:pt x="0" y="540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2782105" y="9260435"/>
              <a:ext cx="0" cy="201295"/>
            </a:xfrm>
            <a:custGeom>
              <a:avLst/>
              <a:gdLst/>
              <a:ahLst/>
              <a:cxnLst/>
              <a:rect l="l" t="t" r="r" b="b"/>
              <a:pathLst>
                <a:path h="201295">
                  <a:moveTo>
                    <a:pt x="0" y="2008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2782105" y="9701666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4">
                  <a:moveTo>
                    <a:pt x="0" y="646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2561558" y="9260435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09">
                  <a:moveTo>
                    <a:pt x="0" y="4476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2451284" y="9260435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09">
                  <a:moveTo>
                    <a:pt x="0" y="4476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12396865" y="9676379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58419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12396865" y="9647804"/>
              <a:ext cx="76200" cy="57150"/>
            </a:xfrm>
            <a:custGeom>
              <a:avLst/>
              <a:gdLst/>
              <a:ahLst/>
              <a:cxnLst/>
              <a:rect l="l" t="t" r="r" b="b"/>
              <a:pathLst>
                <a:path w="76200" h="57150">
                  <a:moveTo>
                    <a:pt x="0" y="0"/>
                  </a:moveTo>
                  <a:lnTo>
                    <a:pt x="76200" y="0"/>
                  </a:lnTo>
                  <a:lnTo>
                    <a:pt x="76200" y="57150"/>
                  </a:lnTo>
                  <a:lnTo>
                    <a:pt x="0" y="5715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12475704" y="9601698"/>
              <a:ext cx="76200" cy="99060"/>
            </a:xfrm>
            <a:custGeom>
              <a:avLst/>
              <a:gdLst/>
              <a:ahLst/>
              <a:cxnLst/>
              <a:rect l="l" t="t" r="r" b="b"/>
              <a:pathLst>
                <a:path w="76200" h="99059">
                  <a:moveTo>
                    <a:pt x="0" y="0"/>
                  </a:moveTo>
                  <a:lnTo>
                    <a:pt x="76200" y="0"/>
                  </a:lnTo>
                  <a:lnTo>
                    <a:pt x="76200" y="98561"/>
                  </a:lnTo>
                  <a:lnTo>
                    <a:pt x="0" y="985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3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12475704" y="9601698"/>
              <a:ext cx="76200" cy="99060"/>
            </a:xfrm>
            <a:custGeom>
              <a:avLst/>
              <a:gdLst/>
              <a:ahLst/>
              <a:cxnLst/>
              <a:rect l="l" t="t" r="r" b="b"/>
              <a:pathLst>
                <a:path w="76200" h="99059">
                  <a:moveTo>
                    <a:pt x="0" y="0"/>
                  </a:moveTo>
                  <a:lnTo>
                    <a:pt x="76200" y="0"/>
                  </a:lnTo>
                  <a:lnTo>
                    <a:pt x="76200" y="98561"/>
                  </a:lnTo>
                  <a:lnTo>
                    <a:pt x="0" y="98561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12545960" y="9522717"/>
              <a:ext cx="76200" cy="182245"/>
            </a:xfrm>
            <a:custGeom>
              <a:avLst/>
              <a:gdLst/>
              <a:ahLst/>
              <a:cxnLst/>
              <a:rect l="l" t="t" r="r" b="b"/>
              <a:pathLst>
                <a:path w="76200" h="182245">
                  <a:moveTo>
                    <a:pt x="0" y="0"/>
                  </a:moveTo>
                  <a:lnTo>
                    <a:pt x="76200" y="0"/>
                  </a:lnTo>
                  <a:lnTo>
                    <a:pt x="76200" y="182236"/>
                  </a:lnTo>
                  <a:lnTo>
                    <a:pt x="0" y="182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3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12545960" y="9522717"/>
              <a:ext cx="76200" cy="182245"/>
            </a:xfrm>
            <a:custGeom>
              <a:avLst/>
              <a:gdLst/>
              <a:ahLst/>
              <a:cxnLst/>
              <a:rect l="l" t="t" r="r" b="b"/>
              <a:pathLst>
                <a:path w="76200" h="182245">
                  <a:moveTo>
                    <a:pt x="0" y="0"/>
                  </a:moveTo>
                  <a:lnTo>
                    <a:pt x="76200" y="0"/>
                  </a:lnTo>
                  <a:lnTo>
                    <a:pt x="76200" y="182236"/>
                  </a:lnTo>
                  <a:lnTo>
                    <a:pt x="0" y="182236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12684007" y="9379322"/>
              <a:ext cx="76200" cy="325755"/>
            </a:xfrm>
            <a:custGeom>
              <a:avLst/>
              <a:gdLst/>
              <a:ahLst/>
              <a:cxnLst/>
              <a:rect l="l" t="t" r="r" b="b"/>
              <a:pathLst>
                <a:path w="76200" h="325754">
                  <a:moveTo>
                    <a:pt x="0" y="0"/>
                  </a:moveTo>
                  <a:lnTo>
                    <a:pt x="76202" y="0"/>
                  </a:lnTo>
                  <a:lnTo>
                    <a:pt x="76202" y="325632"/>
                  </a:lnTo>
                  <a:lnTo>
                    <a:pt x="0" y="325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3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12684007" y="9379322"/>
              <a:ext cx="76200" cy="325755"/>
            </a:xfrm>
            <a:custGeom>
              <a:avLst/>
              <a:gdLst/>
              <a:ahLst/>
              <a:cxnLst/>
              <a:rect l="l" t="t" r="r" b="b"/>
              <a:pathLst>
                <a:path w="76200" h="325754">
                  <a:moveTo>
                    <a:pt x="0" y="0"/>
                  </a:moveTo>
                  <a:lnTo>
                    <a:pt x="76200" y="0"/>
                  </a:lnTo>
                  <a:lnTo>
                    <a:pt x="76200" y="325632"/>
                  </a:lnTo>
                  <a:lnTo>
                    <a:pt x="0" y="325632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12394765" y="9260454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0" y="0"/>
                  </a:moveTo>
                  <a:lnTo>
                    <a:pt x="444500" y="0"/>
                  </a:lnTo>
                  <a:lnTo>
                    <a:pt x="444500" y="444500"/>
                  </a:lnTo>
                  <a:lnTo>
                    <a:pt x="0" y="4445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12621424" y="9460236"/>
              <a:ext cx="76200" cy="242570"/>
            </a:xfrm>
            <a:custGeom>
              <a:avLst/>
              <a:gdLst/>
              <a:ahLst/>
              <a:cxnLst/>
              <a:rect l="l" t="t" r="r" b="b"/>
              <a:pathLst>
                <a:path w="76200" h="242570">
                  <a:moveTo>
                    <a:pt x="0" y="0"/>
                  </a:moveTo>
                  <a:lnTo>
                    <a:pt x="76200" y="0"/>
                  </a:lnTo>
                  <a:lnTo>
                    <a:pt x="76200" y="242490"/>
                  </a:lnTo>
                  <a:lnTo>
                    <a:pt x="0" y="242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3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2621424" y="9460236"/>
              <a:ext cx="76200" cy="242570"/>
            </a:xfrm>
            <a:custGeom>
              <a:avLst/>
              <a:gdLst/>
              <a:ahLst/>
              <a:cxnLst/>
              <a:rect l="l" t="t" r="r" b="b"/>
              <a:pathLst>
                <a:path w="76200" h="242570">
                  <a:moveTo>
                    <a:pt x="0" y="0"/>
                  </a:moveTo>
                  <a:lnTo>
                    <a:pt x="76200" y="0"/>
                  </a:lnTo>
                  <a:lnTo>
                    <a:pt x="76200" y="242490"/>
                  </a:lnTo>
                  <a:lnTo>
                    <a:pt x="0" y="24249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12755041" y="9461296"/>
              <a:ext cx="76200" cy="240665"/>
            </a:xfrm>
            <a:custGeom>
              <a:avLst/>
              <a:gdLst/>
              <a:ahLst/>
              <a:cxnLst/>
              <a:rect l="l" t="t" r="r" b="b"/>
              <a:pathLst>
                <a:path w="76200" h="240665">
                  <a:moveTo>
                    <a:pt x="0" y="0"/>
                  </a:moveTo>
                  <a:lnTo>
                    <a:pt x="76200" y="0"/>
                  </a:lnTo>
                  <a:lnTo>
                    <a:pt x="76200" y="240370"/>
                  </a:lnTo>
                  <a:lnTo>
                    <a:pt x="0" y="240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3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12755041" y="9461296"/>
              <a:ext cx="76200" cy="240665"/>
            </a:xfrm>
            <a:custGeom>
              <a:avLst/>
              <a:gdLst/>
              <a:ahLst/>
              <a:cxnLst/>
              <a:rect l="l" t="t" r="r" b="b"/>
              <a:pathLst>
                <a:path w="76200" h="240665">
                  <a:moveTo>
                    <a:pt x="0" y="0"/>
                  </a:moveTo>
                  <a:lnTo>
                    <a:pt x="76200" y="0"/>
                  </a:lnTo>
                  <a:lnTo>
                    <a:pt x="76200" y="240370"/>
                  </a:lnTo>
                  <a:lnTo>
                    <a:pt x="0" y="24037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773F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2" name="object 252"/>
          <p:cNvSpPr txBox="1"/>
          <p:nvPr/>
        </p:nvSpPr>
        <p:spPr>
          <a:xfrm>
            <a:off x="10071100" y="9248503"/>
            <a:ext cx="750570" cy="525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8890" algn="ctr">
              <a:lnSpc>
                <a:spcPct val="106100"/>
              </a:lnSpc>
            </a:pPr>
            <a:r>
              <a:rPr sz="1100" b="1" spc="-10" dirty="0">
                <a:latin typeface="Lucida Console"/>
                <a:cs typeface="Lucida Console"/>
              </a:rPr>
              <a:t>plot(x) </a:t>
            </a:r>
            <a:endParaRPr lang="en-US" sz="1100" b="1" spc="-10" dirty="0">
              <a:latin typeface="Lucida Console"/>
              <a:cs typeface="Lucida Console"/>
            </a:endParaRPr>
          </a:p>
          <a:p>
            <a:pPr marL="12700" marR="5080" indent="-8890" algn="ctr">
              <a:lnSpc>
                <a:spcPct val="106100"/>
              </a:lnSpc>
            </a:pPr>
            <a:r>
              <a:rPr lang="en-US" altLang="zh-CN" sz="1100" spc="-110" dirty="0">
                <a:latin typeface="Calibri"/>
                <a:cs typeface="Calibri"/>
              </a:rPr>
              <a:t>x</a:t>
            </a:r>
            <a:r>
              <a:rPr lang="zh-CN" altLang="en-US" sz="1100" spc="-110" dirty="0">
                <a:latin typeface="Calibri"/>
                <a:cs typeface="Calibri"/>
              </a:rPr>
              <a:t>的值按顺序排列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53" name="object 253"/>
          <p:cNvSpPr txBox="1"/>
          <p:nvPr/>
        </p:nvSpPr>
        <p:spPr>
          <a:xfrm>
            <a:off x="11430000" y="9261203"/>
            <a:ext cx="866775" cy="33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2299"/>
              </a:lnSpc>
            </a:pPr>
            <a:r>
              <a:rPr sz="1100" b="1" spc="-10" dirty="0">
                <a:latin typeface="Lucida Console"/>
                <a:cs typeface="Lucida Console"/>
              </a:rPr>
              <a:t>plot(x,</a:t>
            </a:r>
            <a:r>
              <a:rPr sz="1100" b="1" spc="-5" dirty="0">
                <a:latin typeface="Lucida Console"/>
                <a:cs typeface="Lucida Console"/>
              </a:rPr>
              <a:t> </a:t>
            </a:r>
            <a:r>
              <a:rPr sz="1100" b="1" spc="-10" dirty="0">
                <a:latin typeface="Lucida Console"/>
                <a:cs typeface="Lucida Console"/>
              </a:rPr>
              <a:t>y) </a:t>
            </a:r>
            <a:endParaRPr lang="en-US" sz="1100" b="1" spc="-110" dirty="0">
              <a:latin typeface="Calibri"/>
              <a:cs typeface="Calibri"/>
            </a:endParaRPr>
          </a:p>
          <a:p>
            <a:pPr marL="12700" marR="5080" algn="ctr">
              <a:lnSpc>
                <a:spcPct val="102299"/>
              </a:lnSpc>
            </a:pPr>
            <a:r>
              <a:rPr lang="en-US" altLang="zh-CN" sz="1100" spc="-110" dirty="0">
                <a:latin typeface="Calibri"/>
                <a:cs typeface="Calibri"/>
              </a:rPr>
              <a:t>x</a:t>
            </a:r>
            <a:r>
              <a:rPr lang="zh-CN" altLang="en-US" sz="1100" spc="-110" dirty="0">
                <a:latin typeface="Calibri"/>
                <a:cs typeface="Calibri"/>
              </a:rPr>
              <a:t>对</a:t>
            </a:r>
            <a:r>
              <a:rPr lang="en-US" altLang="zh-CN" sz="1100" spc="-110" dirty="0">
                <a:latin typeface="Calibri"/>
                <a:cs typeface="Calibri"/>
              </a:rPr>
              <a:t>y</a:t>
            </a:r>
            <a:r>
              <a:rPr lang="zh-CN" altLang="en-US" sz="1100" spc="-110" dirty="0">
                <a:latin typeface="Calibri"/>
                <a:cs typeface="Calibri"/>
              </a:rPr>
              <a:t>的散点图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12903200" y="9261203"/>
            <a:ext cx="748665" cy="509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985" algn="ctr">
              <a:lnSpc>
                <a:spcPct val="102299"/>
              </a:lnSpc>
            </a:pPr>
            <a:r>
              <a:rPr sz="1100" b="1" spc="-10" dirty="0">
                <a:latin typeface="Lucida Console"/>
                <a:cs typeface="Lucida Console"/>
              </a:rPr>
              <a:t>hist(x) </a:t>
            </a:r>
            <a:endParaRPr lang="en-US" sz="1100" b="1" spc="-10" dirty="0">
              <a:latin typeface="Lucida Console"/>
              <a:cs typeface="Lucida Console"/>
            </a:endParaRPr>
          </a:p>
          <a:p>
            <a:pPr marL="12700" marR="5080" indent="-6985" algn="ctr">
              <a:lnSpc>
                <a:spcPct val="102299"/>
              </a:lnSpc>
            </a:pPr>
            <a:r>
              <a:rPr lang="en-US" altLang="zh-CN" sz="1100" spc="5" dirty="0">
                <a:latin typeface="Calibri"/>
                <a:cs typeface="Calibri"/>
              </a:rPr>
              <a:t>x</a:t>
            </a:r>
            <a:r>
              <a:rPr lang="zh-CN" altLang="en-US" sz="1100" spc="5" dirty="0">
                <a:latin typeface="Calibri"/>
                <a:cs typeface="Calibri"/>
              </a:rPr>
              <a:t>的直方图</a:t>
            </a:r>
            <a:r>
              <a:rPr lang="en-US" altLang="zh-CN" sz="1100" spc="5" dirty="0">
                <a:latin typeface="Calibri"/>
                <a:cs typeface="Calibri"/>
              </a:rPr>
              <a:t>(</a:t>
            </a:r>
            <a:r>
              <a:rPr lang="zh-CN" altLang="en-US" sz="1100" spc="5" dirty="0">
                <a:latin typeface="Calibri"/>
                <a:cs typeface="Calibri"/>
              </a:rPr>
              <a:t>分布图</a:t>
            </a:r>
            <a:r>
              <a:rPr lang="en-US" altLang="zh-CN" sz="1100" spc="5" dirty="0">
                <a:latin typeface="Calibri"/>
                <a:cs typeface="Calibri"/>
              </a:rPr>
              <a:t>)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9424258" y="4666518"/>
            <a:ext cx="1877695" cy="1410451"/>
          </a:xfrm>
          <a:prstGeom prst="rect">
            <a:avLst/>
          </a:prstGeom>
          <a:ln w="25399">
            <a:solidFill>
              <a:srgbClr val="DCDE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ct val="100000"/>
              </a:lnSpc>
            </a:pPr>
            <a:r>
              <a:rPr sz="1100" b="1" spc="-10" dirty="0">
                <a:latin typeface="Lucida Console"/>
                <a:cs typeface="Lucida Console"/>
              </a:rPr>
              <a:t>lm(y</a:t>
            </a:r>
            <a:r>
              <a:rPr sz="1100" b="1" spc="-5" dirty="0">
                <a:latin typeface="Lucida Console"/>
                <a:cs typeface="Lucida Console"/>
              </a:rPr>
              <a:t> </a:t>
            </a:r>
            <a:r>
              <a:rPr sz="1100" b="1" spc="-10" dirty="0">
                <a:latin typeface="Lucida Console"/>
                <a:cs typeface="Lucida Console"/>
              </a:rPr>
              <a:t>~</a:t>
            </a:r>
            <a:r>
              <a:rPr sz="1100" b="1" spc="-5" dirty="0">
                <a:latin typeface="Lucida Console"/>
                <a:cs typeface="Lucida Console"/>
              </a:rPr>
              <a:t> </a:t>
            </a:r>
            <a:r>
              <a:rPr sz="1100" b="1" spc="-10" dirty="0">
                <a:latin typeface="Lucida Console"/>
                <a:cs typeface="Lucida Console"/>
              </a:rPr>
              <a:t>x,</a:t>
            </a:r>
            <a:r>
              <a:rPr sz="1100" b="1" spc="-5" dirty="0">
                <a:latin typeface="Lucida Console"/>
                <a:cs typeface="Lucida Console"/>
              </a:rPr>
              <a:t> </a:t>
            </a:r>
            <a:r>
              <a:rPr sz="1100" b="1" spc="-10" dirty="0">
                <a:latin typeface="Lucida Console"/>
                <a:cs typeface="Lucida Console"/>
              </a:rPr>
              <a:t>data=df)</a:t>
            </a:r>
            <a:endParaRPr sz="1100" b="1" dirty="0">
              <a:latin typeface="Lucida Console"/>
              <a:cs typeface="Lucida Console"/>
            </a:endParaRPr>
          </a:p>
          <a:p>
            <a:pPr marL="125730" indent="419100">
              <a:lnSpc>
                <a:spcPct val="100000"/>
              </a:lnSpc>
              <a:spcBef>
                <a:spcPts val="80"/>
              </a:spcBef>
            </a:pPr>
            <a:r>
              <a:rPr lang="zh-CN" altLang="en-US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线性模型</a:t>
            </a:r>
            <a:r>
              <a:rPr sz="11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00" b="1" spc="-10" dirty="0">
                <a:latin typeface="Lucida Console"/>
                <a:cs typeface="Lucida Console"/>
              </a:rPr>
              <a:t>glm(y</a:t>
            </a:r>
            <a:r>
              <a:rPr sz="1100" b="1" spc="-5" dirty="0">
                <a:latin typeface="Lucida Console"/>
                <a:cs typeface="Lucida Console"/>
              </a:rPr>
              <a:t> </a:t>
            </a:r>
            <a:r>
              <a:rPr sz="1100" b="1" spc="-10" dirty="0">
                <a:latin typeface="Lucida Console"/>
                <a:cs typeface="Lucida Console"/>
              </a:rPr>
              <a:t>~</a:t>
            </a:r>
            <a:r>
              <a:rPr sz="1100" b="1" spc="-5" dirty="0">
                <a:latin typeface="Lucida Console"/>
                <a:cs typeface="Lucida Console"/>
              </a:rPr>
              <a:t> </a:t>
            </a:r>
            <a:r>
              <a:rPr sz="1100" b="1" spc="-10" dirty="0">
                <a:latin typeface="Lucida Console"/>
                <a:cs typeface="Lucida Console"/>
              </a:rPr>
              <a:t>x,</a:t>
            </a:r>
            <a:r>
              <a:rPr sz="1100" b="1" spc="-5" dirty="0">
                <a:latin typeface="Lucida Console"/>
                <a:cs typeface="Lucida Console"/>
              </a:rPr>
              <a:t> </a:t>
            </a:r>
            <a:r>
              <a:rPr sz="1100" b="1" spc="-10" dirty="0">
                <a:latin typeface="Lucida Console"/>
                <a:cs typeface="Lucida Console"/>
              </a:rPr>
              <a:t>data=df)</a:t>
            </a:r>
            <a:endParaRPr sz="1100" b="1" dirty="0">
              <a:latin typeface="Lucida Console"/>
              <a:cs typeface="Lucida Console"/>
            </a:endParaRPr>
          </a:p>
          <a:p>
            <a:pPr marR="1270" algn="ctr">
              <a:lnSpc>
                <a:spcPct val="100000"/>
              </a:lnSpc>
              <a:spcBef>
                <a:spcPts val="80"/>
              </a:spcBef>
            </a:pPr>
            <a:r>
              <a:rPr lang="zh-CN" altLang="en-US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广义线性模型</a:t>
            </a:r>
            <a:r>
              <a:rPr sz="11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5080" algn="ctr">
              <a:lnSpc>
                <a:spcPct val="100000"/>
              </a:lnSpc>
            </a:pPr>
            <a:r>
              <a:rPr sz="1100" b="1" spc="-10" dirty="0">
                <a:latin typeface="Lucida Console"/>
                <a:cs typeface="Lucida Console"/>
              </a:rPr>
              <a:t>summary</a:t>
            </a:r>
            <a:endParaRPr sz="1100" b="1" dirty="0">
              <a:latin typeface="Lucida Console"/>
              <a:cs typeface="Lucida Console"/>
            </a:endParaRPr>
          </a:p>
          <a:p>
            <a:pPr marL="74930" marR="66675" algn="ctr">
              <a:lnSpc>
                <a:spcPct val="106100"/>
              </a:lnSpc>
            </a:pPr>
            <a:r>
              <a:rPr lang="zh-CN" altLang="zh-CN" sz="1100" b="0" i="0" dirty="0">
                <a:solidFill>
                  <a:srgbClr val="000000"/>
                </a:solidFill>
                <a:effectLst/>
                <a:ea typeface="Roboto" panose="02000000000000000000" pitchFamily="2" charset="0"/>
              </a:rPr>
              <a:t>从模型中获取更多详细信息</a:t>
            </a:r>
            <a:r>
              <a:rPr sz="1100" dirty="0">
                <a:latin typeface="Calibri"/>
                <a:cs typeface="Calibri"/>
              </a:rPr>
              <a:t>.</a:t>
            </a:r>
          </a:p>
        </p:txBody>
      </p:sp>
      <p:sp>
        <p:nvSpPr>
          <p:cNvPr id="257" name="object 257"/>
          <p:cNvSpPr txBox="1"/>
          <p:nvPr/>
        </p:nvSpPr>
        <p:spPr>
          <a:xfrm>
            <a:off x="12788900" y="4752703"/>
            <a:ext cx="782955" cy="886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6100"/>
              </a:lnSpc>
            </a:pPr>
            <a:r>
              <a:rPr sz="1100" b="1" spc="-10" dirty="0" err="1">
                <a:latin typeface="Lucida Console"/>
                <a:cs typeface="Lucida Console"/>
              </a:rPr>
              <a:t>prop.test</a:t>
            </a:r>
            <a:r>
              <a:rPr sz="1100" b="1" spc="-10" dirty="0">
                <a:latin typeface="Lucida Console"/>
                <a:cs typeface="Lucida Console"/>
              </a:rPr>
              <a:t> </a:t>
            </a:r>
            <a:r>
              <a:rPr lang="zh-CN" altLang="en-US" sz="1100" spc="-35" dirty="0">
                <a:latin typeface="Calibri"/>
                <a:cs typeface="Calibri"/>
              </a:rPr>
              <a:t>检验</a:t>
            </a:r>
            <a:r>
              <a:rPr lang="zh-CN" altLang="en-US" sz="1100" b="0" i="0" dirty="0">
                <a:solidFill>
                  <a:srgbClr val="000000"/>
                </a:solidFill>
                <a:effectLst/>
                <a:latin typeface="PingFangSC-Regular"/>
              </a:rPr>
              <a:t>几个组中的</a:t>
            </a:r>
            <a:r>
              <a:rPr lang="zh-CN" altLang="en-US" sz="1100" spc="-35" dirty="0">
                <a:latin typeface="Calibri"/>
                <a:cs typeface="Calibri"/>
              </a:rPr>
              <a:t>比值是否相同或是否等于某值</a:t>
            </a:r>
            <a:r>
              <a:rPr sz="1100" spc="-5" dirty="0">
                <a:latin typeface="Calibri"/>
                <a:cs typeface="Calibri"/>
              </a:rPr>
              <a:t>.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12877800" y="5794103"/>
            <a:ext cx="620395" cy="348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0" algn="ctr">
              <a:lnSpc>
                <a:spcPct val="106100"/>
              </a:lnSpc>
            </a:pPr>
            <a:r>
              <a:rPr sz="1100" b="1" spc="-10" dirty="0" err="1">
                <a:latin typeface="Lucida Console"/>
                <a:cs typeface="Lucida Console"/>
              </a:rPr>
              <a:t>aov</a:t>
            </a:r>
            <a:endParaRPr lang="en-US" sz="1100" b="1" spc="-10" dirty="0">
              <a:latin typeface="Lucida Console"/>
              <a:cs typeface="Lucida Console"/>
            </a:endParaRPr>
          </a:p>
          <a:p>
            <a:pPr marL="12700" marR="5080" indent="-12700" algn="ctr">
              <a:lnSpc>
                <a:spcPct val="106100"/>
              </a:lnSpc>
            </a:pPr>
            <a:r>
              <a:rPr lang="zh-CN" altLang="en-US" sz="1100" spc="-10" dirty="0">
                <a:latin typeface="Lucida Console"/>
                <a:cs typeface="Lucida Console"/>
              </a:rPr>
              <a:t>方差分析</a:t>
            </a:r>
            <a:r>
              <a:rPr sz="1100" spc="-30" dirty="0">
                <a:latin typeface="Calibri"/>
                <a:cs typeface="Calibri"/>
              </a:rPr>
              <a:t>.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11620500" y="892947"/>
            <a:ext cx="15824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spc="35" dirty="0">
                <a:latin typeface="Calibri"/>
                <a:cs typeface="Calibri"/>
              </a:rPr>
              <a:t>将多个向量连接在一起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9626600" y="1143330"/>
            <a:ext cx="18611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Lucida Console"/>
                <a:cs typeface="Lucida Console"/>
              </a:rPr>
              <a:t>paste(x,</a:t>
            </a:r>
            <a:r>
              <a:rPr sz="1000" b="1" spc="-5" dirty="0">
                <a:latin typeface="Lucida Console"/>
                <a:cs typeface="Lucida Console"/>
              </a:rPr>
              <a:t> </a:t>
            </a:r>
            <a:r>
              <a:rPr sz="1000" b="1" spc="-10" dirty="0">
                <a:latin typeface="Lucida Console"/>
                <a:cs typeface="Lucida Console"/>
              </a:rPr>
              <a:t>collapse</a:t>
            </a:r>
            <a:r>
              <a:rPr sz="1000" b="1" spc="-5" dirty="0">
                <a:latin typeface="Lucida Console"/>
                <a:cs typeface="Lucida Console"/>
              </a:rPr>
              <a:t> </a:t>
            </a:r>
            <a:r>
              <a:rPr sz="1000" b="1" spc="-10" dirty="0">
                <a:latin typeface="Lucida Console"/>
                <a:cs typeface="Lucida Console"/>
              </a:rPr>
              <a:t>=</a:t>
            </a:r>
            <a:r>
              <a:rPr sz="1000" b="1" spc="-5" dirty="0">
                <a:latin typeface="Lucida Console"/>
                <a:cs typeface="Lucida Console"/>
              </a:rPr>
              <a:t> </a:t>
            </a:r>
            <a:r>
              <a:rPr sz="1000" b="1" spc="-10" dirty="0">
                <a:latin typeface="Lucida Console"/>
                <a:cs typeface="Lucida Console"/>
              </a:rPr>
              <a:t>'</a:t>
            </a:r>
            <a:r>
              <a:rPr sz="1000" b="1" spc="-5" dirty="0">
                <a:latin typeface="Lucida Console"/>
                <a:cs typeface="Lucida Console"/>
              </a:rPr>
              <a:t> </a:t>
            </a:r>
            <a:r>
              <a:rPr sz="1000" b="1" spc="-10" dirty="0">
                <a:latin typeface="Lucida Console"/>
                <a:cs typeface="Lucida Console"/>
              </a:rPr>
              <a:t>')</a:t>
            </a:r>
            <a:endParaRPr sz="1000" b="1">
              <a:latin typeface="Lucida Console"/>
              <a:cs typeface="Lucida Console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11620500" y="1159647"/>
            <a:ext cx="17907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spc="35" dirty="0">
                <a:latin typeface="Calibri"/>
                <a:cs typeface="Calibri"/>
              </a:rPr>
              <a:t>将向量的元素连接在一起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9931400" y="1410030"/>
            <a:ext cx="12490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Lucida Console"/>
                <a:cs typeface="Lucida Console"/>
              </a:rPr>
              <a:t>grep(pattern,</a:t>
            </a:r>
            <a:r>
              <a:rPr sz="1000" b="1" spc="-5" dirty="0">
                <a:latin typeface="Lucida Console"/>
                <a:cs typeface="Lucida Console"/>
              </a:rPr>
              <a:t> </a:t>
            </a:r>
            <a:r>
              <a:rPr sz="1000" b="1" spc="-10" dirty="0">
                <a:latin typeface="Lucida Console"/>
                <a:cs typeface="Lucida Console"/>
              </a:rPr>
              <a:t>x)</a:t>
            </a:r>
            <a:endParaRPr sz="1000" b="1">
              <a:latin typeface="Lucida Console"/>
              <a:cs typeface="Lucida Console"/>
            </a:endParaRPr>
          </a:p>
        </p:txBody>
      </p:sp>
      <p:sp>
        <p:nvSpPr>
          <p:cNvPr id="263" name="object 263"/>
          <p:cNvSpPr txBox="1"/>
          <p:nvPr/>
        </p:nvSpPr>
        <p:spPr>
          <a:xfrm>
            <a:off x="11620500" y="1426347"/>
            <a:ext cx="19050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spc="5" dirty="0">
                <a:latin typeface="Calibri"/>
                <a:cs typeface="Calibri"/>
              </a:rPr>
              <a:t>在</a:t>
            </a:r>
            <a:r>
              <a:rPr lang="en-US" altLang="zh-CN" sz="1000" spc="5" dirty="0">
                <a:latin typeface="Calibri"/>
                <a:cs typeface="Calibri"/>
              </a:rPr>
              <a:t>x</a:t>
            </a:r>
            <a:r>
              <a:rPr lang="zh-CN" altLang="en-US" sz="1000" spc="5" dirty="0">
                <a:latin typeface="Calibri"/>
                <a:cs typeface="Calibri"/>
              </a:rPr>
              <a:t>中查找正则表达式匹配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264" name="object 264"/>
          <p:cNvSpPr txBox="1"/>
          <p:nvPr/>
        </p:nvSpPr>
        <p:spPr>
          <a:xfrm>
            <a:off x="9588500" y="1676730"/>
            <a:ext cx="19373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Lucida Console"/>
                <a:cs typeface="Lucida Console"/>
              </a:rPr>
              <a:t>gsub(pattern,</a:t>
            </a:r>
            <a:r>
              <a:rPr sz="1000" b="1" spc="-5" dirty="0">
                <a:latin typeface="Lucida Console"/>
                <a:cs typeface="Lucida Console"/>
              </a:rPr>
              <a:t> </a:t>
            </a:r>
            <a:r>
              <a:rPr sz="1000" b="1" spc="-10" dirty="0">
                <a:latin typeface="Lucida Console"/>
                <a:cs typeface="Lucida Console"/>
              </a:rPr>
              <a:t>replace,</a:t>
            </a:r>
            <a:r>
              <a:rPr sz="1000" b="1" spc="-5" dirty="0">
                <a:latin typeface="Lucida Console"/>
                <a:cs typeface="Lucida Console"/>
              </a:rPr>
              <a:t> </a:t>
            </a:r>
            <a:r>
              <a:rPr sz="1000" b="1" spc="-10" dirty="0">
                <a:latin typeface="Lucida Console"/>
                <a:cs typeface="Lucida Console"/>
              </a:rPr>
              <a:t>x)</a:t>
            </a:r>
            <a:endParaRPr sz="1000" b="1">
              <a:latin typeface="Lucida Console"/>
              <a:cs typeface="Lucida Console"/>
            </a:endParaRPr>
          </a:p>
        </p:txBody>
      </p:sp>
      <p:sp>
        <p:nvSpPr>
          <p:cNvPr id="265" name="object 265"/>
          <p:cNvSpPr txBox="1"/>
          <p:nvPr/>
        </p:nvSpPr>
        <p:spPr>
          <a:xfrm>
            <a:off x="11620500" y="1693047"/>
            <a:ext cx="17729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spc="-10" dirty="0">
                <a:latin typeface="Calibri"/>
                <a:cs typeface="Calibri"/>
              </a:rPr>
              <a:t>用字符串替换</a:t>
            </a:r>
            <a:r>
              <a:rPr lang="en-US" altLang="zh-CN" sz="1000" spc="-10" dirty="0">
                <a:latin typeface="Calibri"/>
                <a:cs typeface="Calibri"/>
              </a:rPr>
              <a:t>x</a:t>
            </a:r>
            <a:r>
              <a:rPr lang="zh-CN" altLang="en-US" sz="1000" spc="-10" dirty="0">
                <a:latin typeface="Calibri"/>
                <a:cs typeface="Calibri"/>
              </a:rPr>
              <a:t>中的匹配项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10160000" y="1943430"/>
            <a:ext cx="7905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Lucida Console"/>
                <a:cs typeface="Lucida Console"/>
              </a:rPr>
              <a:t>toupper(x)</a:t>
            </a:r>
            <a:endParaRPr sz="1000" b="1">
              <a:latin typeface="Lucida Console"/>
              <a:cs typeface="Lucida Console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11620500" y="1959747"/>
            <a:ext cx="11506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转换为大写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68" name="object 268"/>
          <p:cNvSpPr txBox="1"/>
          <p:nvPr/>
        </p:nvSpPr>
        <p:spPr>
          <a:xfrm>
            <a:off x="10160000" y="2210130"/>
            <a:ext cx="7905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Lucida Console"/>
                <a:cs typeface="Lucida Console"/>
              </a:rPr>
              <a:t>tolower(x)</a:t>
            </a:r>
            <a:endParaRPr sz="1000" b="1">
              <a:latin typeface="Lucida Console"/>
              <a:cs typeface="Lucida Console"/>
            </a:endParaRPr>
          </a:p>
        </p:txBody>
      </p:sp>
      <p:sp>
        <p:nvSpPr>
          <p:cNvPr id="269" name="object 269"/>
          <p:cNvSpPr txBox="1"/>
          <p:nvPr/>
        </p:nvSpPr>
        <p:spPr>
          <a:xfrm>
            <a:off x="11620500" y="2226447"/>
            <a:ext cx="11303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转换为小写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70" name="object 270"/>
          <p:cNvSpPr txBox="1"/>
          <p:nvPr/>
        </p:nvSpPr>
        <p:spPr>
          <a:xfrm>
            <a:off x="10236200" y="2476830"/>
            <a:ext cx="6375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Lucida Console"/>
                <a:cs typeface="Lucida Console"/>
              </a:rPr>
              <a:t>nchar(x)</a:t>
            </a:r>
            <a:endParaRPr sz="1000" b="1">
              <a:latin typeface="Lucida Console"/>
              <a:cs typeface="Lucida Console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11620500" y="2493147"/>
            <a:ext cx="16827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spc="-10" dirty="0">
                <a:latin typeface="Calibri"/>
                <a:cs typeface="Calibri"/>
              </a:rPr>
              <a:t>字符串中的字符数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272" name="object 272"/>
          <p:cNvSpPr txBox="1"/>
          <p:nvPr/>
        </p:nvSpPr>
        <p:spPr>
          <a:xfrm>
            <a:off x="11684000" y="3464216"/>
            <a:ext cx="1746885" cy="37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4200"/>
              </a:lnSpc>
            </a:pPr>
            <a:r>
              <a:rPr lang="zh-CN" altLang="en-US" sz="1200" spc="-20" dirty="0">
                <a:latin typeface="Calibri"/>
                <a:cs typeface="Calibri"/>
              </a:rPr>
              <a:t>通过“切割”成部分，将数字向量变成一个因子。 </a:t>
            </a:r>
            <a:endParaRPr lang="en-US" sz="1200" dirty="0">
              <a:latin typeface="Calibri"/>
              <a:cs typeface="Calibri"/>
            </a:endParaRPr>
          </a:p>
        </p:txBody>
      </p:sp>
      <p:graphicFrame>
        <p:nvGraphicFramePr>
          <p:cNvPr id="214" name="object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507887"/>
              </p:ext>
            </p:extLst>
          </p:nvPr>
        </p:nvGraphicFramePr>
        <p:xfrm>
          <a:off x="4959350" y="5886450"/>
          <a:ext cx="1509781" cy="1653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788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x</a:t>
                      </a:r>
                      <a:endParaRPr sz="11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Console"/>
                          <a:cs typeface="Lucida Console"/>
                        </a:rPr>
                        <a:t>y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156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a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156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2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b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15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3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c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7" name="object 217"/>
          <p:cNvGraphicFramePr>
            <a:graphicFrameLocks noGrp="1"/>
          </p:cNvGraphicFramePr>
          <p:nvPr/>
        </p:nvGraphicFramePr>
        <p:xfrm>
          <a:off x="5875841" y="8758032"/>
          <a:ext cx="39530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983"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642"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BD23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BD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642"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8" name="object 218"/>
          <p:cNvGraphicFramePr>
            <a:graphicFrameLocks noGrp="1"/>
          </p:cNvGraphicFramePr>
          <p:nvPr/>
        </p:nvGraphicFramePr>
        <p:xfrm>
          <a:off x="5875841" y="7969111"/>
          <a:ext cx="39530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375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983"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BD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642"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BD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642"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BD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9" name="object 219"/>
          <p:cNvGraphicFramePr>
            <a:graphicFrameLocks noGrp="1"/>
          </p:cNvGraphicFramePr>
          <p:nvPr/>
        </p:nvGraphicFramePr>
        <p:xfrm>
          <a:off x="5875841" y="9644338"/>
          <a:ext cx="39530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983"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642"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BD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642"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1" name="object 2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510063"/>
              </p:ext>
            </p:extLst>
          </p:nvPr>
        </p:nvGraphicFramePr>
        <p:xfrm>
          <a:off x="7257614" y="5980530"/>
          <a:ext cx="39530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algn="ctr"/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375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/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BD2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/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BD2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/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BD2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4" name="object 2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25429"/>
              </p:ext>
            </p:extLst>
          </p:nvPr>
        </p:nvGraphicFramePr>
        <p:xfrm>
          <a:off x="8530792" y="5986074"/>
          <a:ext cx="395300" cy="7358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953"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375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953"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BD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953"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BD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953"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BD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5" name="object 2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64494"/>
              </p:ext>
            </p:extLst>
          </p:nvPr>
        </p:nvGraphicFramePr>
        <p:xfrm>
          <a:off x="7831708" y="8531887"/>
          <a:ext cx="325558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307"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286"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352"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352"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6" name="object 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28942"/>
              </p:ext>
            </p:extLst>
          </p:nvPr>
        </p:nvGraphicFramePr>
        <p:xfrm>
          <a:off x="8712717" y="8531887"/>
          <a:ext cx="478908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36">
                  <a:extLst>
                    <a:ext uri="{9D8B030D-6E8A-4147-A177-3AD203B41FA5}">
                      <a16:colId xmlns:a16="http://schemas.microsoft.com/office/drawing/2014/main" val="3915316284"/>
                    </a:ext>
                  </a:extLst>
                </a:gridCol>
              </a:tblGrid>
              <a:tr h="117307"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54109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54109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41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286"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352"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352">
                <a:tc>
                  <a:txBody>
                    <a:bodyPr/>
                    <a:lstStyle/>
                    <a:p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8" name="object 2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22787"/>
              </p:ext>
            </p:extLst>
          </p:nvPr>
        </p:nvGraphicFramePr>
        <p:xfrm>
          <a:off x="7831707" y="9520562"/>
          <a:ext cx="319488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307"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286"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352"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352"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0" name="object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393385"/>
              </p:ext>
            </p:extLst>
          </p:nvPr>
        </p:nvGraphicFramePr>
        <p:xfrm>
          <a:off x="8870267" y="9482462"/>
          <a:ext cx="321358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54109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541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8" name="文本框 277">
            <a:extLst>
              <a:ext uri="{FF2B5EF4-FFF2-40B4-BE49-F238E27FC236}">
                <a16:creationId xmlns:a16="http://schemas.microsoft.com/office/drawing/2014/main" id="{42718084-45D3-4AA4-9B70-D8D9267171FC}"/>
              </a:ext>
            </a:extLst>
          </p:cNvPr>
          <p:cNvSpPr txBox="1"/>
          <p:nvPr/>
        </p:nvSpPr>
        <p:spPr>
          <a:xfrm>
            <a:off x="896711" y="835044"/>
            <a:ext cx="3062852" cy="414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lvl="0" indent="0" algn="ctr" defTabSz="914400" rtl="0" eaLnBrk="1" fontAlgn="auto" latinLnBrk="0" hangingPunct="1">
              <a:lnSpc>
                <a:spcPct val="1083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R </a:t>
            </a:r>
            <a:r>
              <a:rPr kumimoji="0" lang="zh-CN" altLang="en-US" sz="1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Calibri"/>
              </a:rPr>
              <a:t>中常见数据类型之间的转换。总是可以从表中的较高值转换为较低值。 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280" name="表格 279">
            <a:extLst>
              <a:ext uri="{FF2B5EF4-FFF2-40B4-BE49-F238E27FC236}">
                <a16:creationId xmlns:a16="http://schemas.microsoft.com/office/drawing/2014/main" id="{2E11C05B-5A83-43C5-845E-5C65D2CA7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878647"/>
              </p:ext>
            </p:extLst>
          </p:nvPr>
        </p:nvGraphicFramePr>
        <p:xfrm>
          <a:off x="526840" y="8247549"/>
          <a:ext cx="3799150" cy="1326138"/>
        </p:xfrm>
        <a:graphic>
          <a:graphicData uri="http://schemas.openxmlformats.org/drawingml/2006/table">
            <a:tbl>
              <a:tblPr/>
              <a:tblGrid>
                <a:gridCol w="1899575">
                  <a:extLst>
                    <a:ext uri="{9D8B030D-6E8A-4147-A177-3AD203B41FA5}">
                      <a16:colId xmlns:a16="http://schemas.microsoft.com/office/drawing/2014/main" val="1503513746"/>
                    </a:ext>
                  </a:extLst>
                </a:gridCol>
                <a:gridCol w="1899575">
                  <a:extLst>
                    <a:ext uri="{9D8B030D-6E8A-4147-A177-3AD203B41FA5}">
                      <a16:colId xmlns:a16="http://schemas.microsoft.com/office/drawing/2014/main" val="347484554"/>
                    </a:ext>
                  </a:extLst>
                </a:gridCol>
              </a:tblGrid>
              <a:tr h="4420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ls()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列出环境中的所有变量。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255353"/>
                  </a:ext>
                </a:extLst>
              </a:tr>
              <a:tr h="4420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rm(x)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从环境中移除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040678"/>
                  </a:ext>
                </a:extLst>
              </a:tr>
              <a:tr h="4420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rm(list = ls())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从环境中移除所有变量。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236826"/>
                  </a:ext>
                </a:extLst>
              </a:tr>
            </a:tbl>
          </a:graphicData>
        </a:graphic>
      </p:graphicFrame>
      <p:graphicFrame>
        <p:nvGraphicFramePr>
          <p:cNvPr id="283" name="表格 282">
            <a:extLst>
              <a:ext uri="{FF2B5EF4-FFF2-40B4-BE49-F238E27FC236}">
                <a16:creationId xmlns:a16="http://schemas.microsoft.com/office/drawing/2014/main" id="{1C6BA2DD-F4B8-468D-A152-49AEDF0D2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629442"/>
              </p:ext>
            </p:extLst>
          </p:nvPr>
        </p:nvGraphicFramePr>
        <p:xfrm>
          <a:off x="4899357" y="1247178"/>
          <a:ext cx="362880" cy="369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60">
                  <a:extLst>
                    <a:ext uri="{9D8B030D-6E8A-4147-A177-3AD203B41FA5}">
                      <a16:colId xmlns:a16="http://schemas.microsoft.com/office/drawing/2014/main" val="1367158191"/>
                    </a:ext>
                  </a:extLst>
                </a:gridCol>
                <a:gridCol w="120960">
                  <a:extLst>
                    <a:ext uri="{9D8B030D-6E8A-4147-A177-3AD203B41FA5}">
                      <a16:colId xmlns:a16="http://schemas.microsoft.com/office/drawing/2014/main" val="1852685171"/>
                    </a:ext>
                  </a:extLst>
                </a:gridCol>
                <a:gridCol w="120960">
                  <a:extLst>
                    <a:ext uri="{9D8B030D-6E8A-4147-A177-3AD203B41FA5}">
                      <a16:colId xmlns:a16="http://schemas.microsoft.com/office/drawing/2014/main" val="1557998883"/>
                    </a:ext>
                  </a:extLst>
                </a:gridCol>
              </a:tblGrid>
              <a:tr h="1231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80" marR="6480" marT="64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80" marR="6480" marT="64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80" marR="6480" marT="6480" marB="0" anchor="b"/>
                </a:tc>
                <a:extLst>
                  <a:ext uri="{0D108BD9-81ED-4DB2-BD59-A6C34878D82A}">
                    <a16:rowId xmlns:a16="http://schemas.microsoft.com/office/drawing/2014/main" val="129521116"/>
                  </a:ext>
                </a:extLst>
              </a:tr>
              <a:tr h="1231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80" marR="6480" marT="6480" marB="0" anchor="b">
                    <a:solidFill>
                      <a:srgbClr val="DCBD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80" marR="6480" marT="6480" marB="0" anchor="b">
                    <a:solidFill>
                      <a:srgbClr val="DCBD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80" marR="6480" marT="6480" marB="0" anchor="b">
                    <a:solidFill>
                      <a:srgbClr val="DCBD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465196"/>
                  </a:ext>
                </a:extLst>
              </a:tr>
              <a:tr h="1231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80" marR="6480" marT="64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80" marR="6480" marT="64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80" marR="6480" marT="6480" marB="0" anchor="b"/>
                </a:tc>
                <a:extLst>
                  <a:ext uri="{0D108BD9-81ED-4DB2-BD59-A6C34878D82A}">
                    <a16:rowId xmlns:a16="http://schemas.microsoft.com/office/drawing/2014/main" val="498812434"/>
                  </a:ext>
                </a:extLst>
              </a:tr>
            </a:tbl>
          </a:graphicData>
        </a:graphic>
      </p:graphicFrame>
      <p:graphicFrame>
        <p:nvGraphicFramePr>
          <p:cNvPr id="284" name="表格 283">
            <a:extLst>
              <a:ext uri="{FF2B5EF4-FFF2-40B4-BE49-F238E27FC236}">
                <a16:creationId xmlns:a16="http://schemas.microsoft.com/office/drawing/2014/main" id="{6F133548-03D7-47BB-B429-E3FB84B70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230914"/>
              </p:ext>
            </p:extLst>
          </p:nvPr>
        </p:nvGraphicFramePr>
        <p:xfrm>
          <a:off x="4899357" y="1730497"/>
          <a:ext cx="362880" cy="369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60">
                  <a:extLst>
                    <a:ext uri="{9D8B030D-6E8A-4147-A177-3AD203B41FA5}">
                      <a16:colId xmlns:a16="http://schemas.microsoft.com/office/drawing/2014/main" val="1367158191"/>
                    </a:ext>
                  </a:extLst>
                </a:gridCol>
                <a:gridCol w="120960">
                  <a:extLst>
                    <a:ext uri="{9D8B030D-6E8A-4147-A177-3AD203B41FA5}">
                      <a16:colId xmlns:a16="http://schemas.microsoft.com/office/drawing/2014/main" val="1852685171"/>
                    </a:ext>
                  </a:extLst>
                </a:gridCol>
                <a:gridCol w="120960">
                  <a:extLst>
                    <a:ext uri="{9D8B030D-6E8A-4147-A177-3AD203B41FA5}">
                      <a16:colId xmlns:a16="http://schemas.microsoft.com/office/drawing/2014/main" val="1557998883"/>
                    </a:ext>
                  </a:extLst>
                </a:gridCol>
              </a:tblGrid>
              <a:tr h="1231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80" marR="6480" marT="6480" marB="0" anchor="b">
                    <a:solidFill>
                      <a:srgbClr val="DCBD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80" marR="6480" marT="64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80" marR="6480" marT="6480" marB="0" anchor="b"/>
                </a:tc>
                <a:extLst>
                  <a:ext uri="{0D108BD9-81ED-4DB2-BD59-A6C34878D82A}">
                    <a16:rowId xmlns:a16="http://schemas.microsoft.com/office/drawing/2014/main" val="129521116"/>
                  </a:ext>
                </a:extLst>
              </a:tr>
              <a:tr h="1231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80" marR="6480" marT="6480" marB="0" anchor="b">
                    <a:solidFill>
                      <a:srgbClr val="DCBD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80" marR="6480" marT="64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80" marR="6480" marT="6480" marB="0" anchor="b"/>
                </a:tc>
                <a:extLst>
                  <a:ext uri="{0D108BD9-81ED-4DB2-BD59-A6C34878D82A}">
                    <a16:rowId xmlns:a16="http://schemas.microsoft.com/office/drawing/2014/main" val="2248465196"/>
                  </a:ext>
                </a:extLst>
              </a:tr>
              <a:tr h="1231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80" marR="6480" marT="6480" marB="0" anchor="b">
                    <a:solidFill>
                      <a:srgbClr val="DCBD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80" marR="6480" marT="64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80" marR="6480" marT="6480" marB="0" anchor="b"/>
                </a:tc>
                <a:extLst>
                  <a:ext uri="{0D108BD9-81ED-4DB2-BD59-A6C34878D82A}">
                    <a16:rowId xmlns:a16="http://schemas.microsoft.com/office/drawing/2014/main" val="498812434"/>
                  </a:ext>
                </a:extLst>
              </a:tr>
            </a:tbl>
          </a:graphicData>
        </a:graphic>
      </p:graphicFrame>
      <p:graphicFrame>
        <p:nvGraphicFramePr>
          <p:cNvPr id="285" name="表格 284">
            <a:extLst>
              <a:ext uri="{FF2B5EF4-FFF2-40B4-BE49-F238E27FC236}">
                <a16:creationId xmlns:a16="http://schemas.microsoft.com/office/drawing/2014/main" id="{5B3D4723-AAD6-421D-AE50-9429B4C6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867431"/>
              </p:ext>
            </p:extLst>
          </p:nvPr>
        </p:nvGraphicFramePr>
        <p:xfrm>
          <a:off x="4899357" y="2177850"/>
          <a:ext cx="362880" cy="369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60">
                  <a:extLst>
                    <a:ext uri="{9D8B030D-6E8A-4147-A177-3AD203B41FA5}">
                      <a16:colId xmlns:a16="http://schemas.microsoft.com/office/drawing/2014/main" val="1367158191"/>
                    </a:ext>
                  </a:extLst>
                </a:gridCol>
                <a:gridCol w="120960">
                  <a:extLst>
                    <a:ext uri="{9D8B030D-6E8A-4147-A177-3AD203B41FA5}">
                      <a16:colId xmlns:a16="http://schemas.microsoft.com/office/drawing/2014/main" val="1852685171"/>
                    </a:ext>
                  </a:extLst>
                </a:gridCol>
                <a:gridCol w="120960">
                  <a:extLst>
                    <a:ext uri="{9D8B030D-6E8A-4147-A177-3AD203B41FA5}">
                      <a16:colId xmlns:a16="http://schemas.microsoft.com/office/drawing/2014/main" val="1557998883"/>
                    </a:ext>
                  </a:extLst>
                </a:gridCol>
              </a:tblGrid>
              <a:tr h="1231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80" marR="6480" marT="64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80" marR="6480" marT="64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80" marR="6480" marT="6480" marB="0" anchor="b"/>
                </a:tc>
                <a:extLst>
                  <a:ext uri="{0D108BD9-81ED-4DB2-BD59-A6C34878D82A}">
                    <a16:rowId xmlns:a16="http://schemas.microsoft.com/office/drawing/2014/main" val="129521116"/>
                  </a:ext>
                </a:extLst>
              </a:tr>
              <a:tr h="1231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80" marR="6480" marT="64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80" marR="6480" marT="64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80" marR="6480" marT="6480" marB="0" anchor="b">
                    <a:solidFill>
                      <a:srgbClr val="DCBD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465196"/>
                  </a:ext>
                </a:extLst>
              </a:tr>
              <a:tr h="1231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80" marR="6480" marT="64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80" marR="6480" marT="64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80" marR="6480" marT="6480" marB="0" anchor="b"/>
                </a:tc>
                <a:extLst>
                  <a:ext uri="{0D108BD9-81ED-4DB2-BD59-A6C34878D82A}">
                    <a16:rowId xmlns:a16="http://schemas.microsoft.com/office/drawing/2014/main" val="498812434"/>
                  </a:ext>
                </a:extLst>
              </a:tr>
            </a:tbl>
          </a:graphicData>
        </a:graphic>
      </p:graphicFrame>
      <p:graphicFrame>
        <p:nvGraphicFramePr>
          <p:cNvPr id="288" name="object 225">
            <a:extLst>
              <a:ext uri="{FF2B5EF4-FFF2-40B4-BE49-F238E27FC236}">
                <a16:creationId xmlns:a16="http://schemas.microsoft.com/office/drawing/2014/main" id="{9D759ED2-72A5-497F-9A29-141391956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798225"/>
              </p:ext>
            </p:extLst>
          </p:nvPr>
        </p:nvGraphicFramePr>
        <p:xfrm>
          <a:off x="8276258" y="8531887"/>
          <a:ext cx="162779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307">
                <a:tc>
                  <a:txBody>
                    <a:bodyPr/>
                    <a:lstStyle/>
                    <a:p>
                      <a:endParaRPr sz="11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707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286">
                <a:tc>
                  <a:txBody>
                    <a:bodyPr/>
                    <a:lstStyle/>
                    <a:p>
                      <a:endParaRPr sz="11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25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352">
                <a:tc>
                  <a:txBody>
                    <a:bodyPr/>
                    <a:lstStyle/>
                    <a:p>
                      <a:endParaRPr sz="11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25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352">
                <a:tc>
                  <a:txBody>
                    <a:bodyPr/>
                    <a:lstStyle/>
                    <a:p>
                      <a:endParaRPr sz="11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25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92" name="组合 291">
            <a:extLst>
              <a:ext uri="{FF2B5EF4-FFF2-40B4-BE49-F238E27FC236}">
                <a16:creationId xmlns:a16="http://schemas.microsoft.com/office/drawing/2014/main" id="{15B457E9-D479-40B9-985C-9652BB73EE60}"/>
              </a:ext>
            </a:extLst>
          </p:cNvPr>
          <p:cNvGrpSpPr/>
          <p:nvPr/>
        </p:nvGrpSpPr>
        <p:grpSpPr>
          <a:xfrm>
            <a:off x="8609510" y="9794882"/>
            <a:ext cx="228505" cy="121920"/>
            <a:chOff x="8454730" y="9742143"/>
            <a:chExt cx="228505" cy="121920"/>
          </a:xfrm>
        </p:grpSpPr>
        <p:sp>
          <p:nvSpPr>
            <p:cNvPr id="289" name="object 45">
              <a:extLst>
                <a:ext uri="{FF2B5EF4-FFF2-40B4-BE49-F238E27FC236}">
                  <a16:creationId xmlns:a16="http://schemas.microsoft.com/office/drawing/2014/main" id="{79CE5F7D-9C99-4A98-93C9-2D5552D399AB}"/>
                </a:ext>
              </a:extLst>
            </p:cNvPr>
            <p:cNvSpPr/>
            <p:nvPr/>
          </p:nvSpPr>
          <p:spPr>
            <a:xfrm>
              <a:off x="8454730" y="9803103"/>
              <a:ext cx="149860" cy="0"/>
            </a:xfrm>
            <a:custGeom>
              <a:avLst/>
              <a:gdLst/>
              <a:ahLst/>
              <a:cxnLst/>
              <a:rect l="l" t="t" r="r" b="b"/>
              <a:pathLst>
                <a:path w="149859">
                  <a:moveTo>
                    <a:pt x="0" y="0"/>
                  </a:moveTo>
                  <a:lnTo>
                    <a:pt x="137064" y="0"/>
                  </a:lnTo>
                  <a:lnTo>
                    <a:pt x="149764" y="0"/>
                  </a:lnTo>
                </a:path>
              </a:pathLst>
            </a:custGeom>
            <a:ln w="25400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46">
              <a:extLst>
                <a:ext uri="{FF2B5EF4-FFF2-40B4-BE49-F238E27FC236}">
                  <a16:creationId xmlns:a16="http://schemas.microsoft.com/office/drawing/2014/main" id="{FF697A86-EFA6-474A-B74B-40BAF2F3E3C9}"/>
                </a:ext>
              </a:extLst>
            </p:cNvPr>
            <p:cNvSpPr/>
            <p:nvPr/>
          </p:nvSpPr>
          <p:spPr>
            <a:xfrm>
              <a:off x="8561315" y="9742143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30480" y="60959"/>
                  </a:lnTo>
                  <a:lnTo>
                    <a:pt x="0" y="121919"/>
                  </a:lnTo>
                  <a:lnTo>
                    <a:pt x="121920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1" name="object 225">
            <a:extLst>
              <a:ext uri="{FF2B5EF4-FFF2-40B4-BE49-F238E27FC236}">
                <a16:creationId xmlns:a16="http://schemas.microsoft.com/office/drawing/2014/main" id="{482C5744-A2F5-4F6A-831E-A9617F981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497162"/>
              </p:ext>
            </p:extLst>
          </p:nvPr>
        </p:nvGraphicFramePr>
        <p:xfrm>
          <a:off x="8234716" y="9688202"/>
          <a:ext cx="306610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305">
                  <a:extLst>
                    <a:ext uri="{9D8B030D-6E8A-4147-A177-3AD203B41FA5}">
                      <a16:colId xmlns:a16="http://schemas.microsoft.com/office/drawing/2014/main" val="2600997043"/>
                    </a:ext>
                  </a:extLst>
                </a:gridCol>
              </a:tblGrid>
              <a:tr h="117307">
                <a:tc>
                  <a:txBody>
                    <a:bodyPr/>
                    <a:lstStyle/>
                    <a:p>
                      <a:endParaRPr sz="11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70706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07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286">
                <a:tc>
                  <a:txBody>
                    <a:bodyPr/>
                    <a:lstStyle/>
                    <a:p>
                      <a:endParaRPr sz="11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2506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25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5" name="表格 294">
            <a:extLst>
              <a:ext uri="{FF2B5EF4-FFF2-40B4-BE49-F238E27FC236}">
                <a16:creationId xmlns:a16="http://schemas.microsoft.com/office/drawing/2014/main" id="{B372B232-56BA-47D6-B483-BF4B3A318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233082"/>
              </p:ext>
            </p:extLst>
          </p:nvPr>
        </p:nvGraphicFramePr>
        <p:xfrm>
          <a:off x="9484300" y="6708490"/>
          <a:ext cx="4060672" cy="1845945"/>
        </p:xfrm>
        <a:graphic>
          <a:graphicData uri="http://schemas.openxmlformats.org/drawingml/2006/table">
            <a:tbl>
              <a:tblPr/>
              <a:tblGrid>
                <a:gridCol w="952233">
                  <a:extLst>
                    <a:ext uri="{9D8B030D-6E8A-4147-A177-3AD203B41FA5}">
                      <a16:colId xmlns:a16="http://schemas.microsoft.com/office/drawing/2014/main" val="3785885926"/>
                    </a:ext>
                  </a:extLst>
                </a:gridCol>
                <a:gridCol w="788055">
                  <a:extLst>
                    <a:ext uri="{9D8B030D-6E8A-4147-A177-3AD203B41FA5}">
                      <a16:colId xmlns:a16="http://schemas.microsoft.com/office/drawing/2014/main" val="1489915911"/>
                    </a:ext>
                  </a:extLst>
                </a:gridCol>
                <a:gridCol w="788055">
                  <a:extLst>
                    <a:ext uri="{9D8B030D-6E8A-4147-A177-3AD203B41FA5}">
                      <a16:colId xmlns:a16="http://schemas.microsoft.com/office/drawing/2014/main" val="1848123753"/>
                    </a:ext>
                  </a:extLst>
                </a:gridCol>
                <a:gridCol w="788055">
                  <a:extLst>
                    <a:ext uri="{9D8B030D-6E8A-4147-A177-3AD203B41FA5}">
                      <a16:colId xmlns:a16="http://schemas.microsoft.com/office/drawing/2014/main" val="1227585757"/>
                    </a:ext>
                  </a:extLst>
                </a:gridCol>
                <a:gridCol w="744274">
                  <a:extLst>
                    <a:ext uri="{9D8B030D-6E8A-4147-A177-3AD203B41FA5}">
                      <a16:colId xmlns:a16="http://schemas.microsoft.com/office/drawing/2014/main" val="4101405195"/>
                    </a:ext>
                  </a:extLst>
                </a:gridCol>
              </a:tblGrid>
              <a:tr h="3152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随机变量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概率密度函数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累计分布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分位数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036446"/>
                  </a:ext>
                </a:extLst>
              </a:tr>
              <a:tr h="343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Normal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正态分布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rnorm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dnorm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pnorm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qnorm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230355"/>
                  </a:ext>
                </a:extLst>
              </a:tr>
              <a:tr h="343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Poisson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泊松分布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rpois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dpois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ppois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qpois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87416"/>
                  </a:ext>
                </a:extLst>
              </a:tr>
              <a:tr h="343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Binomial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二项分布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rbinom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dbinom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pbinom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qbinom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467373"/>
                  </a:ext>
                </a:extLst>
              </a:tr>
              <a:tr h="343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Uniform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均匀分布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runif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dunif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punif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qunif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311308"/>
                  </a:ext>
                </a:extLst>
              </a:tr>
            </a:tbl>
          </a:graphicData>
        </a:graphic>
      </p:graphicFrame>
      <p:graphicFrame>
        <p:nvGraphicFramePr>
          <p:cNvPr id="302" name="表格 301">
            <a:extLst>
              <a:ext uri="{FF2B5EF4-FFF2-40B4-BE49-F238E27FC236}">
                <a16:creationId xmlns:a16="http://schemas.microsoft.com/office/drawing/2014/main" id="{82D19204-ACA8-4786-BCC8-65F018317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603146"/>
              </p:ext>
            </p:extLst>
          </p:nvPr>
        </p:nvGraphicFramePr>
        <p:xfrm>
          <a:off x="384341" y="3887470"/>
          <a:ext cx="4083377" cy="2269484"/>
        </p:xfrm>
        <a:graphic>
          <a:graphicData uri="http://schemas.openxmlformats.org/drawingml/2006/table">
            <a:tbl>
              <a:tblPr/>
              <a:tblGrid>
                <a:gridCol w="1038059">
                  <a:extLst>
                    <a:ext uri="{9D8B030D-6E8A-4147-A177-3AD203B41FA5}">
                      <a16:colId xmlns:a16="http://schemas.microsoft.com/office/drawing/2014/main" val="342060383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415328432"/>
                    </a:ext>
                  </a:extLst>
                </a:gridCol>
                <a:gridCol w="942058">
                  <a:extLst>
                    <a:ext uri="{9D8B030D-6E8A-4147-A177-3AD203B41FA5}">
                      <a16:colId xmlns:a16="http://schemas.microsoft.com/office/drawing/2014/main" val="3441453788"/>
                    </a:ext>
                  </a:extLst>
                </a:gridCol>
                <a:gridCol w="807860">
                  <a:extLst>
                    <a:ext uri="{9D8B030D-6E8A-4147-A177-3AD203B41FA5}">
                      <a16:colId xmlns:a16="http://schemas.microsoft.com/office/drawing/2014/main" val="3181654235"/>
                    </a:ext>
                  </a:extLst>
                </a:gridCol>
              </a:tblGrid>
              <a:tr h="32421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log(</a:t>
                      </a:r>
                      <a:r>
                        <a:rPr lang="en-US" sz="1000" b="0" i="0" u="none" strike="noStrike">
                          <a:solidFill>
                            <a:srgbClr val="666699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x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取自然对数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sum(</a:t>
                      </a:r>
                      <a:r>
                        <a:rPr lang="en-US" sz="1000" b="0" i="0" u="none" strike="noStrike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x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求和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2917"/>
                  </a:ext>
                </a:extLst>
              </a:tr>
              <a:tr h="32421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exp(</a:t>
                      </a:r>
                      <a:r>
                        <a:rPr lang="en-US" sz="1000" b="0" i="0" u="none" strike="noStrike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x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取自然指数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mean(</a:t>
                      </a:r>
                      <a:r>
                        <a:rPr lang="en-US" sz="1000" b="0" i="0" u="none" strike="noStrike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x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求平均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253148"/>
                  </a:ext>
                </a:extLst>
              </a:tr>
              <a:tr h="32421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max(</a:t>
                      </a:r>
                      <a:r>
                        <a:rPr lang="en-US" sz="1000" b="0" i="0" u="none" strike="noStrike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x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取最大的元素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median(</a:t>
                      </a:r>
                      <a:r>
                        <a:rPr lang="en-US" sz="1000" b="0" i="0" u="none" strike="noStrike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x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取中位数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987636"/>
                  </a:ext>
                </a:extLst>
              </a:tr>
              <a:tr h="32421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min(</a:t>
                      </a:r>
                      <a:r>
                        <a:rPr lang="en-US" sz="1000" b="0" i="0" u="none" strike="noStrike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x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取最小的元素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quantile(</a:t>
                      </a:r>
                      <a:r>
                        <a:rPr lang="en-US" sz="1000" b="0" i="0" u="none" strike="noStrike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x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取百分位数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18223"/>
                  </a:ext>
                </a:extLst>
              </a:tr>
              <a:tr h="32421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round(</a:t>
                      </a:r>
                      <a:r>
                        <a:rPr lang="en-US" sz="1000" b="0" i="0" u="none" strike="noStrike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x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n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位小数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rank(</a:t>
                      </a:r>
                      <a:r>
                        <a:rPr lang="en-US" sz="1000" b="0" i="0" u="none" strike="noStrike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x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78707"/>
                  </a:ext>
                </a:extLst>
              </a:tr>
              <a:tr h="32421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signif(</a:t>
                      </a:r>
                      <a:r>
                        <a:rPr lang="en-US" sz="1000" b="0" i="0" u="none" strike="noStrike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x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n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位有效数字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var(</a:t>
                      </a:r>
                      <a:r>
                        <a:rPr lang="en-US" sz="1000" b="0" i="0" u="none" strike="noStrike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x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计算方差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683827"/>
                  </a:ext>
                </a:extLst>
              </a:tr>
              <a:tr h="32421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cor(</a:t>
                      </a:r>
                      <a:r>
                        <a:rPr lang="en-US" sz="1000" b="0" i="0" u="none" strike="noStrike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x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-US" sz="1000" b="0" i="0" u="none" strike="noStrike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y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计算相关性系数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sd(</a:t>
                      </a:r>
                      <a:r>
                        <a:rPr lang="en-US" sz="1000" b="0" i="0" u="none" strike="noStrike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x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计算标准差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197812"/>
                  </a:ext>
                </a:extLst>
              </a:tr>
            </a:tbl>
          </a:graphicData>
        </a:graphic>
      </p:graphicFrame>
      <p:sp>
        <p:nvSpPr>
          <p:cNvPr id="273" name="object 6">
            <a:extLst>
              <a:ext uri="{FF2B5EF4-FFF2-40B4-BE49-F238E27FC236}">
                <a16:creationId xmlns:a16="http://schemas.microsoft.com/office/drawing/2014/main" id="{1AE8153D-8E58-4A88-8838-240E31F3BC5E}"/>
              </a:ext>
            </a:extLst>
          </p:cNvPr>
          <p:cNvSpPr txBox="1"/>
          <p:nvPr/>
        </p:nvSpPr>
        <p:spPr>
          <a:xfrm>
            <a:off x="9652000" y="10517689"/>
            <a:ext cx="4070699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spc="30" dirty="0">
                <a:latin typeface="Calibri"/>
                <a:cs typeface="Calibri"/>
              </a:rPr>
              <a:t>了解更多请关注</a:t>
            </a:r>
            <a:r>
              <a:rPr lang="zh-CN" altLang="en-US" sz="900" b="1" spc="30" dirty="0">
                <a:latin typeface="Calibri"/>
                <a:cs typeface="Calibri"/>
              </a:rPr>
              <a:t>网站与</a:t>
            </a:r>
            <a:r>
              <a:rPr lang="en-US" altLang="zh-CN" sz="900" b="1" spc="30" dirty="0">
                <a:latin typeface="Calibri"/>
                <a:cs typeface="Calibri"/>
              </a:rPr>
              <a:t>R</a:t>
            </a:r>
            <a:r>
              <a:rPr lang="zh-CN" altLang="en-US" sz="900" b="1" spc="30" dirty="0">
                <a:latin typeface="Calibri"/>
                <a:cs typeface="Calibri"/>
              </a:rPr>
              <a:t>扩展包</a:t>
            </a:r>
            <a:r>
              <a:rPr sz="900" b="1" spc="-25" dirty="0">
                <a:latin typeface="Tahoma"/>
                <a:cs typeface="Tahoma"/>
              </a:rPr>
              <a:t>vign</a:t>
            </a:r>
            <a:r>
              <a:rPr sz="900" b="1" spc="-35" dirty="0">
                <a:latin typeface="Tahoma"/>
                <a:cs typeface="Tahoma"/>
              </a:rPr>
              <a:t>e</a:t>
            </a:r>
            <a:r>
              <a:rPr sz="900" b="1" spc="-20" dirty="0">
                <a:latin typeface="Tahoma"/>
                <a:cs typeface="Tahoma"/>
              </a:rPr>
              <a:t>t</a:t>
            </a:r>
            <a:r>
              <a:rPr sz="900" b="1" spc="-15" dirty="0">
                <a:latin typeface="Tahoma"/>
                <a:cs typeface="Tahoma"/>
              </a:rPr>
              <a:t>t</a:t>
            </a:r>
            <a:r>
              <a:rPr sz="900" b="1" spc="-30" dirty="0">
                <a:latin typeface="Tahoma"/>
                <a:cs typeface="Tahoma"/>
              </a:rPr>
              <a:t>e</a:t>
            </a:r>
            <a:r>
              <a:rPr sz="900" b="1" spc="75" dirty="0">
                <a:latin typeface="Tahoma"/>
                <a:cs typeface="Tahoma"/>
              </a:rPr>
              <a:t> </a:t>
            </a:r>
            <a:r>
              <a:rPr sz="900" spc="-200" dirty="0">
                <a:latin typeface="Calibri"/>
                <a:cs typeface="Calibri"/>
              </a:rPr>
              <a:t>•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p</a:t>
            </a:r>
            <a:r>
              <a:rPr sz="900" spc="10" dirty="0">
                <a:latin typeface="Calibri"/>
                <a:cs typeface="Calibri"/>
              </a:rPr>
              <a:t>ac</a:t>
            </a:r>
            <a:r>
              <a:rPr sz="900" dirty="0">
                <a:latin typeface="Calibri"/>
                <a:cs typeface="Calibri"/>
              </a:rPr>
              <a:t>k</a:t>
            </a:r>
            <a:r>
              <a:rPr sz="900" spc="5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g</a:t>
            </a:r>
            <a:r>
              <a:rPr sz="900" spc="-20" dirty="0">
                <a:latin typeface="Calibri"/>
                <a:cs typeface="Calibri"/>
              </a:rPr>
              <a:t>e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version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sz="900" spc="-200" dirty="0">
                <a:latin typeface="Calibri"/>
                <a:cs typeface="Calibri"/>
              </a:rPr>
              <a:t>•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lang="zh-CN" altLang="en-US" sz="900" spc="5" dirty="0">
                <a:latin typeface="Calibri"/>
                <a:cs typeface="Calibri"/>
              </a:rPr>
              <a:t>最后更新</a:t>
            </a:r>
            <a:r>
              <a:rPr sz="900" spc="-20" dirty="0">
                <a:latin typeface="Calibri"/>
                <a:cs typeface="Calibri"/>
              </a:rPr>
              <a:t>: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lang="en-US" sz="900" spc="-25" dirty="0">
                <a:latin typeface="Calibri"/>
                <a:cs typeface="Calibri"/>
              </a:rPr>
              <a:t>3</a:t>
            </a:r>
            <a:r>
              <a:rPr lang="zh-CN" altLang="en-US" sz="900" spc="-25" dirty="0">
                <a:latin typeface="Calibri"/>
                <a:cs typeface="Calibri"/>
              </a:rPr>
              <a:t>月</a:t>
            </a:r>
            <a:r>
              <a:rPr lang="en-US" altLang="zh-CN" sz="900" spc="-25" dirty="0">
                <a:latin typeface="Calibri"/>
                <a:cs typeface="Calibri"/>
              </a:rPr>
              <a:t>15</a:t>
            </a:r>
            <a:r>
              <a:rPr lang="zh-CN" altLang="en-US" sz="900" spc="-25" dirty="0">
                <a:latin typeface="Calibri"/>
                <a:cs typeface="Calibri"/>
              </a:rPr>
              <a:t>日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258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1725</Words>
  <Application>Microsoft Office PowerPoint</Application>
  <PresentationFormat>自定义</PresentationFormat>
  <Paragraphs>370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Microsoft YaHei UI</vt:lpstr>
      <vt:lpstr>PingFangSC-Regular</vt:lpstr>
      <vt:lpstr>等线</vt:lpstr>
      <vt:lpstr>宋体</vt:lpstr>
      <vt:lpstr>Arial</vt:lpstr>
      <vt:lpstr>Calibri</vt:lpstr>
      <vt:lpstr>Courier New</vt:lpstr>
      <vt:lpstr>Lucida Console</vt:lpstr>
      <vt:lpstr>Roboto</vt:lpstr>
      <vt:lpstr>Tahoma</vt:lpstr>
      <vt:lpstr>Times New Roman</vt:lpstr>
      <vt:lpstr>Trebuchet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付永超</cp:lastModifiedBy>
  <cp:revision>1</cp:revision>
  <dcterms:created xsi:type="dcterms:W3CDTF">2020-12-22T17:25:35Z</dcterms:created>
  <dcterms:modified xsi:type="dcterms:W3CDTF">2021-09-19T17:06:25Z</dcterms:modified>
</cp:coreProperties>
</file>