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7E1"/>
          </a:solidFill>
        </a:fill>
      </a:tcStyle>
    </a:wholeTbl>
    <a:band2H>
      <a:tcTxStyle/>
      <a:tcStyle>
        <a:tcBdr/>
        <a:fill>
          <a:solidFill>
            <a:srgbClr val="F0EC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40"/>
  </p:normalViewPr>
  <p:slideViewPr>
    <p:cSldViewPr snapToGrid="0" snapToObjects="1">
      <p:cViewPr>
        <p:scale>
          <a:sx n="75" d="100"/>
          <a:sy n="75" d="100"/>
        </p:scale>
        <p:origin x="2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twitter.com/LVaud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cats.tidyverse.org/" TargetMode="External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s://linkedin.com/in/scopinho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"/>
          <p:cNvGraphicFramePr/>
          <p:nvPr/>
        </p:nvGraphicFramePr>
        <p:xfrm>
          <a:off x="9524112" y="6651286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520659" y="540019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0538842" y="6663986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0532492" y="5395461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9520659" y="428308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10538842" y="429578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9517337" y="3308934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5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66" y="-6884"/>
            <a:ext cx="5791202" cy="25020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6" name="Table"/>
          <p:cNvGraphicFramePr/>
          <p:nvPr/>
        </p:nvGraphicFramePr>
        <p:xfrm>
          <a:off x="9520659" y="203504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10538842" y="2051727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D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E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D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D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10538300" y="813516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Table"/>
          <p:cNvGraphicFramePr/>
          <p:nvPr/>
        </p:nvGraphicFramePr>
        <p:xfrm>
          <a:off x="10533328" y="8826520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10539678" y="9406973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B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1" name="Table"/>
          <p:cNvGraphicFramePr/>
          <p:nvPr/>
        </p:nvGraphicFramePr>
        <p:xfrm>
          <a:off x="9520659" y="9397321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" name="Table"/>
          <p:cNvGraphicFramePr/>
          <p:nvPr/>
        </p:nvGraphicFramePr>
        <p:xfrm>
          <a:off x="9527010" y="8822485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Table"/>
          <p:cNvGraphicFramePr/>
          <p:nvPr/>
        </p:nvGraphicFramePr>
        <p:xfrm>
          <a:off x="9521161" y="814073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Table"/>
          <p:cNvGraphicFramePr/>
          <p:nvPr/>
        </p:nvGraphicFramePr>
        <p:xfrm>
          <a:off x="5745112" y="6653113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4884167" y="6636435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Table"/>
          <p:cNvGraphicFramePr/>
          <p:nvPr/>
        </p:nvGraphicFramePr>
        <p:xfrm>
          <a:off x="5751462" y="5801820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4890517" y="5797842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5743284" y="4930779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4895038" y="4926801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/>
        </p:nvGraphicFramePr>
        <p:xfrm>
          <a:off x="5908384" y="4076121"/>
          <a:ext cx="1778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/>
        </p:nvGraphicFramePr>
        <p:xfrm>
          <a:off x="4895038" y="4072143"/>
          <a:ext cx="1778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"/>
          <p:cNvGraphicFramePr/>
          <p:nvPr/>
        </p:nvGraphicFramePr>
        <p:xfrm>
          <a:off x="5921084" y="3054594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Table"/>
          <p:cNvGraphicFramePr/>
          <p:nvPr/>
        </p:nvGraphicFramePr>
        <p:xfrm>
          <a:off x="4895038" y="3050616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Table"/>
          <p:cNvGraphicFramePr/>
          <p:nvPr/>
        </p:nvGraphicFramePr>
        <p:xfrm>
          <a:off x="5914734" y="2039027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4888688" y="203504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1897512" y="9179046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1897512" y="9540611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1236489" y="9173080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1236489" y="9534646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0" name="Table"/>
          <p:cNvGraphicFramePr/>
          <p:nvPr/>
        </p:nvGraphicFramePr>
        <p:xfrm>
          <a:off x="1814902" y="812803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1" name="Table"/>
          <p:cNvGraphicFramePr/>
          <p:nvPr/>
        </p:nvGraphicFramePr>
        <p:xfrm>
          <a:off x="1166883" y="813737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Table"/>
          <p:cNvGraphicFramePr/>
          <p:nvPr/>
        </p:nvGraphicFramePr>
        <p:xfrm>
          <a:off x="521152" y="8135567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734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3" name="Table"/>
          <p:cNvGraphicFramePr/>
          <p:nvPr/>
        </p:nvGraphicFramePr>
        <p:xfrm>
          <a:off x="1548202" y="6905286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/>
        </p:nvGraphicFramePr>
        <p:xfrm>
          <a:off x="1546529" y="5741699"/>
          <a:ext cx="355600" cy="716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solidFill>
                      <a:srgbClr val="54575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5457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/>
        </p:nvGraphicFramePr>
        <p:xfrm>
          <a:off x="536314" y="6883399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Table"/>
          <p:cNvGraphicFramePr/>
          <p:nvPr/>
        </p:nvGraphicFramePr>
        <p:xfrm>
          <a:off x="523614" y="4400550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1468320241"/>
              </p:ext>
            </p:extLst>
          </p:nvPr>
        </p:nvGraphicFramePr>
        <p:xfrm>
          <a:off x="522688" y="3321634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020940216"/>
              </p:ext>
            </p:extLst>
          </p:nvPr>
        </p:nvGraphicFramePr>
        <p:xfrm>
          <a:off x="1179583" y="3313950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e"/>
          <p:cNvGraphicFramePr/>
          <p:nvPr/>
        </p:nvGraphicFramePr>
        <p:xfrm>
          <a:off x="3752366" y="1872388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e"/>
          <p:cNvGraphicFramePr/>
          <p:nvPr/>
        </p:nvGraphicFramePr>
        <p:xfrm>
          <a:off x="2923077" y="186751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Line"/>
          <p:cNvSpPr/>
          <p:nvPr/>
        </p:nvSpPr>
        <p:spPr>
          <a:xfrm flipV="1">
            <a:off x="2628118" y="2270666"/>
            <a:ext cx="735836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Factors with forcats : : CHEAT SHEET"/>
          <p:cNvSpPr txBox="1">
            <a:spLocks noGrp="1"/>
          </p:cNvSpPr>
          <p:nvPr>
            <p:ph type="title"/>
          </p:nvPr>
        </p:nvSpPr>
        <p:spPr>
          <a:xfrm>
            <a:off x="275719" y="361176"/>
            <a:ext cx="9130748" cy="80334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>
              <a:defRPr>
                <a:solidFill>
                  <a:srgbClr val="424242"/>
                </a:solidFill>
              </a:defRPr>
            </a:pPr>
            <a:r>
              <a:rPr dirty="0"/>
              <a:t>Fa</a:t>
            </a:r>
            <a:r>
              <a:rPr lang="pt-BR" dirty="0"/>
              <a:t>tores</a:t>
            </a:r>
            <a:r>
              <a:rPr dirty="0"/>
              <a:t> </a:t>
            </a:r>
            <a:r>
              <a:rPr lang="pt-BR" dirty="0"/>
              <a:t>com</a:t>
            </a:r>
            <a:r>
              <a:rPr dirty="0"/>
              <a:t> </a:t>
            </a:r>
            <a:r>
              <a:rPr dirty="0" err="1"/>
              <a:t>forcats</a:t>
            </a:r>
            <a:r>
              <a:rPr dirty="0"/>
              <a:t> : : </a:t>
            </a:r>
            <a:r>
              <a:rPr lang="pt-BR"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FOLHA DE RESUMO</a:t>
            </a:r>
            <a:r>
              <a:rPr dirty="0"/>
              <a:t> </a:t>
            </a:r>
          </a:p>
        </p:txBody>
      </p:sp>
      <p:sp>
        <p:nvSpPr>
          <p:cNvPr id="173" name="Change the value of levels"/>
          <p:cNvSpPr txBox="1"/>
          <p:nvPr/>
        </p:nvSpPr>
        <p:spPr>
          <a:xfrm>
            <a:off x="9322938" y="1547912"/>
            <a:ext cx="35634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Mudar valores dos níveis</a:t>
            </a:r>
            <a:endParaRPr dirty="0"/>
          </a:p>
        </p:txBody>
      </p:sp>
      <p:sp>
        <p:nvSpPr>
          <p:cNvPr id="174" name="The forcats package provides tools for working with factors, which are R's data structure for categorical data."/>
          <p:cNvSpPr txBox="1"/>
          <p:nvPr/>
        </p:nvSpPr>
        <p:spPr>
          <a:xfrm>
            <a:off x="328466" y="1240810"/>
            <a:ext cx="7833487" cy="21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O pacote </a:t>
            </a:r>
            <a:r>
              <a:rPr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forcats</a:t>
            </a:r>
            <a:r>
              <a:rPr dirty="0"/>
              <a:t> </a:t>
            </a:r>
            <a:r>
              <a:rPr lang="pt-BR" dirty="0"/>
              <a:t>fornece ferramentas pata trabalhar com fatores, que são estruturas do R para dados categóricos</a:t>
            </a:r>
            <a:r>
              <a:rPr dirty="0"/>
              <a:t>.</a:t>
            </a:r>
          </a:p>
        </p:txBody>
      </p:sp>
      <p:sp>
        <p:nvSpPr>
          <p:cNvPr id="175" name="Line"/>
          <p:cNvSpPr/>
          <p:nvPr/>
        </p:nvSpPr>
        <p:spPr>
          <a:xfrm>
            <a:off x="328466" y="7645400"/>
            <a:ext cx="399263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R represents categorical…"/>
          <p:cNvSpPr txBox="1"/>
          <p:nvPr/>
        </p:nvSpPr>
        <p:spPr>
          <a:xfrm>
            <a:off x="328465" y="1888159"/>
            <a:ext cx="4112928" cy="117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O R representa dados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categóricos como fatores</a:t>
            </a:r>
            <a:r>
              <a:rPr dirty="0"/>
              <a:t>. </a:t>
            </a:r>
            <a:endParaRPr lang="pt-BR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 fator é um vetor de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inteiros com um atributo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de nível que armazena o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mapeamento entre os inteiros e os valores categóricos</a:t>
            </a:r>
            <a:r>
              <a:rPr dirty="0"/>
              <a:t>. </a:t>
            </a:r>
            <a:r>
              <a:rPr lang="pt-BR" dirty="0"/>
              <a:t>Quando você visualiza um fator, o R mostra não estes inteiros, mas sim os níveis a eles associados</a:t>
            </a:r>
            <a:r>
              <a:rPr dirty="0"/>
              <a:t>.</a:t>
            </a:r>
          </a:p>
        </p:txBody>
      </p:sp>
      <p:sp>
        <p:nvSpPr>
          <p:cNvPr id="177" name="fct_c(…) Combine factors with different levels.  Also fct_cross(). f1 &lt;- factor(c(&quot;a&quot;, &quot;c&quot;)) f2 &lt;- factor(c(&quot;b&quot;, &quot;a&quot;)) fct_c(f1, f2)…"/>
          <p:cNvSpPr txBox="1"/>
          <p:nvPr/>
        </p:nvSpPr>
        <p:spPr>
          <a:xfrm>
            <a:off x="2540462" y="8089051"/>
            <a:ext cx="1943101" cy="1964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fct_c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Combina fatores com níveis diferentes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fct_cross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solidFill>
                  <a:srgbClr val="7B477A"/>
                </a:solidFill>
              </a:rPr>
              <a:t>f1 &lt;- factor(c("a", "c"))</a:t>
            </a:r>
            <a:br>
              <a:rPr dirty="0">
                <a:solidFill>
                  <a:srgbClr val="7B477A"/>
                </a:solidFill>
              </a:rPr>
            </a:br>
            <a:r>
              <a:rPr dirty="0">
                <a:solidFill>
                  <a:srgbClr val="7B477A"/>
                </a:solidFill>
              </a:rPr>
              <a:t>f2 &lt;- factor(c("b", "a"))</a:t>
            </a:r>
            <a:br>
              <a:rPr dirty="0">
                <a:solidFill>
                  <a:srgbClr val="7B477A"/>
                </a:solidFill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(f1, f2)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fct_unify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fs, levels =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lvls_union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(fs)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Padroniza os níveis através de uma lista de fatores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fct_unify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(list(f2, f1))</a:t>
            </a:r>
          </a:p>
        </p:txBody>
      </p:sp>
      <p:sp>
        <p:nvSpPr>
          <p:cNvPr id="178" name="RStudio® is a trademark of RStudio, PBC  •  CC BY SA  RStudio  •  info@rstudio.com  •  844-448-1212  •  rstudio.com  •  Learn more at forcats.tidyverse.org  •  Diagrams inspired by @LVaudor on Twitter  •  forcats  0.5.1  •  Updated:  2021-07"/>
          <p:cNvSpPr txBox="1"/>
          <p:nvPr/>
        </p:nvSpPr>
        <p:spPr>
          <a:xfrm>
            <a:off x="1957266" y="10341792"/>
            <a:ext cx="11945002" cy="48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rPr dirty="0"/>
              <a:t>  RStudio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rPr dirty="0"/>
              <a:t>  •  844-448-1212  •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rPr dirty="0"/>
              <a:t>  •  Learn more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forcats.tidyverse.org</a:t>
            </a:r>
            <a:r>
              <a:rPr dirty="0"/>
              <a:t>  •  Diagrams inspired by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@LVaudor</a:t>
            </a:r>
            <a:r>
              <a:rPr dirty="0"/>
              <a:t> on Twitter  •  </a:t>
            </a:r>
            <a:r>
              <a:rPr dirty="0" err="1"/>
              <a:t>forcats</a:t>
            </a:r>
            <a:r>
              <a:rPr dirty="0"/>
              <a:t>  0.5.1  •  Updated:  2021-07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</a:t>
            </a:r>
            <a:endParaRPr dirty="0"/>
          </a:p>
        </p:txBody>
      </p:sp>
      <p:sp>
        <p:nvSpPr>
          <p:cNvPr id="17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>
            <a:off x="9322951" y="1530349"/>
            <a:ext cx="3023622" cy="1270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Factors"/>
          <p:cNvSpPr txBox="1"/>
          <p:nvPr/>
        </p:nvSpPr>
        <p:spPr>
          <a:xfrm>
            <a:off x="328465" y="1547912"/>
            <a:ext cx="10868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F</a:t>
            </a:r>
            <a:r>
              <a:rPr lang="pt-BR" dirty="0"/>
              <a:t>atores</a:t>
            </a:r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328465" y="1530349"/>
            <a:ext cx="39879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Create a factor with factor()…"/>
          <p:cNvSpPr txBox="1"/>
          <p:nvPr/>
        </p:nvSpPr>
        <p:spPr>
          <a:xfrm>
            <a:off x="1899978" y="3104453"/>
            <a:ext cx="2426019" cy="219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Cr</a:t>
            </a:r>
            <a:r>
              <a:rPr lang="pt-BR" dirty="0" err="1"/>
              <a:t>iar</a:t>
            </a:r>
            <a:r>
              <a:rPr lang="pt-BR" dirty="0"/>
              <a:t> um fator com </a:t>
            </a:r>
            <a:r>
              <a:rPr dirty="0"/>
              <a:t>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factor(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labels = levels, exclude = NA, ordered = </a:t>
            </a:r>
            <a:r>
              <a:rPr dirty="0" err="1"/>
              <a:t>is.ordered</a:t>
            </a:r>
            <a:r>
              <a:rPr dirty="0"/>
              <a:t>(x), </a:t>
            </a:r>
            <a:r>
              <a:rPr dirty="0" err="1"/>
              <a:t>nmax</a:t>
            </a:r>
            <a:r>
              <a:rPr dirty="0"/>
              <a:t> = NA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Converte um vetor em fator</a:t>
            </a:r>
            <a:r>
              <a:rPr dirty="0"/>
              <a:t>. </a:t>
            </a:r>
            <a:r>
              <a:rPr lang="pt-BR" dirty="0"/>
              <a:t>Ver também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as_factor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.</a:t>
            </a:r>
            <a:endParaRPr lang="pt-BR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10000"/>
              </a:lnSpc>
              <a:spcBef>
                <a:spcPts val="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 &lt;- factor(c("a", "c", "b", "a"), </a:t>
            </a:r>
          </a:p>
          <a:p>
            <a:pPr>
              <a:lnSpc>
                <a:spcPct val="10000"/>
              </a:lnSpc>
              <a:spcBef>
                <a:spcPts val="100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               levels = c("a", "b", "c"))</a:t>
            </a:r>
            <a:endParaRPr lang="pt-BR" dirty="0"/>
          </a:p>
          <a:p>
            <a:pPr>
              <a:lnSpc>
                <a:spcPct val="10000"/>
              </a:lnSpc>
              <a:spcBef>
                <a:spcPts val="100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 sz="200" dirty="0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Re</a:t>
            </a:r>
            <a:r>
              <a:rPr lang="pt-BR" dirty="0"/>
              <a:t>tornar os níveis com </a:t>
            </a:r>
            <a:r>
              <a:rPr dirty="0"/>
              <a:t>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levels(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Ret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orna/define os níveis de um fator</a:t>
            </a:r>
            <a:r>
              <a:rPr dirty="0"/>
              <a:t>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levels(f); levels(f) &lt;- c("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x","y","z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  <a:endParaRPr i="1" dirty="0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 err="1"/>
              <a:t>unclass</a:t>
            </a:r>
            <a:r>
              <a:rPr dirty="0"/>
              <a:t>() </a:t>
            </a:r>
            <a:r>
              <a:rPr lang="pt-BR" dirty="0"/>
              <a:t>para ver a estrutura</a:t>
            </a:r>
            <a:endParaRPr dirty="0"/>
          </a:p>
        </p:txBody>
      </p:sp>
      <p:sp>
        <p:nvSpPr>
          <p:cNvPr id="184" name="Line"/>
          <p:cNvSpPr/>
          <p:nvPr/>
        </p:nvSpPr>
        <p:spPr>
          <a:xfrm flipV="1">
            <a:off x="9322937" y="7645399"/>
            <a:ext cx="43444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5" name="Add or drop levels"/>
          <p:cNvSpPr txBox="1"/>
          <p:nvPr/>
        </p:nvSpPr>
        <p:spPr>
          <a:xfrm>
            <a:off x="9322937" y="7656612"/>
            <a:ext cx="397224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Adicionar ou remover níveis</a:t>
            </a:r>
            <a:endParaRPr dirty="0"/>
          </a:p>
        </p:txBody>
      </p:sp>
      <p:pic>
        <p:nvPicPr>
          <p:cNvPr id="186" name="forcats.png" descr="forcat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1682" y="209245"/>
            <a:ext cx="1358902" cy="1575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ombine Factors"/>
          <p:cNvSpPr txBox="1"/>
          <p:nvPr/>
        </p:nvSpPr>
        <p:spPr>
          <a:xfrm>
            <a:off x="328465" y="7656612"/>
            <a:ext cx="256480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Combin</a:t>
            </a:r>
            <a:r>
              <a:rPr lang="pt-BR" dirty="0"/>
              <a:t>ar Fatores</a:t>
            </a:r>
            <a:endParaRPr dirty="0"/>
          </a:p>
        </p:txBody>
      </p:sp>
      <p:sp>
        <p:nvSpPr>
          <p:cNvPr id="189" name="fct_drop(f, only) Drop unused levels.…"/>
          <p:cNvSpPr txBox="1"/>
          <p:nvPr/>
        </p:nvSpPr>
        <p:spPr>
          <a:xfrm>
            <a:off x="11299997" y="8089051"/>
            <a:ext cx="2705102" cy="212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fct_drop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only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Remove níveis não usados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f5 &lt;- factor(c("</a:t>
            </a:r>
            <a:r>
              <a:rPr dirty="0" err="1"/>
              <a:t>a","b</a:t>
            </a:r>
            <a:r>
              <a:rPr dirty="0"/>
              <a:t>"),c("</a:t>
            </a:r>
            <a:r>
              <a:rPr dirty="0" err="1"/>
              <a:t>a","b","x</a:t>
            </a:r>
            <a:r>
              <a:rPr dirty="0"/>
              <a:t>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f6 &lt;- </a:t>
            </a:r>
            <a:r>
              <a:rPr dirty="0" err="1"/>
              <a:t>fct_drop</a:t>
            </a:r>
            <a:r>
              <a:rPr dirty="0"/>
              <a:t>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fct_expand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…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Adiciona níveis a um fator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fct_expand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(f6, "x")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fct_explicit_na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na_level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="(Missing)"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Define um nível para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NAs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certificando que aparecem em gráficos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fct_explicit_na</a:t>
            </a:r>
            <a:r>
              <a:rPr dirty="0"/>
              <a:t>(factor(c("a", "b", NA)))</a:t>
            </a:r>
          </a:p>
        </p:txBody>
      </p:sp>
      <p:sp>
        <p:nvSpPr>
          <p:cNvPr id="190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 txBox="1"/>
          <p:nvPr/>
        </p:nvSpPr>
        <p:spPr>
          <a:xfrm>
            <a:off x="11299997" y="2002692"/>
            <a:ext cx="2426020" cy="546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fct_recode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...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Muda manualmente os níveis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 </a:t>
            </a:r>
            <a:r>
              <a:rPr dirty="0" err="1"/>
              <a:t>fct_relabel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que aceita sintaxe do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purrr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::map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para aplicar funções ou expressão para cada nível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fct_recode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v = "a", x = "b", z = "c")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fct_relabel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~ paste0("x", .x))</a:t>
            </a:r>
            <a:endParaRPr i="1" dirty="0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fct_anon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prefix = ""</a:t>
            </a:r>
            <a:r>
              <a:rPr dirty="0"/>
              <a:t>)</a:t>
            </a:r>
            <a:br>
              <a:rPr dirty="0"/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Anonimiza os níveis com inteiros randômicos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fct_anon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(f)</a:t>
            </a:r>
            <a:endParaRPr i="1" dirty="0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fct_collapse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…,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other_level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Agrupa níveis em grupos definidos manualmente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fct_collapse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x = c("a", "b"))</a:t>
            </a:r>
            <a:endParaRPr i="1" dirty="0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fct_lump_min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min, w = NULL,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other_level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"Other"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Agrupa fatores que aparecem menos que min vezes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fct_lump_n</a:t>
            </a:r>
            <a:r>
              <a:rPr dirty="0"/>
              <a:t>(), </a:t>
            </a:r>
            <a:r>
              <a:rPr dirty="0" err="1"/>
              <a:t>fct_lump_prop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fct_lump_lowfreq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fct_lump_min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min = 2)</a:t>
            </a:r>
            <a:endParaRPr i="1" dirty="0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fct_other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keep, drop,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other_level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"Other"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Altera níveis para “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other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”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fct_other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keep = c("a", "b"))</a:t>
            </a:r>
          </a:p>
        </p:txBody>
      </p:sp>
      <p:sp>
        <p:nvSpPr>
          <p:cNvPr id="191" name="Line"/>
          <p:cNvSpPr/>
          <p:nvPr/>
        </p:nvSpPr>
        <p:spPr>
          <a:xfrm>
            <a:off x="2618532" y="2138267"/>
            <a:ext cx="340928" cy="2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01" name="Group"/>
          <p:cNvGrpSpPr/>
          <p:nvPr/>
        </p:nvGrpSpPr>
        <p:grpSpPr>
          <a:xfrm>
            <a:off x="2948360" y="1864986"/>
            <a:ext cx="504808" cy="775730"/>
            <a:chOff x="0" y="26572"/>
            <a:chExt cx="504807" cy="775728"/>
          </a:xfrm>
        </p:grpSpPr>
        <p:sp>
          <p:nvSpPr>
            <p:cNvPr id="192" name="1"/>
            <p:cNvSpPr txBox="1"/>
            <p:nvPr/>
          </p:nvSpPr>
          <p:spPr>
            <a:xfrm>
              <a:off x="0" y="4855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0" y="57985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4" name="3"/>
            <p:cNvSpPr txBox="1"/>
            <p:nvPr/>
          </p:nvSpPr>
          <p:spPr>
            <a:xfrm>
              <a:off x="0" y="22759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5" name="2"/>
            <p:cNvSpPr txBox="1"/>
            <p:nvPr/>
          </p:nvSpPr>
          <p:spPr>
            <a:xfrm>
              <a:off x="0" y="40637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dirty="0"/>
                <a:t>2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203200" y="26572"/>
              <a:ext cx="301607" cy="507176"/>
              <a:chOff x="0" y="0"/>
              <a:chExt cx="301605" cy="507175"/>
            </a:xfrm>
          </p:grpSpPr>
          <p:sp>
            <p:nvSpPr>
              <p:cNvPr id="196" name="1 =…"/>
              <p:cNvSpPr txBox="1"/>
              <p:nvPr/>
            </p:nvSpPr>
            <p:spPr>
              <a:xfrm>
                <a:off x="-1" y="-1"/>
                <a:ext cx="259204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74604" y="10353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174604" y="152580"/>
                <a:ext cx="127002" cy="12171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174604" y="294808"/>
                <a:ext cx="127002" cy="121711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02" name="integer vector"/>
          <p:cNvSpPr txBox="1"/>
          <p:nvPr/>
        </p:nvSpPr>
        <p:spPr>
          <a:xfrm>
            <a:off x="2052216" y="1948063"/>
            <a:ext cx="570281" cy="43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Vetor de inteiro</a:t>
            </a:r>
            <a:endParaRPr dirty="0"/>
          </a:p>
        </p:txBody>
      </p:sp>
      <p:sp>
        <p:nvSpPr>
          <p:cNvPr id="203" name="levels"/>
          <p:cNvSpPr txBox="1"/>
          <p:nvPr/>
        </p:nvSpPr>
        <p:spPr>
          <a:xfrm>
            <a:off x="2161436" y="2432595"/>
            <a:ext cx="461061" cy="1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níveis</a:t>
            </a:r>
            <a:endParaRPr dirty="0"/>
          </a:p>
        </p:txBody>
      </p:sp>
      <p:grpSp>
        <p:nvGrpSpPr>
          <p:cNvPr id="208" name="Group"/>
          <p:cNvGrpSpPr/>
          <p:nvPr/>
        </p:nvGrpSpPr>
        <p:grpSpPr>
          <a:xfrm>
            <a:off x="3982229" y="1861640"/>
            <a:ext cx="301606" cy="507175"/>
            <a:chOff x="0" y="0"/>
            <a:chExt cx="301605" cy="507173"/>
          </a:xfrm>
        </p:grpSpPr>
        <p:sp>
          <p:nvSpPr>
            <p:cNvPr id="204" name="1 =…"/>
            <p:cNvSpPr txBox="1"/>
            <p:nvPr/>
          </p:nvSpPr>
          <p:spPr>
            <a:xfrm>
              <a:off x="0" y="-1"/>
              <a:ext cx="259203" cy="50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3 =</a:t>
              </a:r>
            </a:p>
          </p:txBody>
        </p:sp>
        <p:sp>
          <p:nvSpPr>
            <p:cNvPr id="205" name="Square"/>
            <p:cNvSpPr/>
            <p:nvPr/>
          </p:nvSpPr>
          <p:spPr>
            <a:xfrm>
              <a:off x="174604" y="10353"/>
              <a:ext cx="127002" cy="121710"/>
            </a:xfrm>
            <a:prstGeom prst="rect">
              <a:avLst/>
            </a:prstGeom>
            <a:solidFill>
              <a:srgbClr val="D0AED4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174604" y="152580"/>
              <a:ext cx="127002" cy="12171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174604" y="294808"/>
              <a:ext cx="127002" cy="121711"/>
            </a:xfrm>
            <a:prstGeom prst="rect">
              <a:avLst/>
            </a:prstGeom>
            <a:solidFill>
              <a:srgbClr val="744A77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09" name="stored"/>
          <p:cNvSpPr txBox="1"/>
          <p:nvPr/>
        </p:nvSpPr>
        <p:spPr>
          <a:xfrm>
            <a:off x="2713284" y="1671382"/>
            <a:ext cx="904370" cy="216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armazenado</a:t>
            </a:r>
            <a:endParaRPr dirty="0"/>
          </a:p>
        </p:txBody>
      </p:sp>
      <p:sp>
        <p:nvSpPr>
          <p:cNvPr id="210" name="displayed"/>
          <p:cNvSpPr txBox="1"/>
          <p:nvPr/>
        </p:nvSpPr>
        <p:spPr>
          <a:xfrm>
            <a:off x="3721879" y="1671382"/>
            <a:ext cx="623779" cy="1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pt-BR" dirty="0"/>
              <a:t>mostrado</a:t>
            </a:r>
            <a:endParaRPr dirty="0"/>
          </a:p>
        </p:txBody>
      </p:sp>
      <p:grpSp>
        <p:nvGrpSpPr>
          <p:cNvPr id="268" name="Group"/>
          <p:cNvGrpSpPr/>
          <p:nvPr/>
        </p:nvGrpSpPr>
        <p:grpSpPr>
          <a:xfrm>
            <a:off x="4862013" y="8952793"/>
            <a:ext cx="1664421" cy="507177"/>
            <a:chOff x="-2" y="0"/>
            <a:chExt cx="1664419" cy="507176"/>
          </a:xfrm>
        </p:grpSpPr>
        <p:grpSp>
          <p:nvGrpSpPr>
            <p:cNvPr id="238" name="Group"/>
            <p:cNvGrpSpPr/>
            <p:nvPr/>
          </p:nvGrpSpPr>
          <p:grpSpPr>
            <a:xfrm>
              <a:off x="-3" y="-1"/>
              <a:ext cx="753435" cy="507178"/>
              <a:chOff x="-1" y="0"/>
              <a:chExt cx="753434" cy="507176"/>
            </a:xfrm>
          </p:grpSpPr>
          <p:grpSp>
            <p:nvGrpSpPr>
              <p:cNvPr id="229" name="Group"/>
              <p:cNvGrpSpPr/>
              <p:nvPr/>
            </p:nvGrpSpPr>
            <p:grpSpPr>
              <a:xfrm>
                <a:off x="-2" y="6969"/>
                <a:ext cx="469904" cy="469905"/>
                <a:chOff x="0" y="0"/>
                <a:chExt cx="469903" cy="469904"/>
              </a:xfrm>
            </p:grpSpPr>
            <p:sp>
              <p:nvSpPr>
                <p:cNvPr id="211" name="Line"/>
                <p:cNvSpPr/>
                <p:nvPr/>
              </p:nvSpPr>
              <p:spPr>
                <a:xfrm flipV="1">
                  <a:off x="408022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Line"/>
                <p:cNvSpPr/>
                <p:nvPr/>
              </p:nvSpPr>
              <p:spPr>
                <a:xfrm flipV="1">
                  <a:off x="350332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3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4" name="Line"/>
                <p:cNvSpPr/>
                <p:nvPr/>
              </p:nvSpPr>
              <p:spPr>
                <a:xfrm flipV="1">
                  <a:off x="23495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5" name="Line"/>
                <p:cNvSpPr/>
                <p:nvPr/>
              </p:nvSpPr>
              <p:spPr>
                <a:xfrm flipV="1">
                  <a:off x="17726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6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7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8" name="Line"/>
                <p:cNvSpPr/>
                <p:nvPr/>
              </p:nvSpPr>
              <p:spPr>
                <a:xfrm flipH="1" flipV="1">
                  <a:off x="-1" y="46571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9" name="Line"/>
                <p:cNvSpPr/>
                <p:nvPr/>
              </p:nvSpPr>
              <p:spPr>
                <a:xfrm flipH="1" flipV="1">
                  <a:off x="-1" y="4190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0" name="Line"/>
                <p:cNvSpPr/>
                <p:nvPr/>
              </p:nvSpPr>
              <p:spPr>
                <a:xfrm flipH="1" flipV="1">
                  <a:off x="-1" y="6187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1" name="Line"/>
                <p:cNvSpPr/>
                <p:nvPr/>
              </p:nvSpPr>
              <p:spPr>
                <a:xfrm flipH="1" flipV="1">
                  <a:off x="-1" y="11956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2" name="Line"/>
                <p:cNvSpPr/>
                <p:nvPr/>
              </p:nvSpPr>
              <p:spPr>
                <a:xfrm flipH="1" flipV="1">
                  <a:off x="-1" y="17726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Line"/>
                <p:cNvSpPr/>
                <p:nvPr/>
              </p:nvSpPr>
              <p:spPr>
                <a:xfrm flipH="1" flipV="1">
                  <a:off x="-1" y="23495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Line"/>
                <p:cNvSpPr/>
                <p:nvPr/>
              </p:nvSpPr>
              <p:spPr>
                <a:xfrm flipH="1" flipV="1">
                  <a:off x="-1" y="29264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5" name="Line"/>
                <p:cNvSpPr/>
                <p:nvPr/>
              </p:nvSpPr>
              <p:spPr>
                <a:xfrm flipH="1" flipV="1">
                  <a:off x="-1" y="35033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6" name="Line"/>
                <p:cNvSpPr/>
                <p:nvPr/>
              </p:nvSpPr>
              <p:spPr>
                <a:xfrm flipH="1" flipV="1">
                  <a:off x="-1" y="408023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7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Line"/>
                <p:cNvSpPr/>
                <p:nvPr/>
              </p:nvSpPr>
              <p:spPr>
                <a:xfrm flipV="1">
                  <a:off x="46571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4" name="Group"/>
              <p:cNvGrpSpPr/>
              <p:nvPr/>
            </p:nvGrpSpPr>
            <p:grpSpPr>
              <a:xfrm>
                <a:off x="494228" y="-1"/>
                <a:ext cx="259205" cy="507178"/>
                <a:chOff x="0" y="0"/>
                <a:chExt cx="259203" cy="507176"/>
              </a:xfrm>
            </p:grpSpPr>
            <p:sp>
              <p:nvSpPr>
                <p:cNvPr id="230" name="1 =…"/>
                <p:cNvSpPr txBox="1"/>
                <p:nvPr/>
              </p:nvSpPr>
              <p:spPr>
                <a:xfrm>
                  <a:off x="0" y="0"/>
                  <a:ext cx="259205" cy="5071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31" name="Square"/>
                <p:cNvSpPr/>
                <p:nvPr/>
              </p:nvSpPr>
              <p:spPr>
                <a:xfrm>
                  <a:off x="149205" y="10352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32" name="Square"/>
                <p:cNvSpPr/>
                <p:nvPr/>
              </p:nvSpPr>
              <p:spPr>
                <a:xfrm>
                  <a:off x="149205" y="133531"/>
                  <a:ext cx="101602" cy="9736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33" name="Square"/>
                <p:cNvSpPr/>
                <p:nvPr/>
              </p:nvSpPr>
              <p:spPr>
                <a:xfrm>
                  <a:off x="149205" y="256709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5" name="Line"/>
              <p:cNvSpPr/>
              <p:nvPr/>
            </p:nvSpPr>
            <p:spPr>
              <a:xfrm>
                <a:off x="2816" y="335221"/>
                <a:ext cx="462909" cy="104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6" name="Line"/>
              <p:cNvSpPr/>
              <p:nvPr/>
            </p:nvSpPr>
            <p:spPr>
              <a:xfrm>
                <a:off x="2465" y="220354"/>
                <a:ext cx="462218" cy="19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406" y="41895"/>
                <a:ext cx="464323" cy="350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extrusionOk="0">
                    <a:moveTo>
                      <a:pt x="0" y="21523"/>
                    </a:moveTo>
                    <a:cubicBezTo>
                      <a:pt x="641" y="21568"/>
                      <a:pt x="1283" y="21545"/>
                      <a:pt x="1921" y="21454"/>
                    </a:cubicBezTo>
                    <a:cubicBezTo>
                      <a:pt x="6364" y="20821"/>
                      <a:pt x="10092" y="17187"/>
                      <a:pt x="13313" y="13082"/>
                    </a:cubicBezTo>
                    <a:cubicBezTo>
                      <a:pt x="15057" y="10860"/>
                      <a:pt x="16795" y="8364"/>
                      <a:pt x="17747" y="5442"/>
                    </a:cubicBezTo>
                    <a:cubicBezTo>
                      <a:pt x="18446" y="3295"/>
                      <a:pt x="18852" y="947"/>
                      <a:pt x="20568" y="170"/>
                    </a:cubicBezTo>
                    <a:cubicBezTo>
                      <a:pt x="20900" y="20"/>
                      <a:pt x="21252" y="-32"/>
                      <a:pt x="21600" y="20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39" name="Line"/>
            <p:cNvSpPr/>
            <p:nvPr/>
          </p:nvSpPr>
          <p:spPr>
            <a:xfrm>
              <a:off x="625454" y="424480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910984" y="-1"/>
              <a:ext cx="753434" cy="507178"/>
              <a:chOff x="-1" y="0"/>
              <a:chExt cx="753433" cy="507176"/>
            </a:xfrm>
          </p:grpSpPr>
          <p:grpSp>
            <p:nvGrpSpPr>
              <p:cNvPr id="258" name="Group"/>
              <p:cNvGrpSpPr/>
              <p:nvPr/>
            </p:nvGrpSpPr>
            <p:grpSpPr>
              <a:xfrm>
                <a:off x="-2" y="6969"/>
                <a:ext cx="469904" cy="469905"/>
                <a:chOff x="0" y="0"/>
                <a:chExt cx="469903" cy="469904"/>
              </a:xfrm>
            </p:grpSpPr>
            <p:sp>
              <p:nvSpPr>
                <p:cNvPr id="240" name="Line"/>
                <p:cNvSpPr/>
                <p:nvPr/>
              </p:nvSpPr>
              <p:spPr>
                <a:xfrm flipV="1">
                  <a:off x="40802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1" name="Line"/>
                <p:cNvSpPr/>
                <p:nvPr/>
              </p:nvSpPr>
              <p:spPr>
                <a:xfrm flipV="1">
                  <a:off x="35033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2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Line"/>
                <p:cNvSpPr/>
                <p:nvPr/>
              </p:nvSpPr>
              <p:spPr>
                <a:xfrm flipV="1">
                  <a:off x="23495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4" name="Line"/>
                <p:cNvSpPr/>
                <p:nvPr/>
              </p:nvSpPr>
              <p:spPr>
                <a:xfrm flipV="1">
                  <a:off x="17726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Line"/>
                <p:cNvSpPr/>
                <p:nvPr/>
              </p:nvSpPr>
              <p:spPr>
                <a:xfrm flipH="1" flipV="1">
                  <a:off x="-1" y="46571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Line"/>
                <p:cNvSpPr/>
                <p:nvPr/>
              </p:nvSpPr>
              <p:spPr>
                <a:xfrm flipH="1" flipV="1">
                  <a:off x="-1" y="4190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Line"/>
                <p:cNvSpPr/>
                <p:nvPr/>
              </p:nvSpPr>
              <p:spPr>
                <a:xfrm flipH="1" flipV="1">
                  <a:off x="-1" y="6187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0" name="Line"/>
                <p:cNvSpPr/>
                <p:nvPr/>
              </p:nvSpPr>
              <p:spPr>
                <a:xfrm flipH="1" flipV="1">
                  <a:off x="-1" y="11956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1" name="Line"/>
                <p:cNvSpPr/>
                <p:nvPr/>
              </p:nvSpPr>
              <p:spPr>
                <a:xfrm flipH="1" flipV="1">
                  <a:off x="-1" y="17726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2" name="Line"/>
                <p:cNvSpPr/>
                <p:nvPr/>
              </p:nvSpPr>
              <p:spPr>
                <a:xfrm flipH="1" flipV="1">
                  <a:off x="-1" y="23495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3" name="Line"/>
                <p:cNvSpPr/>
                <p:nvPr/>
              </p:nvSpPr>
              <p:spPr>
                <a:xfrm flipH="1" flipV="1">
                  <a:off x="-1" y="29264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4" name="Line"/>
                <p:cNvSpPr/>
                <p:nvPr/>
              </p:nvSpPr>
              <p:spPr>
                <a:xfrm flipH="1" flipV="1">
                  <a:off x="-1" y="35033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5" name="Line"/>
                <p:cNvSpPr/>
                <p:nvPr/>
              </p:nvSpPr>
              <p:spPr>
                <a:xfrm flipH="1" flipV="1">
                  <a:off x="-1" y="408023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7" name="Line"/>
                <p:cNvSpPr/>
                <p:nvPr/>
              </p:nvSpPr>
              <p:spPr>
                <a:xfrm flipV="1">
                  <a:off x="46571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3" name="Group"/>
              <p:cNvGrpSpPr/>
              <p:nvPr/>
            </p:nvGrpSpPr>
            <p:grpSpPr>
              <a:xfrm>
                <a:off x="494228" y="-1"/>
                <a:ext cx="259204" cy="507178"/>
                <a:chOff x="0" y="0"/>
                <a:chExt cx="259203" cy="507176"/>
              </a:xfrm>
            </p:grpSpPr>
            <p:sp>
              <p:nvSpPr>
                <p:cNvPr id="259" name="1 =…"/>
                <p:cNvSpPr txBox="1"/>
                <p:nvPr/>
              </p:nvSpPr>
              <p:spPr>
                <a:xfrm>
                  <a:off x="0" y="0"/>
                  <a:ext cx="259204" cy="5071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60" name="Square"/>
                <p:cNvSpPr/>
                <p:nvPr/>
              </p:nvSpPr>
              <p:spPr>
                <a:xfrm>
                  <a:off x="149204" y="10352"/>
                  <a:ext cx="101602" cy="9736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61" name="Square"/>
                <p:cNvSpPr/>
                <p:nvPr/>
              </p:nvSpPr>
              <p:spPr>
                <a:xfrm>
                  <a:off x="149204" y="133531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62" name="Square"/>
                <p:cNvSpPr/>
                <p:nvPr/>
              </p:nvSpPr>
              <p:spPr>
                <a:xfrm>
                  <a:off x="149204" y="256709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64" name="Line"/>
              <p:cNvSpPr/>
              <p:nvPr/>
            </p:nvSpPr>
            <p:spPr>
              <a:xfrm>
                <a:off x="2816" y="335221"/>
                <a:ext cx="462909" cy="104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Line"/>
              <p:cNvSpPr/>
              <p:nvPr/>
            </p:nvSpPr>
            <p:spPr>
              <a:xfrm>
                <a:off x="2465" y="220354"/>
                <a:ext cx="462218" cy="19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Line"/>
              <p:cNvSpPr/>
              <p:nvPr/>
            </p:nvSpPr>
            <p:spPr>
              <a:xfrm>
                <a:off x="406" y="41895"/>
                <a:ext cx="464323" cy="350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extrusionOk="0">
                    <a:moveTo>
                      <a:pt x="0" y="21523"/>
                    </a:moveTo>
                    <a:cubicBezTo>
                      <a:pt x="641" y="21568"/>
                      <a:pt x="1283" y="21545"/>
                      <a:pt x="1921" y="21454"/>
                    </a:cubicBezTo>
                    <a:cubicBezTo>
                      <a:pt x="6364" y="20821"/>
                      <a:pt x="10092" y="17187"/>
                      <a:pt x="13313" y="13082"/>
                    </a:cubicBezTo>
                    <a:cubicBezTo>
                      <a:pt x="15057" y="10860"/>
                      <a:pt x="16795" y="8364"/>
                      <a:pt x="17747" y="5442"/>
                    </a:cubicBezTo>
                    <a:cubicBezTo>
                      <a:pt x="18446" y="3295"/>
                      <a:pt x="18852" y="947"/>
                      <a:pt x="20568" y="170"/>
                    </a:cubicBezTo>
                    <a:cubicBezTo>
                      <a:pt x="20900" y="20"/>
                      <a:pt x="21252" y="-32"/>
                      <a:pt x="21600" y="20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9" name="Line"/>
          <p:cNvSpPr/>
          <p:nvPr/>
        </p:nvSpPr>
        <p:spPr>
          <a:xfrm>
            <a:off x="4784531" y="1530349"/>
            <a:ext cx="4103124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Change the order of levels"/>
          <p:cNvSpPr txBox="1"/>
          <p:nvPr/>
        </p:nvSpPr>
        <p:spPr>
          <a:xfrm>
            <a:off x="4784531" y="1547912"/>
            <a:ext cx="35298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Mudar ordem dos níveis</a:t>
            </a:r>
            <a:endParaRPr dirty="0"/>
          </a:p>
        </p:txBody>
      </p:sp>
      <p:sp>
        <p:nvSpPr>
          <p:cNvPr id="271" name="a"/>
          <p:cNvSpPr txBox="1"/>
          <p:nvPr/>
        </p:nvSpPr>
        <p:spPr>
          <a:xfrm>
            <a:off x="3779029" y="2405569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72" name="b"/>
          <p:cNvSpPr txBox="1"/>
          <p:nvPr/>
        </p:nvSpPr>
        <p:spPr>
          <a:xfrm>
            <a:off x="3779029" y="2236701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273" name="a"/>
          <p:cNvSpPr txBox="1"/>
          <p:nvPr/>
        </p:nvSpPr>
        <p:spPr>
          <a:xfrm>
            <a:off x="3779029" y="1878874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74" name="c"/>
          <p:cNvSpPr txBox="1"/>
          <p:nvPr/>
        </p:nvSpPr>
        <p:spPr>
          <a:xfrm>
            <a:off x="3779029" y="2045219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9549086" y="8132639"/>
            <a:ext cx="1523986" cy="509427"/>
            <a:chOff x="0" y="39271"/>
            <a:chExt cx="1523984" cy="509426"/>
          </a:xfrm>
        </p:grpSpPr>
        <p:grpSp>
          <p:nvGrpSpPr>
            <p:cNvPr id="285" name="Group"/>
            <p:cNvGrpSpPr/>
            <p:nvPr/>
          </p:nvGrpSpPr>
          <p:grpSpPr>
            <a:xfrm>
              <a:off x="203200" y="39271"/>
              <a:ext cx="1320784" cy="509426"/>
              <a:chOff x="0" y="0"/>
              <a:chExt cx="1320782" cy="509425"/>
            </a:xfrm>
          </p:grpSpPr>
          <p:sp>
            <p:nvSpPr>
              <p:cNvPr id="275" name="Line"/>
              <p:cNvSpPr/>
              <p:nvPr/>
            </p:nvSpPr>
            <p:spPr>
              <a:xfrm>
                <a:off x="439069" y="120468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79" name="Group"/>
              <p:cNvGrpSpPr/>
              <p:nvPr/>
            </p:nvGrpSpPr>
            <p:grpSpPr>
              <a:xfrm>
                <a:off x="1019175" y="2248"/>
                <a:ext cx="301608" cy="507178"/>
                <a:chOff x="0" y="0"/>
                <a:chExt cx="301606" cy="507176"/>
              </a:xfrm>
            </p:grpSpPr>
            <p:sp>
              <p:nvSpPr>
                <p:cNvPr id="276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277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78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284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28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8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8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83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286" name="x"/>
            <p:cNvSpPr txBox="1"/>
            <p:nvPr/>
          </p:nvSpPr>
          <p:spPr>
            <a:xfrm>
              <a:off x="379181" y="34828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87" name="a"/>
            <p:cNvSpPr txBox="1"/>
            <p:nvPr/>
          </p:nvSpPr>
          <p:spPr>
            <a:xfrm>
              <a:off x="1019176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88" name="b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89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290" name="b"/>
            <p:cNvSpPr txBox="1"/>
            <p:nvPr/>
          </p:nvSpPr>
          <p:spPr>
            <a:xfrm>
              <a:off x="0" y="247062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1" name="b"/>
            <p:cNvSpPr txBox="1"/>
            <p:nvPr/>
          </p:nvSpPr>
          <p:spPr>
            <a:xfrm>
              <a:off x="379181" y="20905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2" name="a"/>
            <p:cNvSpPr txBox="1"/>
            <p:nvPr/>
          </p:nvSpPr>
          <p:spPr>
            <a:xfrm>
              <a:off x="379181" y="591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293" name="b"/>
            <p:cNvSpPr txBox="1"/>
            <p:nvPr/>
          </p:nvSpPr>
          <p:spPr>
            <a:xfrm>
              <a:off x="1398357" y="20905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4" name="a"/>
            <p:cNvSpPr txBox="1"/>
            <p:nvPr/>
          </p:nvSpPr>
          <p:spPr>
            <a:xfrm>
              <a:off x="1398357" y="591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9549087" y="6650447"/>
            <a:ext cx="1546629" cy="768791"/>
            <a:chOff x="0" y="39271"/>
            <a:chExt cx="1546628" cy="768790"/>
          </a:xfrm>
        </p:grpSpPr>
        <p:grpSp>
          <p:nvGrpSpPr>
            <p:cNvPr id="309" name="Group"/>
            <p:cNvGrpSpPr/>
            <p:nvPr/>
          </p:nvGrpSpPr>
          <p:grpSpPr>
            <a:xfrm>
              <a:off x="203200" y="39271"/>
              <a:ext cx="1343428" cy="509425"/>
              <a:chOff x="0" y="0"/>
              <a:chExt cx="1343427" cy="509423"/>
            </a:xfrm>
          </p:grpSpPr>
          <p:sp>
            <p:nvSpPr>
              <p:cNvPr id="296" name="Line"/>
              <p:cNvSpPr/>
              <p:nvPr/>
            </p:nvSpPr>
            <p:spPr>
              <a:xfrm>
                <a:off x="439069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01" name="Group"/>
              <p:cNvGrpSpPr/>
              <p:nvPr/>
            </p:nvGrpSpPr>
            <p:grpSpPr>
              <a:xfrm>
                <a:off x="-1" y="0"/>
                <a:ext cx="301608" cy="507176"/>
                <a:chOff x="0" y="0"/>
                <a:chExt cx="301606" cy="507175"/>
              </a:xfrm>
            </p:grpSpPr>
            <p:sp>
              <p:nvSpPr>
                <p:cNvPr id="297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98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99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00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08" name="Group"/>
              <p:cNvGrpSpPr/>
              <p:nvPr/>
            </p:nvGrpSpPr>
            <p:grpSpPr>
              <a:xfrm>
                <a:off x="803275" y="2247"/>
                <a:ext cx="540153" cy="507177"/>
                <a:chOff x="0" y="0"/>
                <a:chExt cx="540152" cy="507176"/>
              </a:xfrm>
            </p:grpSpPr>
            <p:grpSp>
              <p:nvGrpSpPr>
                <p:cNvPr id="306" name="Group"/>
                <p:cNvGrpSpPr/>
                <p:nvPr/>
              </p:nvGrpSpPr>
              <p:grpSpPr>
                <a:xfrm>
                  <a:off x="215900" y="-1"/>
                  <a:ext cx="324253" cy="507178"/>
                  <a:chOff x="0" y="0"/>
                  <a:chExt cx="324251" cy="507176"/>
                </a:xfrm>
              </p:grpSpPr>
              <p:sp>
                <p:nvSpPr>
                  <p:cNvPr id="302" name="1 =…"/>
                  <p:cNvSpPr txBox="1"/>
                  <p:nvPr/>
                </p:nvSpPr>
                <p:spPr>
                  <a:xfrm>
                    <a:off x="-1" y="-1"/>
                    <a:ext cx="259207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03" name="Square"/>
                  <p:cNvSpPr/>
                  <p:nvPr/>
                </p:nvSpPr>
                <p:spPr>
                  <a:xfrm>
                    <a:off x="174606" y="10353"/>
                    <a:ext cx="127003" cy="121711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04" name="Square"/>
                  <p:cNvSpPr/>
                  <p:nvPr/>
                </p:nvSpPr>
                <p:spPr>
                  <a:xfrm>
                    <a:off x="174606" y="152581"/>
                    <a:ext cx="127003" cy="121711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05" name="Other"/>
                  <p:cNvSpPr txBox="1"/>
                  <p:nvPr/>
                </p:nvSpPr>
                <p:spPr>
                  <a:xfrm>
                    <a:off x="165176" y="319822"/>
                    <a:ext cx="159076" cy="794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z="5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r>
                      <a:t>Other</a:t>
                    </a:r>
                  </a:p>
                </p:txBody>
              </p:sp>
            </p:grpSp>
            <p:sp>
              <p:nvSpPr>
                <p:cNvPr id="307" name="Other"/>
                <p:cNvSpPr txBox="1"/>
                <p:nvPr/>
              </p:nvSpPr>
              <p:spPr>
                <a:xfrm>
                  <a:off x="0" y="235430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</p:grpSp>
        </p:grpSp>
        <p:sp>
          <p:nvSpPr>
            <p:cNvPr id="310" name="a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11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2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3" name="b"/>
            <p:cNvSpPr txBox="1"/>
            <p:nvPr/>
          </p:nvSpPr>
          <p:spPr>
            <a:xfrm>
              <a:off x="0" y="42258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4" name="a"/>
            <p:cNvSpPr txBox="1"/>
            <p:nvPr/>
          </p:nvSpPr>
          <p:spPr>
            <a:xfrm>
              <a:off x="1019176" y="54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5" name="a"/>
            <p:cNvSpPr txBox="1"/>
            <p:nvPr/>
          </p:nvSpPr>
          <p:spPr>
            <a:xfrm>
              <a:off x="1019176" y="58561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6" name="b"/>
            <p:cNvSpPr txBox="1"/>
            <p:nvPr/>
          </p:nvSpPr>
          <p:spPr>
            <a:xfrm>
              <a:off x="1019176" y="4287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7" name="b"/>
            <p:cNvSpPr txBox="1"/>
            <p:nvPr/>
          </p:nvSpPr>
          <p:spPr>
            <a:xfrm>
              <a:off x="387339" y="2065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8" name="a"/>
            <p:cNvSpPr txBox="1"/>
            <p:nvPr/>
          </p:nvSpPr>
          <p:spPr>
            <a:xfrm>
              <a:off x="387339" y="566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19" name="c"/>
            <p:cNvSpPr txBox="1"/>
            <p:nvPr/>
          </p:nvSpPr>
          <p:spPr>
            <a:xfrm>
              <a:off x="387339" y="3457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20" name="b"/>
            <p:cNvSpPr txBox="1"/>
            <p:nvPr/>
          </p:nvSpPr>
          <p:spPr>
            <a:xfrm>
              <a:off x="1409680" y="2065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21" name="a"/>
            <p:cNvSpPr txBox="1"/>
            <p:nvPr/>
          </p:nvSpPr>
          <p:spPr>
            <a:xfrm>
              <a:off x="1409680" y="566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9549087" y="5395459"/>
            <a:ext cx="1547739" cy="766542"/>
            <a:chOff x="0" y="39271"/>
            <a:chExt cx="1547738" cy="766541"/>
          </a:xfrm>
        </p:grpSpPr>
        <p:grpSp>
          <p:nvGrpSpPr>
            <p:cNvPr id="336" name="Group"/>
            <p:cNvGrpSpPr/>
            <p:nvPr/>
          </p:nvGrpSpPr>
          <p:grpSpPr>
            <a:xfrm>
              <a:off x="203199" y="39271"/>
              <a:ext cx="1344539" cy="507176"/>
              <a:chOff x="0" y="0"/>
              <a:chExt cx="1344538" cy="507175"/>
            </a:xfrm>
          </p:grpSpPr>
          <p:sp>
            <p:nvSpPr>
              <p:cNvPr id="323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28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324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25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26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27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35" name="Group"/>
              <p:cNvGrpSpPr/>
              <p:nvPr/>
            </p:nvGrpSpPr>
            <p:grpSpPr>
              <a:xfrm>
                <a:off x="804639" y="0"/>
                <a:ext cx="539900" cy="507176"/>
                <a:chOff x="0" y="0"/>
                <a:chExt cx="539899" cy="507175"/>
              </a:xfrm>
            </p:grpSpPr>
            <p:sp>
              <p:nvSpPr>
                <p:cNvPr id="329" name="Other"/>
                <p:cNvSpPr txBox="1"/>
                <p:nvPr/>
              </p:nvSpPr>
              <p:spPr>
                <a:xfrm>
                  <a:off x="0" y="247214"/>
                  <a:ext cx="159074" cy="79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  <p:sp>
              <p:nvSpPr>
                <p:cNvPr id="330" name="Other"/>
                <p:cNvSpPr txBox="1"/>
                <p:nvPr/>
              </p:nvSpPr>
              <p:spPr>
                <a:xfrm>
                  <a:off x="0" y="413230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  <p:grpSp>
              <p:nvGrpSpPr>
                <p:cNvPr id="334" name="Group"/>
                <p:cNvGrpSpPr/>
                <p:nvPr/>
              </p:nvGrpSpPr>
              <p:grpSpPr>
                <a:xfrm>
                  <a:off x="215900" y="0"/>
                  <a:ext cx="324000" cy="507176"/>
                  <a:chOff x="0" y="0"/>
                  <a:chExt cx="323998" cy="507175"/>
                </a:xfrm>
              </p:grpSpPr>
              <p:sp>
                <p:nvSpPr>
                  <p:cNvPr id="331" name="1 =…"/>
                  <p:cNvSpPr txBox="1"/>
                  <p:nvPr/>
                </p:nvSpPr>
                <p:spPr>
                  <a:xfrm>
                    <a:off x="0" y="0"/>
                    <a:ext cx="259206" cy="50717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32" name="Square"/>
                  <p:cNvSpPr/>
                  <p:nvPr/>
                </p:nvSpPr>
                <p:spPr>
                  <a:xfrm>
                    <a:off x="174606" y="10353"/>
                    <a:ext cx="127003" cy="121710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33" name="Other"/>
                  <p:cNvSpPr txBox="1"/>
                  <p:nvPr/>
                </p:nvSpPr>
                <p:spPr>
                  <a:xfrm>
                    <a:off x="164923" y="186437"/>
                    <a:ext cx="159076" cy="793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z="5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r>
                      <a:t>Other</a:t>
                    </a:r>
                  </a:p>
                </p:txBody>
              </p:sp>
            </p:grpSp>
          </p:grpSp>
        </p:grpSp>
        <p:sp>
          <p:nvSpPr>
            <p:cNvPr id="337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38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39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40" name="b"/>
            <p:cNvSpPr txBox="1"/>
            <p:nvPr/>
          </p:nvSpPr>
          <p:spPr>
            <a:xfrm>
              <a:off x="0" y="42258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41" name="a"/>
            <p:cNvSpPr txBox="1"/>
            <p:nvPr/>
          </p:nvSpPr>
          <p:spPr>
            <a:xfrm>
              <a:off x="1020538" y="52064"/>
              <a:ext cx="114302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42" name="a"/>
            <p:cNvSpPr txBox="1"/>
            <p:nvPr/>
          </p:nvSpPr>
          <p:spPr>
            <a:xfrm>
              <a:off x="1020538" y="583367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43" name="b"/>
            <p:cNvSpPr txBox="1"/>
            <p:nvPr/>
          </p:nvSpPr>
          <p:spPr>
            <a:xfrm>
              <a:off x="387339" y="19716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44" name="a"/>
            <p:cNvSpPr txBox="1"/>
            <p:nvPr/>
          </p:nvSpPr>
          <p:spPr>
            <a:xfrm>
              <a:off x="387339" y="4727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45" name="c"/>
            <p:cNvSpPr txBox="1"/>
            <p:nvPr/>
          </p:nvSpPr>
          <p:spPr>
            <a:xfrm>
              <a:off x="387339" y="33640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46" name="a"/>
            <p:cNvSpPr txBox="1"/>
            <p:nvPr/>
          </p:nvSpPr>
          <p:spPr>
            <a:xfrm>
              <a:off x="1409680" y="515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9549086" y="3266484"/>
            <a:ext cx="1481583" cy="802394"/>
            <a:chOff x="0" y="3419"/>
            <a:chExt cx="1481581" cy="802393"/>
          </a:xfrm>
        </p:grpSpPr>
        <p:grpSp>
          <p:nvGrpSpPr>
            <p:cNvPr id="360" name="Group"/>
            <p:cNvGrpSpPr/>
            <p:nvPr/>
          </p:nvGrpSpPr>
          <p:grpSpPr>
            <a:xfrm>
              <a:off x="203199" y="3419"/>
              <a:ext cx="1278382" cy="765280"/>
              <a:chOff x="0" y="0"/>
              <a:chExt cx="1278381" cy="765278"/>
            </a:xfrm>
          </p:grpSpPr>
          <p:sp>
            <p:nvSpPr>
              <p:cNvPr id="348" name="Line"/>
              <p:cNvSpPr/>
              <p:nvPr/>
            </p:nvSpPr>
            <p:spPr>
              <a:xfrm>
                <a:off x="439070" y="308720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54" name="Group"/>
              <p:cNvGrpSpPr/>
              <p:nvPr/>
            </p:nvGrpSpPr>
            <p:grpSpPr>
              <a:xfrm>
                <a:off x="815977" y="-1"/>
                <a:ext cx="462405" cy="765280"/>
                <a:chOff x="0" y="0"/>
                <a:chExt cx="462403" cy="765278"/>
              </a:xfrm>
            </p:grpSpPr>
            <p:sp>
              <p:nvSpPr>
                <p:cNvPr id="349" name="2"/>
                <p:cNvSpPr txBox="1"/>
                <p:nvPr/>
              </p:nvSpPr>
              <p:spPr>
                <a:xfrm>
                  <a:off x="0" y="11527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350" name="2"/>
                <p:cNvSpPr txBox="1"/>
                <p:nvPr/>
              </p:nvSpPr>
              <p:spPr>
                <a:xfrm>
                  <a:off x="0" y="542833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351" name="1"/>
                <p:cNvSpPr txBox="1"/>
                <p:nvPr/>
              </p:nvSpPr>
              <p:spPr>
                <a:xfrm>
                  <a:off x="0" y="190573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  <p:sp>
              <p:nvSpPr>
                <p:cNvPr id="352" name="3"/>
                <p:cNvSpPr txBox="1"/>
                <p:nvPr/>
              </p:nvSpPr>
              <p:spPr>
                <a:xfrm>
                  <a:off x="0" y="369356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  <p:sp>
              <p:nvSpPr>
                <p:cNvPr id="353" name="Group"/>
                <p:cNvSpPr txBox="1"/>
                <p:nvPr/>
              </p:nvSpPr>
              <p:spPr>
                <a:xfrm>
                  <a:off x="203199" y="-1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 2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 1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 3</a:t>
                  </a:r>
                </a:p>
              </p:txBody>
            </p:sp>
          </p:grpSp>
          <p:grpSp>
            <p:nvGrpSpPr>
              <p:cNvPr id="359" name="Group"/>
              <p:cNvGrpSpPr/>
              <p:nvPr/>
            </p:nvGrpSpPr>
            <p:grpSpPr>
              <a:xfrm>
                <a:off x="0" y="35850"/>
                <a:ext cx="301607" cy="507178"/>
                <a:chOff x="0" y="0"/>
                <a:chExt cx="301606" cy="507176"/>
              </a:xfrm>
            </p:grpSpPr>
            <p:sp>
              <p:nvSpPr>
                <p:cNvPr id="35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5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5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58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361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62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63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64" name="b"/>
            <p:cNvSpPr txBox="1"/>
            <p:nvPr/>
          </p:nvSpPr>
          <p:spPr>
            <a:xfrm>
              <a:off x="0" y="422589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5" name="b"/>
            <p:cNvSpPr txBox="1"/>
            <p:nvPr/>
          </p:nvSpPr>
          <p:spPr>
            <a:xfrm>
              <a:off x="387339" y="20840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6" name="a"/>
            <p:cNvSpPr txBox="1"/>
            <p:nvPr/>
          </p:nvSpPr>
          <p:spPr>
            <a:xfrm>
              <a:off x="387339" y="5851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67" name="c"/>
            <p:cNvSpPr txBox="1"/>
            <p:nvPr/>
          </p:nvSpPr>
          <p:spPr>
            <a:xfrm>
              <a:off x="387339" y="347636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9549086" y="2021947"/>
            <a:ext cx="1523986" cy="795198"/>
            <a:chOff x="0" y="28819"/>
            <a:chExt cx="1523984" cy="795196"/>
          </a:xfrm>
        </p:grpSpPr>
        <p:grpSp>
          <p:nvGrpSpPr>
            <p:cNvPr id="380" name="Group"/>
            <p:cNvGrpSpPr/>
            <p:nvPr/>
          </p:nvGrpSpPr>
          <p:grpSpPr>
            <a:xfrm>
              <a:off x="203199" y="28819"/>
              <a:ext cx="1320785" cy="517629"/>
              <a:chOff x="0" y="0"/>
              <a:chExt cx="1320783" cy="517628"/>
            </a:xfrm>
          </p:grpSpPr>
          <p:sp>
            <p:nvSpPr>
              <p:cNvPr id="369" name="Line"/>
              <p:cNvSpPr/>
              <p:nvPr/>
            </p:nvSpPr>
            <p:spPr>
              <a:xfrm>
                <a:off x="439070" y="283321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74" name="Group"/>
              <p:cNvGrpSpPr/>
              <p:nvPr/>
            </p:nvGrpSpPr>
            <p:grpSpPr>
              <a:xfrm>
                <a:off x="1019176" y="-1"/>
                <a:ext cx="301608" cy="507178"/>
                <a:chOff x="0" y="0"/>
                <a:chExt cx="301606" cy="507176"/>
              </a:xfrm>
            </p:grpSpPr>
            <p:sp>
              <p:nvSpPr>
                <p:cNvPr id="37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7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8DD2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3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4F7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79" name="Group"/>
              <p:cNvGrpSpPr/>
              <p:nvPr/>
            </p:nvGrpSpPr>
            <p:grpSpPr>
              <a:xfrm>
                <a:off x="0" y="10452"/>
                <a:ext cx="301607" cy="507177"/>
                <a:chOff x="0" y="0"/>
                <a:chExt cx="301606" cy="507176"/>
              </a:xfrm>
            </p:grpSpPr>
            <p:sp>
              <p:nvSpPr>
                <p:cNvPr id="37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7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8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381" name="v"/>
            <p:cNvSpPr txBox="1"/>
            <p:nvPr/>
          </p:nvSpPr>
          <p:spPr>
            <a:xfrm>
              <a:off x="1019176" y="60157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82" name="v"/>
            <p:cNvSpPr txBox="1"/>
            <p:nvPr/>
          </p:nvSpPr>
          <p:spPr>
            <a:xfrm>
              <a:off x="1019176" y="7026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83" name="z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z</a:t>
              </a:r>
            </a:p>
          </p:txBody>
        </p:sp>
        <p:sp>
          <p:nvSpPr>
            <p:cNvPr id="384" name="x"/>
            <p:cNvSpPr txBox="1"/>
            <p:nvPr/>
          </p:nvSpPr>
          <p:spPr>
            <a:xfrm>
              <a:off x="1019176" y="4280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85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86" name="a"/>
            <p:cNvSpPr txBox="1"/>
            <p:nvPr/>
          </p:nvSpPr>
          <p:spPr>
            <a:xfrm>
              <a:off x="0" y="58662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87" name="c"/>
            <p:cNvSpPr txBox="1"/>
            <p:nvPr/>
          </p:nvSpPr>
          <p:spPr>
            <a:xfrm>
              <a:off x="0" y="23436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88" name="b"/>
            <p:cNvSpPr txBox="1"/>
            <p:nvPr/>
          </p:nvSpPr>
          <p:spPr>
            <a:xfrm>
              <a:off x="0" y="4258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89" name="b"/>
            <p:cNvSpPr txBox="1"/>
            <p:nvPr/>
          </p:nvSpPr>
          <p:spPr>
            <a:xfrm>
              <a:off x="387339" y="20533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90" name="a"/>
            <p:cNvSpPr txBox="1"/>
            <p:nvPr/>
          </p:nvSpPr>
          <p:spPr>
            <a:xfrm>
              <a:off x="387339" y="554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91" name="c"/>
            <p:cNvSpPr txBox="1"/>
            <p:nvPr/>
          </p:nvSpPr>
          <p:spPr>
            <a:xfrm>
              <a:off x="387339" y="34456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92" name="x"/>
            <p:cNvSpPr txBox="1"/>
            <p:nvPr/>
          </p:nvSpPr>
          <p:spPr>
            <a:xfrm>
              <a:off x="1396980" y="19137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93" name="v"/>
            <p:cNvSpPr txBox="1"/>
            <p:nvPr/>
          </p:nvSpPr>
          <p:spPr>
            <a:xfrm>
              <a:off x="1396980" y="4148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94" name="z"/>
            <p:cNvSpPr txBox="1"/>
            <p:nvPr/>
          </p:nvSpPr>
          <p:spPr>
            <a:xfrm>
              <a:off x="1396980" y="33060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9549086" y="4277923"/>
            <a:ext cx="1523985" cy="778238"/>
            <a:chOff x="0" y="39271"/>
            <a:chExt cx="1523983" cy="778237"/>
          </a:xfrm>
        </p:grpSpPr>
        <p:grpSp>
          <p:nvGrpSpPr>
            <p:cNvPr id="406" name="Group"/>
            <p:cNvGrpSpPr/>
            <p:nvPr/>
          </p:nvGrpSpPr>
          <p:grpSpPr>
            <a:xfrm>
              <a:off x="203199" y="39271"/>
              <a:ext cx="1320784" cy="509426"/>
              <a:chOff x="0" y="0"/>
              <a:chExt cx="1320782" cy="509425"/>
            </a:xfrm>
          </p:grpSpPr>
          <p:sp>
            <p:nvSpPr>
              <p:cNvPr id="396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1019176" y="2248"/>
                <a:ext cx="301607" cy="507178"/>
                <a:chOff x="0" y="0"/>
                <a:chExt cx="301606" cy="507176"/>
              </a:xfrm>
            </p:grpSpPr>
            <p:sp>
              <p:nvSpPr>
                <p:cNvPr id="397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39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9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05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401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02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03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04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07" name="x"/>
            <p:cNvSpPr txBox="1"/>
            <p:nvPr/>
          </p:nvSpPr>
          <p:spPr>
            <a:xfrm>
              <a:off x="1409679" y="6065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08" name="x"/>
            <p:cNvSpPr txBox="1"/>
            <p:nvPr/>
          </p:nvSpPr>
          <p:spPr>
            <a:xfrm>
              <a:off x="1019175" y="63758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09" name="x"/>
            <p:cNvSpPr txBox="1"/>
            <p:nvPr/>
          </p:nvSpPr>
          <p:spPr>
            <a:xfrm>
              <a:off x="1019175" y="595062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10" name="c"/>
            <p:cNvSpPr txBox="1"/>
            <p:nvPr/>
          </p:nvSpPr>
          <p:spPr>
            <a:xfrm>
              <a:off x="1019175" y="23010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1" name="x"/>
            <p:cNvSpPr txBox="1"/>
            <p:nvPr/>
          </p:nvSpPr>
          <p:spPr>
            <a:xfrm>
              <a:off x="1019175" y="42158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12" name="a"/>
            <p:cNvSpPr txBox="1"/>
            <p:nvPr/>
          </p:nvSpPr>
          <p:spPr>
            <a:xfrm>
              <a:off x="0" y="4881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13" name="a"/>
            <p:cNvSpPr txBox="1"/>
            <p:nvPr/>
          </p:nvSpPr>
          <p:spPr>
            <a:xfrm>
              <a:off x="0" y="580113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14" name="c"/>
            <p:cNvSpPr txBox="1"/>
            <p:nvPr/>
          </p:nvSpPr>
          <p:spPr>
            <a:xfrm>
              <a:off x="0" y="22785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5" name="b"/>
            <p:cNvSpPr txBox="1"/>
            <p:nvPr/>
          </p:nvSpPr>
          <p:spPr>
            <a:xfrm>
              <a:off x="0" y="41933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16" name="b"/>
            <p:cNvSpPr txBox="1"/>
            <p:nvPr/>
          </p:nvSpPr>
          <p:spPr>
            <a:xfrm>
              <a:off x="387339" y="2064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17" name="a"/>
            <p:cNvSpPr txBox="1"/>
            <p:nvPr/>
          </p:nvSpPr>
          <p:spPr>
            <a:xfrm>
              <a:off x="387339" y="5654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18" name="c"/>
            <p:cNvSpPr txBox="1"/>
            <p:nvPr/>
          </p:nvSpPr>
          <p:spPr>
            <a:xfrm>
              <a:off x="387339" y="3456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9" name="c"/>
            <p:cNvSpPr txBox="1"/>
            <p:nvPr/>
          </p:nvSpPr>
          <p:spPr>
            <a:xfrm>
              <a:off x="1409679" y="19988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4919166" y="2032399"/>
            <a:ext cx="1523985" cy="768792"/>
            <a:chOff x="0" y="39271"/>
            <a:chExt cx="1523984" cy="768790"/>
          </a:xfrm>
        </p:grpSpPr>
        <p:grpSp>
          <p:nvGrpSpPr>
            <p:cNvPr id="432" name="Group"/>
            <p:cNvGrpSpPr/>
            <p:nvPr/>
          </p:nvGrpSpPr>
          <p:grpSpPr>
            <a:xfrm>
              <a:off x="203199" y="39271"/>
              <a:ext cx="1320785" cy="509426"/>
              <a:chOff x="0" y="0"/>
              <a:chExt cx="1320783" cy="509425"/>
            </a:xfrm>
          </p:grpSpPr>
          <p:sp>
            <p:nvSpPr>
              <p:cNvPr id="421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6" name="Group"/>
              <p:cNvGrpSpPr/>
              <p:nvPr/>
            </p:nvGrpSpPr>
            <p:grpSpPr>
              <a:xfrm>
                <a:off x="1019176" y="2248"/>
                <a:ext cx="301608" cy="507178"/>
                <a:chOff x="0" y="0"/>
                <a:chExt cx="301606" cy="507176"/>
              </a:xfrm>
            </p:grpSpPr>
            <p:sp>
              <p:nvSpPr>
                <p:cNvPr id="422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23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4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5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D7AC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31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427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2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30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33" name="a"/>
            <p:cNvSpPr txBox="1"/>
            <p:nvPr/>
          </p:nvSpPr>
          <p:spPr>
            <a:xfrm>
              <a:off x="1019176" y="543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4" name="a"/>
            <p:cNvSpPr txBox="1"/>
            <p:nvPr/>
          </p:nvSpPr>
          <p:spPr>
            <a:xfrm>
              <a:off x="1019176" y="58561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5" name="c"/>
            <p:cNvSpPr txBox="1"/>
            <p:nvPr/>
          </p:nvSpPr>
          <p:spPr>
            <a:xfrm>
              <a:off x="1019176" y="23335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36" name="b"/>
            <p:cNvSpPr txBox="1"/>
            <p:nvPr/>
          </p:nvSpPr>
          <p:spPr>
            <a:xfrm>
              <a:off x="1019176" y="4248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37" name="a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38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9" name="c"/>
            <p:cNvSpPr txBox="1"/>
            <p:nvPr/>
          </p:nvSpPr>
          <p:spPr>
            <a:xfrm>
              <a:off x="0" y="23110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0" name="b"/>
            <p:cNvSpPr txBox="1"/>
            <p:nvPr/>
          </p:nvSpPr>
          <p:spPr>
            <a:xfrm>
              <a:off x="0" y="42259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1" name="b"/>
            <p:cNvSpPr txBox="1"/>
            <p:nvPr/>
          </p:nvSpPr>
          <p:spPr>
            <a:xfrm>
              <a:off x="389035" y="20395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2" name="a"/>
            <p:cNvSpPr txBox="1"/>
            <p:nvPr/>
          </p:nvSpPr>
          <p:spPr>
            <a:xfrm>
              <a:off x="389035" y="5407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43" name="c"/>
            <p:cNvSpPr txBox="1"/>
            <p:nvPr/>
          </p:nvSpPr>
          <p:spPr>
            <a:xfrm>
              <a:off x="389035" y="3431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4" name="c"/>
            <p:cNvSpPr txBox="1"/>
            <p:nvPr/>
          </p:nvSpPr>
          <p:spPr>
            <a:xfrm>
              <a:off x="1396980" y="19717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5" name="b"/>
            <p:cNvSpPr txBox="1"/>
            <p:nvPr/>
          </p:nvSpPr>
          <p:spPr>
            <a:xfrm>
              <a:off x="1396980" y="5998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6" name="a"/>
            <p:cNvSpPr txBox="1"/>
            <p:nvPr/>
          </p:nvSpPr>
          <p:spPr>
            <a:xfrm>
              <a:off x="1396980" y="33640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4919166" y="4060790"/>
            <a:ext cx="1523985" cy="509426"/>
            <a:chOff x="0" y="18110"/>
            <a:chExt cx="1523984" cy="509425"/>
          </a:xfrm>
        </p:grpSpPr>
        <p:grpSp>
          <p:nvGrpSpPr>
            <p:cNvPr id="457" name="Group"/>
            <p:cNvGrpSpPr/>
            <p:nvPr/>
          </p:nvGrpSpPr>
          <p:grpSpPr>
            <a:xfrm>
              <a:off x="203199" y="18110"/>
              <a:ext cx="1320785" cy="509425"/>
              <a:chOff x="0" y="0"/>
              <a:chExt cx="1320783" cy="509423"/>
            </a:xfrm>
          </p:grpSpPr>
          <p:sp>
            <p:nvSpPr>
              <p:cNvPr id="448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52" name="Group"/>
              <p:cNvGrpSpPr/>
              <p:nvPr/>
            </p:nvGrpSpPr>
            <p:grpSpPr>
              <a:xfrm>
                <a:off x="1019176" y="2247"/>
                <a:ext cx="301608" cy="507177"/>
                <a:chOff x="0" y="0"/>
                <a:chExt cx="301606" cy="507176"/>
              </a:xfrm>
            </p:grpSpPr>
            <p:sp>
              <p:nvSpPr>
                <p:cNvPr id="449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50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51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56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53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54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55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58" name="b"/>
            <p:cNvSpPr txBox="1"/>
            <p:nvPr/>
          </p:nvSpPr>
          <p:spPr>
            <a:xfrm>
              <a:off x="1019176" y="5855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59" name="a"/>
            <p:cNvSpPr txBox="1"/>
            <p:nvPr/>
          </p:nvSpPr>
          <p:spPr>
            <a:xfrm>
              <a:off x="1019176" y="21219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0" name="b"/>
            <p:cNvSpPr txBox="1"/>
            <p:nvPr/>
          </p:nvSpPr>
          <p:spPr>
            <a:xfrm>
              <a:off x="0" y="5630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461" name="a"/>
            <p:cNvSpPr txBox="1"/>
            <p:nvPr/>
          </p:nvSpPr>
          <p:spPr>
            <a:xfrm>
              <a:off x="0" y="20994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2" name="b"/>
            <p:cNvSpPr txBox="1"/>
            <p:nvPr/>
          </p:nvSpPr>
          <p:spPr>
            <a:xfrm>
              <a:off x="1393395" y="484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63" name="a"/>
            <p:cNvSpPr txBox="1"/>
            <p:nvPr/>
          </p:nvSpPr>
          <p:spPr>
            <a:xfrm>
              <a:off x="1393395" y="1750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4" name="a"/>
            <p:cNvSpPr txBox="1"/>
            <p:nvPr/>
          </p:nvSpPr>
          <p:spPr>
            <a:xfrm>
              <a:off x="376335" y="357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65" name="b"/>
            <p:cNvSpPr txBox="1"/>
            <p:nvPr/>
          </p:nvSpPr>
          <p:spPr>
            <a:xfrm>
              <a:off x="376335" y="1877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87" name="Group"/>
          <p:cNvGrpSpPr/>
          <p:nvPr/>
        </p:nvGrpSpPr>
        <p:grpSpPr>
          <a:xfrm>
            <a:off x="4919166" y="3045093"/>
            <a:ext cx="1523985" cy="595315"/>
            <a:chOff x="0" y="39271"/>
            <a:chExt cx="1523984" cy="595313"/>
          </a:xfrm>
        </p:grpSpPr>
        <p:grpSp>
          <p:nvGrpSpPr>
            <p:cNvPr id="476" name="Group"/>
            <p:cNvGrpSpPr/>
            <p:nvPr/>
          </p:nvGrpSpPr>
          <p:grpSpPr>
            <a:xfrm>
              <a:off x="203199" y="39271"/>
              <a:ext cx="1320785" cy="509425"/>
              <a:chOff x="0" y="0"/>
              <a:chExt cx="1320783" cy="509423"/>
            </a:xfrm>
          </p:grpSpPr>
          <p:sp>
            <p:nvSpPr>
              <p:cNvPr id="467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71" name="Group"/>
              <p:cNvGrpSpPr/>
              <p:nvPr/>
            </p:nvGrpSpPr>
            <p:grpSpPr>
              <a:xfrm>
                <a:off x="1019176" y="2247"/>
                <a:ext cx="301608" cy="507177"/>
                <a:chOff x="0" y="0"/>
                <a:chExt cx="301606" cy="507176"/>
              </a:xfrm>
            </p:grpSpPr>
            <p:sp>
              <p:nvSpPr>
                <p:cNvPr id="468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69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70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75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72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73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74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77" name="c"/>
            <p:cNvSpPr txBox="1"/>
            <p:nvPr/>
          </p:nvSpPr>
          <p:spPr>
            <a:xfrm>
              <a:off x="1019176" y="543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78" name="c"/>
            <p:cNvSpPr txBox="1"/>
            <p:nvPr/>
          </p:nvSpPr>
          <p:spPr>
            <a:xfrm>
              <a:off x="1019176" y="23335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79" name="a"/>
            <p:cNvSpPr txBox="1"/>
            <p:nvPr/>
          </p:nvSpPr>
          <p:spPr>
            <a:xfrm>
              <a:off x="1019176" y="4121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0" name="c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481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2" name="a"/>
            <p:cNvSpPr txBox="1"/>
            <p:nvPr/>
          </p:nvSpPr>
          <p:spPr>
            <a:xfrm>
              <a:off x="0" y="40989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3" name="c"/>
            <p:cNvSpPr txBox="1"/>
            <p:nvPr/>
          </p:nvSpPr>
          <p:spPr>
            <a:xfrm>
              <a:off x="1396980" y="5651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484" name="a"/>
            <p:cNvSpPr txBox="1"/>
            <p:nvPr/>
          </p:nvSpPr>
          <p:spPr>
            <a:xfrm>
              <a:off x="1396980" y="1957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5" name="a"/>
            <p:cNvSpPr txBox="1"/>
            <p:nvPr/>
          </p:nvSpPr>
          <p:spPr>
            <a:xfrm>
              <a:off x="376335" y="5326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86" name="c"/>
            <p:cNvSpPr txBox="1"/>
            <p:nvPr/>
          </p:nvSpPr>
          <p:spPr>
            <a:xfrm>
              <a:off x="376335" y="1924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4919166" y="4918080"/>
            <a:ext cx="1567147" cy="608331"/>
            <a:chOff x="0" y="39271"/>
            <a:chExt cx="1567146" cy="608329"/>
          </a:xfrm>
        </p:grpSpPr>
        <p:grpSp>
          <p:nvGrpSpPr>
            <p:cNvPr id="501" name="Group"/>
            <p:cNvGrpSpPr/>
            <p:nvPr/>
          </p:nvGrpSpPr>
          <p:grpSpPr>
            <a:xfrm>
              <a:off x="203199" y="39271"/>
              <a:ext cx="1363947" cy="509426"/>
              <a:chOff x="0" y="0"/>
              <a:chExt cx="1363945" cy="509425"/>
            </a:xfrm>
          </p:grpSpPr>
          <p:sp>
            <p:nvSpPr>
              <p:cNvPr id="488" name="Line"/>
              <p:cNvSpPr/>
              <p:nvPr/>
            </p:nvSpPr>
            <p:spPr>
              <a:xfrm>
                <a:off x="362868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93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89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90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91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92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00" name="Group"/>
              <p:cNvGrpSpPr/>
              <p:nvPr/>
            </p:nvGrpSpPr>
            <p:grpSpPr>
              <a:xfrm>
                <a:off x="854075" y="2248"/>
                <a:ext cx="509871" cy="507178"/>
                <a:chOff x="0" y="0"/>
                <a:chExt cx="509870" cy="507176"/>
              </a:xfrm>
            </p:grpSpPr>
            <p:grpSp>
              <p:nvGrpSpPr>
                <p:cNvPr id="498" name="Group"/>
                <p:cNvGrpSpPr/>
                <p:nvPr/>
              </p:nvGrpSpPr>
              <p:grpSpPr>
                <a:xfrm>
                  <a:off x="0" y="0"/>
                  <a:ext cx="301608" cy="507178"/>
                  <a:chOff x="0" y="0"/>
                  <a:chExt cx="301607" cy="507176"/>
                </a:xfrm>
              </p:grpSpPr>
              <p:sp>
                <p:nvSpPr>
                  <p:cNvPr id="494" name="1 =…"/>
                  <p:cNvSpPr txBox="1"/>
                  <p:nvPr/>
                </p:nvSpPr>
                <p:spPr>
                  <a:xfrm>
                    <a:off x="0" y="0"/>
                    <a:ext cx="259205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95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496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497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sp>
              <p:nvSpPr>
                <p:cNvPr id="499" name="Line"/>
                <p:cNvSpPr/>
                <p:nvPr/>
              </p:nvSpPr>
              <p:spPr>
                <a:xfrm>
                  <a:off x="382607" y="21192"/>
                  <a:ext cx="127264" cy="362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3" h="21600" extrusionOk="0">
                      <a:moveTo>
                        <a:pt x="0" y="0"/>
                      </a:moveTo>
                      <a:lnTo>
                        <a:pt x="271" y="8767"/>
                      </a:lnTo>
                      <a:cubicBezTo>
                        <a:pt x="1614" y="11194"/>
                        <a:pt x="6054" y="13193"/>
                        <a:pt x="11383" y="13707"/>
                      </a:cubicBezTo>
                      <a:cubicBezTo>
                        <a:pt x="16673" y="14216"/>
                        <a:pt x="21600" y="12774"/>
                        <a:pt x="20695" y="10644"/>
                      </a:cubicBezTo>
                      <a:cubicBezTo>
                        <a:pt x="19946" y="8878"/>
                        <a:pt x="15556" y="8064"/>
                        <a:pt x="11586" y="8371"/>
                      </a:cubicBezTo>
                      <a:cubicBezTo>
                        <a:pt x="5959" y="8805"/>
                        <a:pt x="1471" y="11221"/>
                        <a:pt x="645" y="13702"/>
                      </a:cubicBezTo>
                      <a:lnTo>
                        <a:pt x="305" y="21600"/>
                      </a:lnTo>
                    </a:path>
                  </a:pathLst>
                </a:custGeom>
                <a:noFill/>
                <a:ln w="12700" cap="flat">
                  <a:solidFill>
                    <a:srgbClr val="EB48A7"/>
                  </a:solidFill>
                  <a:prstDash val="solid"/>
                  <a:miter lim="400000"/>
                  <a:headEnd type="triangle" w="med" len="med"/>
                  <a:tailEnd type="triangle" w="med" len="med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502" name="a"/>
            <p:cNvSpPr txBox="1"/>
            <p:nvPr/>
          </p:nvSpPr>
          <p:spPr>
            <a:xfrm>
              <a:off x="0" y="6508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03" name="b"/>
            <p:cNvSpPr txBox="1"/>
            <p:nvPr/>
          </p:nvSpPr>
          <p:spPr>
            <a:xfrm>
              <a:off x="0" y="25682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4" name="c"/>
            <p:cNvSpPr txBox="1"/>
            <p:nvPr/>
          </p:nvSpPr>
          <p:spPr>
            <a:xfrm>
              <a:off x="0" y="42290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05" name="a"/>
            <p:cNvSpPr txBox="1"/>
            <p:nvPr/>
          </p:nvSpPr>
          <p:spPr>
            <a:xfrm>
              <a:off x="854075" y="67328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06" name="b"/>
            <p:cNvSpPr txBox="1"/>
            <p:nvPr/>
          </p:nvSpPr>
          <p:spPr>
            <a:xfrm>
              <a:off x="854075" y="25907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7" name="c"/>
            <p:cNvSpPr txBox="1"/>
            <p:nvPr/>
          </p:nvSpPr>
          <p:spPr>
            <a:xfrm>
              <a:off x="854075" y="425154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08" name="b"/>
            <p:cNvSpPr txBox="1"/>
            <p:nvPr/>
          </p:nvSpPr>
          <p:spPr>
            <a:xfrm>
              <a:off x="378866" y="20859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9" name="a"/>
            <p:cNvSpPr txBox="1"/>
            <p:nvPr/>
          </p:nvSpPr>
          <p:spPr>
            <a:xfrm>
              <a:off x="378866" y="5870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10" name="c"/>
            <p:cNvSpPr txBox="1"/>
            <p:nvPr/>
          </p:nvSpPr>
          <p:spPr>
            <a:xfrm>
              <a:off x="378866" y="34782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11" name="b"/>
            <p:cNvSpPr txBox="1"/>
            <p:nvPr/>
          </p:nvSpPr>
          <p:spPr>
            <a:xfrm>
              <a:off x="1242466" y="21391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12" name="c"/>
            <p:cNvSpPr txBox="1"/>
            <p:nvPr/>
          </p:nvSpPr>
          <p:spPr>
            <a:xfrm>
              <a:off x="1242466" y="6403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13" name="a"/>
            <p:cNvSpPr txBox="1"/>
            <p:nvPr/>
          </p:nvSpPr>
          <p:spPr>
            <a:xfrm>
              <a:off x="1242466" y="3531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919166" y="5790850"/>
            <a:ext cx="1554787" cy="582521"/>
            <a:chOff x="0" y="39048"/>
            <a:chExt cx="1554786" cy="582520"/>
          </a:xfrm>
        </p:grpSpPr>
        <p:grpSp>
          <p:nvGrpSpPr>
            <p:cNvPr id="531" name="Group"/>
            <p:cNvGrpSpPr/>
            <p:nvPr/>
          </p:nvGrpSpPr>
          <p:grpSpPr>
            <a:xfrm>
              <a:off x="203199" y="39271"/>
              <a:ext cx="1351587" cy="509426"/>
              <a:chOff x="0" y="0"/>
              <a:chExt cx="1351585" cy="509425"/>
            </a:xfrm>
          </p:grpSpPr>
          <p:sp>
            <p:nvSpPr>
              <p:cNvPr id="515" name="Line"/>
              <p:cNvSpPr/>
              <p:nvPr/>
            </p:nvSpPr>
            <p:spPr>
              <a:xfrm>
                <a:off x="362869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20" name="Group"/>
              <p:cNvGrpSpPr/>
              <p:nvPr/>
            </p:nvGrpSpPr>
            <p:grpSpPr>
              <a:xfrm>
                <a:off x="-1" y="0"/>
                <a:ext cx="301608" cy="507176"/>
                <a:chOff x="0" y="0"/>
                <a:chExt cx="301606" cy="507175"/>
              </a:xfrm>
            </p:grpSpPr>
            <p:sp>
              <p:nvSpPr>
                <p:cNvPr id="516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17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18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19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30" name="Group"/>
              <p:cNvGrpSpPr/>
              <p:nvPr/>
            </p:nvGrpSpPr>
            <p:grpSpPr>
              <a:xfrm>
                <a:off x="854075" y="2248"/>
                <a:ext cx="497511" cy="507178"/>
                <a:chOff x="0" y="0"/>
                <a:chExt cx="497509" cy="507176"/>
              </a:xfrm>
            </p:grpSpPr>
            <p:grpSp>
              <p:nvGrpSpPr>
                <p:cNvPr id="525" name="Group"/>
                <p:cNvGrpSpPr/>
                <p:nvPr/>
              </p:nvGrpSpPr>
              <p:grpSpPr>
                <a:xfrm>
                  <a:off x="0" y="0"/>
                  <a:ext cx="301608" cy="507178"/>
                  <a:chOff x="0" y="0"/>
                  <a:chExt cx="301607" cy="507176"/>
                </a:xfrm>
              </p:grpSpPr>
              <p:sp>
                <p:nvSpPr>
                  <p:cNvPr id="521" name="1 =…"/>
                  <p:cNvSpPr txBox="1"/>
                  <p:nvPr/>
                </p:nvSpPr>
                <p:spPr>
                  <a:xfrm>
                    <a:off x="-1" y="0"/>
                    <a:ext cx="259205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22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23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24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9" name="Group"/>
                <p:cNvGrpSpPr/>
                <p:nvPr/>
              </p:nvGrpSpPr>
              <p:grpSpPr>
                <a:xfrm>
                  <a:off x="381400" y="36725"/>
                  <a:ext cx="116110" cy="367521"/>
                  <a:chOff x="-1" y="0"/>
                  <a:chExt cx="116109" cy="367520"/>
                </a:xfrm>
              </p:grpSpPr>
              <p:sp>
                <p:nvSpPr>
                  <p:cNvPr id="526" name="Line"/>
                  <p:cNvSpPr/>
                  <p:nvPr/>
                </p:nvSpPr>
                <p:spPr>
                  <a:xfrm flipH="1">
                    <a:off x="-2" y="29200"/>
                    <a:ext cx="3" cy="15240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7" name="Line"/>
                  <p:cNvSpPr/>
                  <p:nvPr/>
                </p:nvSpPr>
                <p:spPr>
                  <a:xfrm flipH="1">
                    <a:off x="414" y="220409"/>
                    <a:ext cx="2" cy="147112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8" name="Line"/>
                  <p:cNvSpPr/>
                  <p:nvPr/>
                </p:nvSpPr>
                <p:spPr>
                  <a:xfrm>
                    <a:off x="8927" y="-1"/>
                    <a:ext cx="107182" cy="3465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9" h="21600" extrusionOk="0">
                        <a:moveTo>
                          <a:pt x="5232" y="21600"/>
                        </a:moveTo>
                        <a:cubicBezTo>
                          <a:pt x="14332" y="19339"/>
                          <a:pt x="19954" y="15920"/>
                          <a:pt x="20653" y="12224"/>
                        </a:cubicBezTo>
                        <a:cubicBezTo>
                          <a:pt x="21600" y="7211"/>
                          <a:pt x="13580" y="2464"/>
                          <a:pt x="0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32" name="a"/>
            <p:cNvSpPr txBox="1"/>
            <p:nvPr/>
          </p:nvSpPr>
          <p:spPr>
            <a:xfrm>
              <a:off x="0" y="3904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33" name="b"/>
            <p:cNvSpPr txBox="1"/>
            <p:nvPr/>
          </p:nvSpPr>
          <p:spPr>
            <a:xfrm>
              <a:off x="0" y="23079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534" name="c"/>
            <p:cNvSpPr txBox="1"/>
            <p:nvPr/>
          </p:nvSpPr>
          <p:spPr>
            <a:xfrm>
              <a:off x="0" y="3968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35" name="a"/>
            <p:cNvSpPr txBox="1"/>
            <p:nvPr/>
          </p:nvSpPr>
          <p:spPr>
            <a:xfrm>
              <a:off x="854076" y="4129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36" name="b"/>
            <p:cNvSpPr txBox="1"/>
            <p:nvPr/>
          </p:nvSpPr>
          <p:spPr>
            <a:xfrm>
              <a:off x="854076" y="23304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37" name="c"/>
            <p:cNvSpPr txBox="1"/>
            <p:nvPr/>
          </p:nvSpPr>
          <p:spPr>
            <a:xfrm>
              <a:off x="854076" y="399122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379034" y="60805"/>
              <a:ext cx="114303" cy="451563"/>
              <a:chOff x="0" y="39048"/>
              <a:chExt cx="114302" cy="451562"/>
            </a:xfrm>
          </p:grpSpPr>
          <p:sp>
            <p:nvSpPr>
              <p:cNvPr id="538" name="b"/>
              <p:cNvSpPr txBox="1"/>
              <p:nvPr/>
            </p:nvSpPr>
            <p:spPr>
              <a:xfrm>
                <a:off x="0" y="188937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39" name="a"/>
              <p:cNvSpPr txBox="1"/>
              <p:nvPr/>
            </p:nvSpPr>
            <p:spPr>
              <a:xfrm>
                <a:off x="0" y="3904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40" name="c"/>
              <p:cNvSpPr txBox="1"/>
              <p:nvPr/>
            </p:nvSpPr>
            <p:spPr>
              <a:xfrm>
                <a:off x="0" y="328172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</p:grpSp>
        <p:sp>
          <p:nvSpPr>
            <p:cNvPr id="542" name="a"/>
            <p:cNvSpPr txBox="1"/>
            <p:nvPr/>
          </p:nvSpPr>
          <p:spPr>
            <a:xfrm>
              <a:off x="1242635" y="2106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43" name="c"/>
            <p:cNvSpPr txBox="1"/>
            <p:nvPr/>
          </p:nvSpPr>
          <p:spPr>
            <a:xfrm>
              <a:off x="1242635" y="6080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44" name="b"/>
            <p:cNvSpPr txBox="1"/>
            <p:nvPr/>
          </p:nvSpPr>
          <p:spPr>
            <a:xfrm>
              <a:off x="1242635" y="3499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4919166" y="6631934"/>
            <a:ext cx="1591669" cy="605300"/>
            <a:chOff x="0" y="32540"/>
            <a:chExt cx="1591668" cy="605298"/>
          </a:xfrm>
        </p:grpSpPr>
        <p:grpSp>
          <p:nvGrpSpPr>
            <p:cNvPr id="570" name="Group"/>
            <p:cNvGrpSpPr/>
            <p:nvPr/>
          </p:nvGrpSpPr>
          <p:grpSpPr>
            <a:xfrm>
              <a:off x="203199" y="39271"/>
              <a:ext cx="1388469" cy="509427"/>
              <a:chOff x="0" y="0"/>
              <a:chExt cx="1388468" cy="509426"/>
            </a:xfrm>
          </p:grpSpPr>
          <p:sp>
            <p:nvSpPr>
              <p:cNvPr id="546" name="Line"/>
              <p:cNvSpPr/>
              <p:nvPr/>
            </p:nvSpPr>
            <p:spPr>
              <a:xfrm>
                <a:off x="362868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51" name="Group"/>
              <p:cNvGrpSpPr/>
              <p:nvPr/>
            </p:nvGrpSpPr>
            <p:grpSpPr>
              <a:xfrm>
                <a:off x="-1" y="-1"/>
                <a:ext cx="301608" cy="507178"/>
                <a:chOff x="0" y="0"/>
                <a:chExt cx="301606" cy="507176"/>
              </a:xfrm>
            </p:grpSpPr>
            <p:sp>
              <p:nvSpPr>
                <p:cNvPr id="547" name="1 =…"/>
                <p:cNvSpPr txBox="1"/>
                <p:nvPr/>
              </p:nvSpPr>
              <p:spPr>
                <a:xfrm>
                  <a:off x="-1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4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4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50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69" name="Group"/>
              <p:cNvGrpSpPr/>
              <p:nvPr/>
            </p:nvGrpSpPr>
            <p:grpSpPr>
              <a:xfrm>
                <a:off x="854075" y="2248"/>
                <a:ext cx="534394" cy="507179"/>
                <a:chOff x="0" y="0"/>
                <a:chExt cx="534392" cy="507178"/>
              </a:xfrm>
            </p:grpSpPr>
            <p:grpSp>
              <p:nvGrpSpPr>
                <p:cNvPr id="556" name="Group"/>
                <p:cNvGrpSpPr/>
                <p:nvPr/>
              </p:nvGrpSpPr>
              <p:grpSpPr>
                <a:xfrm>
                  <a:off x="0" y="-1"/>
                  <a:ext cx="301608" cy="507179"/>
                  <a:chOff x="0" y="0"/>
                  <a:chExt cx="301607" cy="507178"/>
                </a:xfrm>
              </p:grpSpPr>
              <p:sp>
                <p:nvSpPr>
                  <p:cNvPr id="552" name="1 =…"/>
                  <p:cNvSpPr txBox="1"/>
                  <p:nvPr/>
                </p:nvSpPr>
                <p:spPr>
                  <a:xfrm>
                    <a:off x="-1" y="-1"/>
                    <a:ext cx="259205" cy="5071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53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54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55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68" name="Group"/>
                <p:cNvGrpSpPr/>
                <p:nvPr/>
              </p:nvGrpSpPr>
              <p:grpSpPr>
                <a:xfrm>
                  <a:off x="380889" y="129925"/>
                  <a:ext cx="153504" cy="177806"/>
                  <a:chOff x="0" y="0"/>
                  <a:chExt cx="153502" cy="177804"/>
                </a:xfrm>
              </p:grpSpPr>
              <p:grpSp>
                <p:nvGrpSpPr>
                  <p:cNvPr id="561" name="Group"/>
                  <p:cNvGrpSpPr/>
                  <p:nvPr/>
                </p:nvGrpSpPr>
                <p:grpSpPr>
                  <a:xfrm>
                    <a:off x="-1" y="0"/>
                    <a:ext cx="153504" cy="177805"/>
                    <a:chOff x="0" y="0"/>
                    <a:chExt cx="153502" cy="177804"/>
                  </a:xfrm>
                </p:grpSpPr>
                <p:sp>
                  <p:nvSpPr>
                    <p:cNvPr id="557" name="Polygon"/>
                    <p:cNvSpPr/>
                    <p:nvPr/>
                  </p:nvSpPr>
                  <p:spPr>
                    <a:xfrm>
                      <a:off x="-1" y="-1"/>
                      <a:ext cx="153504" cy="1772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21600" y="5400"/>
                          </a:lnTo>
                          <a:lnTo>
                            <a:pt x="21600" y="16200"/>
                          </a:lnTo>
                          <a:lnTo>
                            <a:pt x="10800" y="21600"/>
                          </a:lnTo>
                          <a:lnTo>
                            <a:pt x="0" y="16200"/>
                          </a:lnTo>
                          <a:lnTo>
                            <a:pt x="0" y="5400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558" name="Line"/>
                    <p:cNvSpPr/>
                    <p:nvPr/>
                  </p:nvSpPr>
                  <p:spPr>
                    <a:xfrm>
                      <a:off x="1118" y="44956"/>
                      <a:ext cx="75771" cy="4329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59" name="Line"/>
                    <p:cNvSpPr/>
                    <p:nvPr/>
                  </p:nvSpPr>
                  <p:spPr>
                    <a:xfrm flipV="1">
                      <a:off x="76139" y="45021"/>
                      <a:ext cx="76246" cy="43168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0" name="Line"/>
                    <p:cNvSpPr/>
                    <p:nvPr/>
                  </p:nvSpPr>
                  <p:spPr>
                    <a:xfrm flipV="1">
                      <a:off x="76750" y="88538"/>
                      <a:ext cx="2" cy="89267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562" name="Circle"/>
                  <p:cNvSpPr/>
                  <p:nvPr/>
                </p:nvSpPr>
                <p:spPr>
                  <a:xfrm>
                    <a:off x="22708" y="81276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3" name="Circle"/>
                  <p:cNvSpPr/>
                  <p:nvPr/>
                </p:nvSpPr>
                <p:spPr>
                  <a:xfrm>
                    <a:off x="38148" y="127598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4" name="Circle"/>
                  <p:cNvSpPr/>
                  <p:nvPr/>
                </p:nvSpPr>
                <p:spPr>
                  <a:xfrm>
                    <a:off x="130792" y="65835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5" name="Circle"/>
                  <p:cNvSpPr/>
                  <p:nvPr/>
                </p:nvSpPr>
                <p:spPr>
                  <a:xfrm>
                    <a:off x="115351" y="96716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6" name="Circle"/>
                  <p:cNvSpPr/>
                  <p:nvPr/>
                </p:nvSpPr>
                <p:spPr>
                  <a:xfrm>
                    <a:off x="99911" y="127598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7" name="Circle"/>
                  <p:cNvSpPr/>
                  <p:nvPr/>
                </p:nvSpPr>
                <p:spPr>
                  <a:xfrm>
                    <a:off x="69029" y="34954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71" name="a"/>
            <p:cNvSpPr txBox="1"/>
            <p:nvPr/>
          </p:nvSpPr>
          <p:spPr>
            <a:xfrm>
              <a:off x="0" y="3254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72" name="b"/>
            <p:cNvSpPr txBox="1"/>
            <p:nvPr/>
          </p:nvSpPr>
          <p:spPr>
            <a:xfrm>
              <a:off x="0" y="224284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3" name="c"/>
            <p:cNvSpPr txBox="1"/>
            <p:nvPr/>
          </p:nvSpPr>
          <p:spPr>
            <a:xfrm>
              <a:off x="0" y="39036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74" name="a"/>
            <p:cNvSpPr txBox="1"/>
            <p:nvPr/>
          </p:nvSpPr>
          <p:spPr>
            <a:xfrm>
              <a:off x="854075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75" name="b"/>
            <p:cNvSpPr txBox="1"/>
            <p:nvPr/>
          </p:nvSpPr>
          <p:spPr>
            <a:xfrm>
              <a:off x="854075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6" name="c"/>
            <p:cNvSpPr txBox="1"/>
            <p:nvPr/>
          </p:nvSpPr>
          <p:spPr>
            <a:xfrm>
              <a:off x="854075" y="4153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77" name="b"/>
            <p:cNvSpPr txBox="1"/>
            <p:nvPr/>
          </p:nvSpPr>
          <p:spPr>
            <a:xfrm>
              <a:off x="384363" y="20385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8" name="a"/>
            <p:cNvSpPr txBox="1"/>
            <p:nvPr/>
          </p:nvSpPr>
          <p:spPr>
            <a:xfrm>
              <a:off x="384363" y="5396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79" name="c"/>
            <p:cNvSpPr txBox="1"/>
            <p:nvPr/>
          </p:nvSpPr>
          <p:spPr>
            <a:xfrm>
              <a:off x="384363" y="34309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80" name="c"/>
            <p:cNvSpPr txBox="1"/>
            <p:nvPr/>
          </p:nvSpPr>
          <p:spPr>
            <a:xfrm>
              <a:off x="1233226" y="20385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81" name="a"/>
            <p:cNvSpPr txBox="1"/>
            <p:nvPr/>
          </p:nvSpPr>
          <p:spPr>
            <a:xfrm>
              <a:off x="1233226" y="5396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82" name="b"/>
            <p:cNvSpPr txBox="1"/>
            <p:nvPr/>
          </p:nvSpPr>
          <p:spPr>
            <a:xfrm>
              <a:off x="1233226" y="34309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4862013" y="7648172"/>
            <a:ext cx="1665120" cy="507178"/>
            <a:chOff x="-2" y="5948"/>
            <a:chExt cx="1665119" cy="507176"/>
          </a:xfrm>
        </p:grpSpPr>
        <p:grpSp>
          <p:nvGrpSpPr>
            <p:cNvPr id="602" name="Group"/>
            <p:cNvGrpSpPr/>
            <p:nvPr/>
          </p:nvGrpSpPr>
          <p:grpSpPr>
            <a:xfrm>
              <a:off x="-2" y="12918"/>
              <a:ext cx="469903" cy="469903"/>
              <a:chOff x="0" y="0"/>
              <a:chExt cx="469901" cy="469901"/>
            </a:xfrm>
          </p:grpSpPr>
          <p:sp>
            <p:nvSpPr>
              <p:cNvPr id="584" name="Line"/>
              <p:cNvSpPr/>
              <p:nvPr/>
            </p:nvSpPr>
            <p:spPr>
              <a:xfrm flipV="1">
                <a:off x="408021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Line"/>
              <p:cNvSpPr/>
              <p:nvPr/>
            </p:nvSpPr>
            <p:spPr>
              <a:xfrm flipV="1">
                <a:off x="35033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Line"/>
              <p:cNvSpPr/>
              <p:nvPr/>
            </p:nvSpPr>
            <p:spPr>
              <a:xfrm flipV="1">
                <a:off x="29263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Line"/>
              <p:cNvSpPr/>
              <p:nvPr/>
            </p:nvSpPr>
            <p:spPr>
              <a:xfrm flipV="1">
                <a:off x="23495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Line"/>
              <p:cNvSpPr/>
              <p:nvPr/>
            </p:nvSpPr>
            <p:spPr>
              <a:xfrm flipV="1">
                <a:off x="17726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9" name="Line"/>
              <p:cNvSpPr/>
              <p:nvPr/>
            </p:nvSpPr>
            <p:spPr>
              <a:xfrm flipV="1">
                <a:off x="11956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 flipV="1">
                <a:off x="6187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Line"/>
              <p:cNvSpPr/>
              <p:nvPr/>
            </p:nvSpPr>
            <p:spPr>
              <a:xfrm flipH="1" flipV="1">
                <a:off x="-1" y="46571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Line"/>
              <p:cNvSpPr/>
              <p:nvPr/>
            </p:nvSpPr>
            <p:spPr>
              <a:xfrm flipH="1" flipV="1">
                <a:off x="-1" y="419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Line"/>
              <p:cNvSpPr/>
              <p:nvPr/>
            </p:nvSpPr>
            <p:spPr>
              <a:xfrm flipH="1" flipV="1">
                <a:off x="-1" y="61879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Line"/>
              <p:cNvSpPr/>
              <p:nvPr/>
            </p:nvSpPr>
            <p:spPr>
              <a:xfrm flipH="1" flipV="1">
                <a:off x="-1" y="11957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Line"/>
              <p:cNvSpPr/>
              <p:nvPr/>
            </p:nvSpPr>
            <p:spPr>
              <a:xfrm flipH="1" flipV="1">
                <a:off x="-1" y="17726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Line"/>
              <p:cNvSpPr/>
              <p:nvPr/>
            </p:nvSpPr>
            <p:spPr>
              <a:xfrm flipH="1" flipV="1">
                <a:off x="-1" y="23495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Line"/>
              <p:cNvSpPr/>
              <p:nvPr/>
            </p:nvSpPr>
            <p:spPr>
              <a:xfrm flipH="1" flipV="1">
                <a:off x="-1" y="29264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8" name="Line"/>
              <p:cNvSpPr/>
              <p:nvPr/>
            </p:nvSpPr>
            <p:spPr>
              <a:xfrm flipH="1" flipV="1">
                <a:off x="-1" y="35033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9" name="Line"/>
              <p:cNvSpPr/>
              <p:nvPr/>
            </p:nvSpPr>
            <p:spPr>
              <a:xfrm flipH="1" flipV="1">
                <a:off x="-1" y="40802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419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46571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5" name="Group"/>
            <p:cNvGrpSpPr/>
            <p:nvPr/>
          </p:nvGrpSpPr>
          <p:grpSpPr>
            <a:xfrm>
              <a:off x="51909" y="54936"/>
              <a:ext cx="101602" cy="248843"/>
              <a:chOff x="0" y="0"/>
              <a:chExt cx="101601" cy="248842"/>
            </a:xfrm>
          </p:grpSpPr>
          <p:sp>
            <p:nvSpPr>
              <p:cNvPr id="603" name="Rectangle"/>
              <p:cNvSpPr/>
              <p:nvPr/>
            </p:nvSpPr>
            <p:spPr>
              <a:xfrm>
                <a:off x="-1" y="43986"/>
                <a:ext cx="101603" cy="160869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04" name="Line"/>
              <p:cNvSpPr/>
              <p:nvPr/>
            </p:nvSpPr>
            <p:spPr>
              <a:xfrm flipV="1">
                <a:off x="50799" y="0"/>
                <a:ext cx="3" cy="248843"/>
              </a:xfrm>
              <a:prstGeom prst="line">
                <a:avLst/>
              </a:prstGeom>
              <a:noFill/>
              <a:ln w="127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8" name="Group"/>
            <p:cNvGrpSpPr/>
            <p:nvPr/>
          </p:nvGrpSpPr>
          <p:grpSpPr>
            <a:xfrm>
              <a:off x="185539" y="225038"/>
              <a:ext cx="101602" cy="248843"/>
              <a:chOff x="0" y="0"/>
              <a:chExt cx="101601" cy="248842"/>
            </a:xfrm>
          </p:grpSpPr>
          <p:sp>
            <p:nvSpPr>
              <p:cNvPr id="606" name="Rectangle"/>
              <p:cNvSpPr/>
              <p:nvPr/>
            </p:nvSpPr>
            <p:spPr>
              <a:xfrm>
                <a:off x="-1" y="43986"/>
                <a:ext cx="101603" cy="16086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50799" y="0"/>
                <a:ext cx="3" cy="248843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1" name="Group"/>
            <p:cNvGrpSpPr/>
            <p:nvPr/>
          </p:nvGrpSpPr>
          <p:grpSpPr>
            <a:xfrm>
              <a:off x="321416" y="140621"/>
              <a:ext cx="101602" cy="248844"/>
              <a:chOff x="0" y="0"/>
              <a:chExt cx="101601" cy="248842"/>
            </a:xfrm>
          </p:grpSpPr>
          <p:sp>
            <p:nvSpPr>
              <p:cNvPr id="609" name="Rectangle"/>
              <p:cNvSpPr/>
              <p:nvPr/>
            </p:nvSpPr>
            <p:spPr>
              <a:xfrm>
                <a:off x="-1" y="43987"/>
                <a:ext cx="101603" cy="160869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0" name="Line"/>
              <p:cNvSpPr/>
              <p:nvPr/>
            </p:nvSpPr>
            <p:spPr>
              <a:xfrm flipV="1">
                <a:off x="50799" y="0"/>
                <a:ext cx="3" cy="248844"/>
              </a:xfrm>
              <a:prstGeom prst="line">
                <a:avLst/>
              </a:prstGeom>
              <a:noFill/>
              <a:ln w="127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495119" y="5948"/>
              <a:ext cx="259205" cy="507176"/>
              <a:chOff x="0" y="0"/>
              <a:chExt cx="259203" cy="507175"/>
            </a:xfrm>
          </p:grpSpPr>
          <p:sp>
            <p:nvSpPr>
              <p:cNvPr id="612" name="1 =…"/>
              <p:cNvSpPr txBox="1"/>
              <p:nvPr/>
            </p:nvSpPr>
            <p:spPr>
              <a:xfrm>
                <a:off x="0" y="-1"/>
                <a:ext cx="259205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6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6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13" name="Square"/>
              <p:cNvSpPr/>
              <p:nvPr/>
            </p:nvSpPr>
            <p:spPr>
              <a:xfrm>
                <a:off x="149205" y="10353"/>
                <a:ext cx="101602" cy="97368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4" name="Square"/>
              <p:cNvSpPr/>
              <p:nvPr/>
            </p:nvSpPr>
            <p:spPr>
              <a:xfrm>
                <a:off x="149205" y="133530"/>
                <a:ext cx="101602" cy="9736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5" name="Square"/>
              <p:cNvSpPr/>
              <p:nvPr/>
            </p:nvSpPr>
            <p:spPr>
              <a:xfrm>
                <a:off x="149205" y="256708"/>
                <a:ext cx="101602" cy="97369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650" name="Group"/>
            <p:cNvGrpSpPr/>
            <p:nvPr/>
          </p:nvGrpSpPr>
          <p:grpSpPr>
            <a:xfrm>
              <a:off x="910984" y="5948"/>
              <a:ext cx="753433" cy="507176"/>
              <a:chOff x="-1" y="0"/>
              <a:chExt cx="753432" cy="507175"/>
            </a:xfrm>
          </p:grpSpPr>
          <p:grpSp>
            <p:nvGrpSpPr>
              <p:cNvPr id="635" name="Group"/>
              <p:cNvGrpSpPr/>
              <p:nvPr/>
            </p:nvGrpSpPr>
            <p:grpSpPr>
              <a:xfrm>
                <a:off x="-2" y="6970"/>
                <a:ext cx="469903" cy="469905"/>
                <a:chOff x="0" y="0"/>
                <a:chExt cx="469901" cy="469904"/>
              </a:xfrm>
            </p:grpSpPr>
            <p:sp>
              <p:nvSpPr>
                <p:cNvPr id="617" name="Line"/>
                <p:cNvSpPr/>
                <p:nvPr/>
              </p:nvSpPr>
              <p:spPr>
                <a:xfrm flipV="1">
                  <a:off x="40802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" name="Line"/>
                <p:cNvSpPr/>
                <p:nvPr/>
              </p:nvSpPr>
              <p:spPr>
                <a:xfrm flipV="1">
                  <a:off x="35033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9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0" name="Line"/>
                <p:cNvSpPr/>
                <p:nvPr/>
              </p:nvSpPr>
              <p:spPr>
                <a:xfrm flipV="1">
                  <a:off x="23495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1" name="Line"/>
                <p:cNvSpPr/>
                <p:nvPr/>
              </p:nvSpPr>
              <p:spPr>
                <a:xfrm flipV="1">
                  <a:off x="17726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2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3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4" name="Line"/>
                <p:cNvSpPr/>
                <p:nvPr/>
              </p:nvSpPr>
              <p:spPr>
                <a:xfrm flipH="1" flipV="1">
                  <a:off x="-1" y="465712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 flipH="1" flipV="1">
                  <a:off x="-1" y="4190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6" name="Line"/>
                <p:cNvSpPr/>
                <p:nvPr/>
              </p:nvSpPr>
              <p:spPr>
                <a:xfrm flipH="1" flipV="1">
                  <a:off x="-1" y="61879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 flipH="1" flipV="1">
                  <a:off x="-1" y="119569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 flipH="1" flipV="1">
                  <a:off x="-1" y="17726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 flipV="1">
                  <a:off x="-1" y="23495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0" name="Line"/>
                <p:cNvSpPr/>
                <p:nvPr/>
              </p:nvSpPr>
              <p:spPr>
                <a:xfrm flipH="1" flipV="1">
                  <a:off x="-1" y="29264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1" name="Line"/>
                <p:cNvSpPr/>
                <p:nvPr/>
              </p:nvSpPr>
              <p:spPr>
                <a:xfrm flipH="1" flipV="1">
                  <a:off x="-1" y="350332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2" name="Line"/>
                <p:cNvSpPr/>
                <p:nvPr/>
              </p:nvSpPr>
              <p:spPr>
                <a:xfrm flipH="1" flipV="1">
                  <a:off x="-1" y="408023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3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4" name="Line"/>
                <p:cNvSpPr/>
                <p:nvPr/>
              </p:nvSpPr>
              <p:spPr>
                <a:xfrm flipV="1">
                  <a:off x="46571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38" name="Group"/>
              <p:cNvGrpSpPr/>
              <p:nvPr/>
            </p:nvGrpSpPr>
            <p:grpSpPr>
              <a:xfrm>
                <a:off x="51017" y="200895"/>
                <a:ext cx="101602" cy="248845"/>
                <a:chOff x="0" y="0"/>
                <a:chExt cx="101601" cy="248843"/>
              </a:xfrm>
            </p:grpSpPr>
            <p:sp>
              <p:nvSpPr>
                <p:cNvPr id="636" name="Rectangle"/>
                <p:cNvSpPr/>
                <p:nvPr/>
              </p:nvSpPr>
              <p:spPr>
                <a:xfrm>
                  <a:off x="-1" y="43986"/>
                  <a:ext cx="101603" cy="16087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37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1" name="Group"/>
              <p:cNvGrpSpPr/>
              <p:nvPr/>
            </p:nvGrpSpPr>
            <p:grpSpPr>
              <a:xfrm>
                <a:off x="184646" y="116478"/>
                <a:ext cx="101602" cy="248845"/>
                <a:chOff x="0" y="0"/>
                <a:chExt cx="101601" cy="248843"/>
              </a:xfrm>
            </p:grpSpPr>
            <p:sp>
              <p:nvSpPr>
                <p:cNvPr id="639" name="Rectangle"/>
                <p:cNvSpPr/>
                <p:nvPr/>
              </p:nvSpPr>
              <p:spPr>
                <a:xfrm>
                  <a:off x="-1" y="43986"/>
                  <a:ext cx="101603" cy="16087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0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rgbClr val="744A77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4" name="Group"/>
              <p:cNvGrpSpPr/>
              <p:nvPr/>
            </p:nvGrpSpPr>
            <p:grpSpPr>
              <a:xfrm>
                <a:off x="320523" y="30447"/>
                <a:ext cx="101602" cy="248845"/>
                <a:chOff x="0" y="0"/>
                <a:chExt cx="101601" cy="248843"/>
              </a:xfrm>
            </p:grpSpPr>
            <p:sp>
              <p:nvSpPr>
                <p:cNvPr id="642" name="Rectangle"/>
                <p:cNvSpPr/>
                <p:nvPr/>
              </p:nvSpPr>
              <p:spPr>
                <a:xfrm>
                  <a:off x="-1" y="43987"/>
                  <a:ext cx="101603" cy="16087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3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rgbClr val="D0AED4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9" name="Group"/>
              <p:cNvGrpSpPr/>
              <p:nvPr/>
            </p:nvGrpSpPr>
            <p:grpSpPr>
              <a:xfrm>
                <a:off x="494227" y="0"/>
                <a:ext cx="259204" cy="507176"/>
                <a:chOff x="0" y="0"/>
                <a:chExt cx="259203" cy="507175"/>
              </a:xfrm>
            </p:grpSpPr>
            <p:sp>
              <p:nvSpPr>
                <p:cNvPr id="645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46" name="Square"/>
                <p:cNvSpPr/>
                <p:nvPr/>
              </p:nvSpPr>
              <p:spPr>
                <a:xfrm>
                  <a:off x="149204" y="10353"/>
                  <a:ext cx="101602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7" name="Square"/>
                <p:cNvSpPr/>
                <p:nvPr/>
              </p:nvSpPr>
              <p:spPr>
                <a:xfrm>
                  <a:off x="149204" y="133531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8" name="Square"/>
                <p:cNvSpPr/>
                <p:nvPr/>
              </p:nvSpPr>
              <p:spPr>
                <a:xfrm>
                  <a:off x="149204" y="256709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651" name="Line"/>
            <p:cNvSpPr/>
            <p:nvPr/>
          </p:nvSpPr>
          <p:spPr>
            <a:xfrm>
              <a:off x="625454" y="430428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b"/>
            <p:cNvSpPr txBox="1"/>
            <p:nvPr/>
          </p:nvSpPr>
          <p:spPr>
            <a:xfrm>
              <a:off x="955652" y="239038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3" name="c"/>
            <p:cNvSpPr txBox="1"/>
            <p:nvPr/>
          </p:nvSpPr>
          <p:spPr>
            <a:xfrm>
              <a:off x="1089278" y="153180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54" name="a"/>
            <p:cNvSpPr txBox="1"/>
            <p:nvPr/>
          </p:nvSpPr>
          <p:spPr>
            <a:xfrm>
              <a:off x="1222905" y="72282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55" name="a"/>
            <p:cNvSpPr txBox="1"/>
            <p:nvPr/>
          </p:nvSpPr>
          <p:spPr>
            <a:xfrm>
              <a:off x="45559" y="87131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56" name="b"/>
            <p:cNvSpPr txBox="1"/>
            <p:nvPr/>
          </p:nvSpPr>
          <p:spPr>
            <a:xfrm>
              <a:off x="179186" y="255793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7" name="c"/>
            <p:cNvSpPr txBox="1"/>
            <p:nvPr/>
          </p:nvSpPr>
          <p:spPr>
            <a:xfrm>
              <a:off x="312813" y="176507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58" name="b"/>
            <p:cNvSpPr txBox="1"/>
            <p:nvPr/>
          </p:nvSpPr>
          <p:spPr>
            <a:xfrm>
              <a:off x="640722" y="15377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9" name="a"/>
            <p:cNvSpPr txBox="1"/>
            <p:nvPr/>
          </p:nvSpPr>
          <p:spPr>
            <a:xfrm>
              <a:off x="640722" y="29285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60" name="c"/>
            <p:cNvSpPr txBox="1"/>
            <p:nvPr/>
          </p:nvSpPr>
          <p:spPr>
            <a:xfrm>
              <a:off x="640722" y="26760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661" name="c"/>
            <p:cNvSpPr txBox="1"/>
            <p:nvPr/>
          </p:nvSpPr>
          <p:spPr>
            <a:xfrm>
              <a:off x="1550815" y="14271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662" name="b"/>
            <p:cNvSpPr txBox="1"/>
            <p:nvPr/>
          </p:nvSpPr>
          <p:spPr>
            <a:xfrm>
              <a:off x="1550815" y="3093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63" name="a"/>
            <p:cNvSpPr txBox="1"/>
            <p:nvPr/>
          </p:nvSpPr>
          <p:spPr>
            <a:xfrm>
              <a:off x="1550815" y="2565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665" name="b"/>
          <p:cNvSpPr txBox="1"/>
          <p:nvPr/>
        </p:nvSpPr>
        <p:spPr>
          <a:xfrm>
            <a:off x="5502738" y="9095658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66" name="a"/>
          <p:cNvSpPr txBox="1"/>
          <p:nvPr/>
        </p:nvSpPr>
        <p:spPr>
          <a:xfrm>
            <a:off x="5502738" y="8971170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a</a:t>
            </a:r>
          </a:p>
        </p:txBody>
      </p:sp>
      <p:sp>
        <p:nvSpPr>
          <p:cNvPr id="667" name="c"/>
          <p:cNvSpPr txBox="1"/>
          <p:nvPr/>
        </p:nvSpPr>
        <p:spPr>
          <a:xfrm>
            <a:off x="5502738" y="9209492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sp>
        <p:nvSpPr>
          <p:cNvPr id="668" name="c"/>
          <p:cNvSpPr txBox="1"/>
          <p:nvPr/>
        </p:nvSpPr>
        <p:spPr>
          <a:xfrm>
            <a:off x="6412831" y="9098946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c</a:t>
            </a:r>
          </a:p>
        </p:txBody>
      </p:sp>
      <p:sp>
        <p:nvSpPr>
          <p:cNvPr id="669" name="b"/>
          <p:cNvSpPr txBox="1"/>
          <p:nvPr/>
        </p:nvSpPr>
        <p:spPr>
          <a:xfrm>
            <a:off x="6412831" y="8974458"/>
            <a:ext cx="114302" cy="16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70" name="a"/>
          <p:cNvSpPr txBox="1"/>
          <p:nvPr/>
        </p:nvSpPr>
        <p:spPr>
          <a:xfrm>
            <a:off x="6412831" y="9212780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671" name="b"/>
          <p:cNvSpPr txBox="1"/>
          <p:nvPr/>
        </p:nvSpPr>
        <p:spPr>
          <a:xfrm>
            <a:off x="4155811" y="2032468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72" name="a"/>
          <p:cNvSpPr txBox="1"/>
          <p:nvPr/>
        </p:nvSpPr>
        <p:spPr>
          <a:xfrm>
            <a:off x="4155811" y="1882579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a</a:t>
            </a:r>
          </a:p>
        </p:txBody>
      </p:sp>
      <p:sp>
        <p:nvSpPr>
          <p:cNvPr id="673" name="c"/>
          <p:cNvSpPr txBox="1"/>
          <p:nvPr/>
        </p:nvSpPr>
        <p:spPr>
          <a:xfrm>
            <a:off x="4155811" y="2171702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c</a:t>
            </a:r>
          </a:p>
        </p:txBody>
      </p:sp>
      <p:sp>
        <p:nvSpPr>
          <p:cNvPr id="674" name="b"/>
          <p:cNvSpPr txBox="1"/>
          <p:nvPr/>
        </p:nvSpPr>
        <p:spPr>
          <a:xfrm>
            <a:off x="3332002" y="2029688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b</a:t>
            </a:r>
          </a:p>
        </p:txBody>
      </p:sp>
      <p:sp>
        <p:nvSpPr>
          <p:cNvPr id="675" name="a"/>
          <p:cNvSpPr txBox="1"/>
          <p:nvPr/>
        </p:nvSpPr>
        <p:spPr>
          <a:xfrm>
            <a:off x="3332002" y="1879801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676" name="c"/>
          <p:cNvSpPr txBox="1"/>
          <p:nvPr/>
        </p:nvSpPr>
        <p:spPr>
          <a:xfrm>
            <a:off x="3332002" y="2160832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558264" y="3310350"/>
            <a:ext cx="1155684" cy="754937"/>
            <a:chOff x="0" y="26571"/>
            <a:chExt cx="1155683" cy="754936"/>
          </a:xfrm>
        </p:grpSpPr>
        <p:sp>
          <p:nvSpPr>
            <p:cNvPr id="677" name="Line"/>
            <p:cNvSpPr/>
            <p:nvPr/>
          </p:nvSpPr>
          <p:spPr>
            <a:xfrm>
              <a:off x="273969" y="297191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854076" y="26571"/>
              <a:ext cx="301607" cy="507176"/>
              <a:chOff x="0" y="0"/>
              <a:chExt cx="301606" cy="507175"/>
            </a:xfrm>
          </p:grpSpPr>
          <p:sp>
            <p:nvSpPr>
              <p:cNvPr id="678" name="1 =…"/>
              <p:cNvSpPr txBox="1"/>
              <p:nvPr/>
            </p:nvSpPr>
            <p:spPr>
              <a:xfrm>
                <a:off x="0" y="-1"/>
                <a:ext cx="259204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79" name="Square"/>
              <p:cNvSpPr/>
              <p:nvPr/>
            </p:nvSpPr>
            <p:spPr>
              <a:xfrm>
                <a:off x="174605" y="10353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0" name="Square"/>
              <p:cNvSpPr/>
              <p:nvPr/>
            </p:nvSpPr>
            <p:spPr>
              <a:xfrm>
                <a:off x="174605" y="152580"/>
                <a:ext cx="127002" cy="12171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Square"/>
              <p:cNvSpPr/>
              <p:nvPr/>
            </p:nvSpPr>
            <p:spPr>
              <a:xfrm>
                <a:off x="174605" y="294808"/>
                <a:ext cx="127002" cy="121711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683" name="a"/>
            <p:cNvSpPr txBox="1"/>
            <p:nvPr/>
          </p:nvSpPr>
          <p:spPr>
            <a:xfrm>
              <a:off x="650875" y="4046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4" name="a"/>
            <p:cNvSpPr txBox="1"/>
            <p:nvPr/>
          </p:nvSpPr>
          <p:spPr>
            <a:xfrm>
              <a:off x="650875" y="55906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5" name="c"/>
            <p:cNvSpPr txBox="1"/>
            <p:nvPr/>
          </p:nvSpPr>
          <p:spPr>
            <a:xfrm>
              <a:off x="650875" y="20680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86" name="b"/>
            <p:cNvSpPr txBox="1"/>
            <p:nvPr/>
          </p:nvSpPr>
          <p:spPr>
            <a:xfrm>
              <a:off x="650875" y="39828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87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88" name="a"/>
            <p:cNvSpPr txBox="1"/>
            <p:nvPr/>
          </p:nvSpPr>
          <p:spPr>
            <a:xfrm>
              <a:off x="0" y="55906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9" name="c"/>
            <p:cNvSpPr txBox="1"/>
            <p:nvPr/>
          </p:nvSpPr>
          <p:spPr>
            <a:xfrm>
              <a:off x="0" y="20680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90" name="b"/>
            <p:cNvSpPr txBox="1"/>
            <p:nvPr/>
          </p:nvSpPr>
          <p:spPr>
            <a:xfrm>
              <a:off x="0" y="39828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91" name="b"/>
            <p:cNvSpPr txBox="1"/>
            <p:nvPr/>
          </p:nvSpPr>
          <p:spPr>
            <a:xfrm>
              <a:off x="1028679" y="19426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92" name="a"/>
            <p:cNvSpPr txBox="1"/>
            <p:nvPr/>
          </p:nvSpPr>
          <p:spPr>
            <a:xfrm>
              <a:off x="1028679" y="4437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93" name="c"/>
            <p:cNvSpPr txBox="1"/>
            <p:nvPr/>
          </p:nvSpPr>
          <p:spPr>
            <a:xfrm>
              <a:off x="1028679" y="33350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15" name="Group"/>
          <p:cNvGrpSpPr/>
          <p:nvPr/>
        </p:nvGrpSpPr>
        <p:grpSpPr>
          <a:xfrm>
            <a:off x="558264" y="4374461"/>
            <a:ext cx="1117583" cy="767637"/>
            <a:chOff x="0" y="26571"/>
            <a:chExt cx="1117582" cy="767636"/>
          </a:xfrm>
        </p:grpSpPr>
        <p:grpSp>
          <p:nvGrpSpPr>
            <p:cNvPr id="704" name="Group"/>
            <p:cNvGrpSpPr/>
            <p:nvPr/>
          </p:nvGrpSpPr>
          <p:grpSpPr>
            <a:xfrm>
              <a:off x="203200" y="26571"/>
              <a:ext cx="914382" cy="507176"/>
              <a:chOff x="0" y="0"/>
              <a:chExt cx="914381" cy="507175"/>
            </a:xfrm>
          </p:grpSpPr>
          <p:sp>
            <p:nvSpPr>
              <p:cNvPr id="695" name="Line"/>
              <p:cNvSpPr/>
              <p:nvPr/>
            </p:nvSpPr>
            <p:spPr>
              <a:xfrm>
                <a:off x="439070" y="272868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6" name="Square"/>
              <p:cNvSpPr/>
              <p:nvPr/>
            </p:nvSpPr>
            <p:spPr>
              <a:xfrm>
                <a:off x="787380" y="12602"/>
                <a:ext cx="127002" cy="121711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7" name="Square"/>
              <p:cNvSpPr/>
              <p:nvPr/>
            </p:nvSpPr>
            <p:spPr>
              <a:xfrm>
                <a:off x="787380" y="154830"/>
                <a:ext cx="127002" cy="1217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8" name="Square"/>
              <p:cNvSpPr/>
              <p:nvPr/>
            </p:nvSpPr>
            <p:spPr>
              <a:xfrm>
                <a:off x="787380" y="297057"/>
                <a:ext cx="127002" cy="121710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703" name="Group"/>
              <p:cNvGrpSpPr/>
              <p:nvPr/>
            </p:nvGrpSpPr>
            <p:grpSpPr>
              <a:xfrm>
                <a:off x="0" y="-1"/>
                <a:ext cx="301607" cy="507176"/>
                <a:chOff x="0" y="0"/>
                <a:chExt cx="301606" cy="507175"/>
              </a:xfrm>
            </p:grpSpPr>
            <p:sp>
              <p:nvSpPr>
                <p:cNvPr id="699" name="1 =…"/>
                <p:cNvSpPr txBox="1"/>
                <p:nvPr/>
              </p:nvSpPr>
              <p:spPr>
                <a:xfrm>
                  <a:off x="0" y="-1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00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1" name="Square"/>
                <p:cNvSpPr/>
                <p:nvPr/>
              </p:nvSpPr>
              <p:spPr>
                <a:xfrm>
                  <a:off x="174605" y="152580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2" name="Square"/>
                <p:cNvSpPr/>
                <p:nvPr/>
              </p:nvSpPr>
              <p:spPr>
                <a:xfrm>
                  <a:off x="174605" y="294808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705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06" name="a"/>
            <p:cNvSpPr txBox="1"/>
            <p:nvPr/>
          </p:nvSpPr>
          <p:spPr>
            <a:xfrm>
              <a:off x="0" y="57176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07" name="c"/>
            <p:cNvSpPr txBox="1"/>
            <p:nvPr/>
          </p:nvSpPr>
          <p:spPr>
            <a:xfrm>
              <a:off x="0" y="21950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08" name="b"/>
            <p:cNvSpPr txBox="1"/>
            <p:nvPr/>
          </p:nvSpPr>
          <p:spPr>
            <a:xfrm>
              <a:off x="0" y="41098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09" name="b"/>
            <p:cNvSpPr txBox="1"/>
            <p:nvPr/>
          </p:nvSpPr>
          <p:spPr>
            <a:xfrm>
              <a:off x="382688" y="19748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10" name="a"/>
            <p:cNvSpPr txBox="1"/>
            <p:nvPr/>
          </p:nvSpPr>
          <p:spPr>
            <a:xfrm>
              <a:off x="382688" y="475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11" name="c"/>
            <p:cNvSpPr txBox="1"/>
            <p:nvPr/>
          </p:nvSpPr>
          <p:spPr>
            <a:xfrm>
              <a:off x="382688" y="336715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12" name="b"/>
            <p:cNvSpPr txBox="1"/>
            <p:nvPr/>
          </p:nvSpPr>
          <p:spPr>
            <a:xfrm>
              <a:off x="990579" y="1937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13" name="a"/>
            <p:cNvSpPr txBox="1"/>
            <p:nvPr/>
          </p:nvSpPr>
          <p:spPr>
            <a:xfrm>
              <a:off x="990579" y="4386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14" name="c"/>
            <p:cNvSpPr txBox="1"/>
            <p:nvPr/>
          </p:nvSpPr>
          <p:spPr>
            <a:xfrm>
              <a:off x="990579" y="33298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716" name="Line"/>
          <p:cNvSpPr/>
          <p:nvPr/>
        </p:nvSpPr>
        <p:spPr>
          <a:xfrm>
            <a:off x="328465" y="5361997"/>
            <a:ext cx="3992135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7" name="Inspect Factors"/>
          <p:cNvSpPr txBox="1"/>
          <p:nvPr/>
        </p:nvSpPr>
        <p:spPr>
          <a:xfrm>
            <a:off x="328465" y="5378299"/>
            <a:ext cx="28325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Insp</a:t>
            </a:r>
            <a:r>
              <a:rPr lang="pt-BR" dirty="0" err="1"/>
              <a:t>ecionar</a:t>
            </a:r>
            <a:r>
              <a:rPr lang="pt-BR" dirty="0"/>
              <a:t> Fatores</a:t>
            </a:r>
            <a:endParaRPr dirty="0"/>
          </a:p>
        </p:txBody>
      </p:sp>
      <p:sp>
        <p:nvSpPr>
          <p:cNvPr id="718" name="fct_count(f, sort = FALSE, prop = FALSE) Count the number of values with each level. fct_count(f)…"/>
          <p:cNvSpPr txBox="1"/>
          <p:nvPr/>
        </p:nvSpPr>
        <p:spPr>
          <a:xfrm>
            <a:off x="2540460" y="5710598"/>
            <a:ext cx="1992198" cy="178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fct_count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sort = FALSE, prop = FALSE</a:t>
            </a:r>
            <a:r>
              <a:rPr dirty="0"/>
              <a:t>) </a:t>
            </a:r>
            <a:r>
              <a:rPr lang="pt-BR" dirty="0"/>
              <a:t>Conta o número de valores de cada nível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fct_count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(f)</a:t>
            </a:r>
            <a:endParaRPr i="1" dirty="0"/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fct_match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lvls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Verfifica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os níveis em f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fct_match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"a")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fct_unique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Ret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orna os valores únicos, removendo duplicados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fct_unique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(f)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507058" y="5733405"/>
            <a:ext cx="1184683" cy="785663"/>
            <a:chOff x="-1" y="23496"/>
            <a:chExt cx="1184682" cy="785661"/>
          </a:xfrm>
        </p:grpSpPr>
        <p:grpSp>
          <p:nvGrpSpPr>
            <p:cNvPr id="726" name="Group"/>
            <p:cNvGrpSpPr/>
            <p:nvPr/>
          </p:nvGrpSpPr>
          <p:grpSpPr>
            <a:xfrm>
              <a:off x="-1" y="23496"/>
              <a:ext cx="912129" cy="711198"/>
              <a:chOff x="0" y="0"/>
              <a:chExt cx="912126" cy="711197"/>
            </a:xfrm>
          </p:grpSpPr>
          <p:sp>
            <p:nvSpPr>
              <p:cNvPr id="719" name="Line"/>
              <p:cNvSpPr/>
              <p:nvPr/>
            </p:nvSpPr>
            <p:spPr>
              <a:xfrm>
                <a:off x="693474" y="288643"/>
                <a:ext cx="218652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724" name="Group"/>
              <p:cNvGrpSpPr/>
              <p:nvPr/>
            </p:nvGrpSpPr>
            <p:grpSpPr>
              <a:xfrm>
                <a:off x="254403" y="15774"/>
                <a:ext cx="301607" cy="507176"/>
                <a:chOff x="0" y="0"/>
                <a:chExt cx="301605" cy="507175"/>
              </a:xfrm>
            </p:grpSpPr>
            <p:sp>
              <p:nvSpPr>
                <p:cNvPr id="720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21" name="Square"/>
                <p:cNvSpPr/>
                <p:nvPr/>
              </p:nvSpPr>
              <p:spPr>
                <a:xfrm>
                  <a:off x="174604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2" name="Square"/>
                <p:cNvSpPr/>
                <p:nvPr/>
              </p:nvSpPr>
              <p:spPr>
                <a:xfrm>
                  <a:off x="174604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3" name="Square"/>
                <p:cNvSpPr/>
                <p:nvPr/>
              </p:nvSpPr>
              <p:spPr>
                <a:xfrm>
                  <a:off x="174604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aphicFrame>
            <p:nvGraphicFramePr>
              <p:cNvPr id="725" name="Table"/>
              <p:cNvGraphicFramePr/>
              <p:nvPr/>
            </p:nvGraphicFramePr>
            <p:xfrm>
              <a:off x="0" y="0"/>
              <a:ext cx="177799" cy="711197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7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CAAF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6F4C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9D7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CBAF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727" name="c"/>
            <p:cNvSpPr txBox="1"/>
            <p:nvPr/>
          </p:nvSpPr>
          <p:spPr>
            <a:xfrm>
              <a:off x="1070380" y="5867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28" name="a"/>
            <p:cNvSpPr txBox="1"/>
            <p:nvPr/>
          </p:nvSpPr>
          <p:spPr>
            <a:xfrm>
              <a:off x="1070380" y="23445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29" name="b"/>
            <p:cNvSpPr txBox="1"/>
            <p:nvPr/>
          </p:nvSpPr>
          <p:spPr>
            <a:xfrm>
              <a:off x="1070380" y="413234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0" name="a"/>
            <p:cNvSpPr txBox="1"/>
            <p:nvPr/>
          </p:nvSpPr>
          <p:spPr>
            <a:xfrm>
              <a:off x="51204" y="4046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31" name="a"/>
            <p:cNvSpPr txBox="1"/>
            <p:nvPr/>
          </p:nvSpPr>
          <p:spPr>
            <a:xfrm>
              <a:off x="51204" y="57176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32" name="c"/>
            <p:cNvSpPr txBox="1"/>
            <p:nvPr/>
          </p:nvSpPr>
          <p:spPr>
            <a:xfrm>
              <a:off x="51204" y="21950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33" name="b"/>
            <p:cNvSpPr txBox="1"/>
            <p:nvPr/>
          </p:nvSpPr>
          <p:spPr>
            <a:xfrm>
              <a:off x="51204" y="41098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4" name="b"/>
            <p:cNvSpPr txBox="1"/>
            <p:nvPr/>
          </p:nvSpPr>
          <p:spPr>
            <a:xfrm>
              <a:off x="435974" y="2092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5" name="a"/>
            <p:cNvSpPr txBox="1"/>
            <p:nvPr/>
          </p:nvSpPr>
          <p:spPr>
            <a:xfrm>
              <a:off x="435974" y="5935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36" name="c"/>
            <p:cNvSpPr txBox="1"/>
            <p:nvPr/>
          </p:nvSpPr>
          <p:spPr>
            <a:xfrm>
              <a:off x="435974" y="34848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558264" y="6881089"/>
            <a:ext cx="1523982" cy="577139"/>
            <a:chOff x="0" y="39271"/>
            <a:chExt cx="1523981" cy="577138"/>
          </a:xfrm>
        </p:grpSpPr>
        <p:sp>
          <p:nvSpPr>
            <p:cNvPr id="738" name="Line"/>
            <p:cNvSpPr/>
            <p:nvPr/>
          </p:nvSpPr>
          <p:spPr>
            <a:xfrm>
              <a:off x="642269" y="312140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1 =…"/>
            <p:cNvSpPr txBox="1"/>
            <p:nvPr/>
          </p:nvSpPr>
          <p:spPr>
            <a:xfrm>
              <a:off x="1222375" y="41521"/>
              <a:ext cx="259204" cy="360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</p:txBody>
        </p:sp>
        <p:sp>
          <p:nvSpPr>
            <p:cNvPr id="740" name="Square"/>
            <p:cNvSpPr/>
            <p:nvPr/>
          </p:nvSpPr>
          <p:spPr>
            <a:xfrm>
              <a:off x="1396979" y="51874"/>
              <a:ext cx="127002" cy="121710"/>
            </a:xfrm>
            <a:prstGeom prst="rect">
              <a:avLst/>
            </a:prstGeom>
            <a:solidFill>
              <a:srgbClr val="D0AED4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41" name="Square"/>
            <p:cNvSpPr/>
            <p:nvPr/>
          </p:nvSpPr>
          <p:spPr>
            <a:xfrm>
              <a:off x="1396979" y="194102"/>
              <a:ext cx="127002" cy="12171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03199" y="39271"/>
              <a:ext cx="301607" cy="343871"/>
              <a:chOff x="0" y="0"/>
              <a:chExt cx="301605" cy="343869"/>
            </a:xfrm>
          </p:grpSpPr>
          <p:sp>
            <p:nvSpPr>
              <p:cNvPr id="742" name="1 =…"/>
              <p:cNvSpPr txBox="1"/>
              <p:nvPr/>
            </p:nvSpPr>
            <p:spPr>
              <a:xfrm>
                <a:off x="0" y="0"/>
                <a:ext cx="259204" cy="3438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</p:txBody>
          </p:sp>
          <p:sp>
            <p:nvSpPr>
              <p:cNvPr id="743" name="Square"/>
              <p:cNvSpPr/>
              <p:nvPr/>
            </p:nvSpPr>
            <p:spPr>
              <a:xfrm>
                <a:off x="174604" y="10354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4" name="Square"/>
              <p:cNvSpPr/>
              <p:nvPr/>
            </p:nvSpPr>
            <p:spPr>
              <a:xfrm>
                <a:off x="174604" y="152581"/>
                <a:ext cx="127002" cy="1217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746" name="a"/>
            <p:cNvSpPr txBox="1"/>
            <p:nvPr/>
          </p:nvSpPr>
          <p:spPr>
            <a:xfrm>
              <a:off x="1019176" y="4270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47" name="b"/>
            <p:cNvSpPr txBox="1"/>
            <p:nvPr/>
          </p:nvSpPr>
          <p:spPr>
            <a:xfrm>
              <a:off x="1019176" y="23543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48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49" name="a"/>
            <p:cNvSpPr txBox="1"/>
            <p:nvPr/>
          </p:nvSpPr>
          <p:spPr>
            <a:xfrm>
              <a:off x="0" y="3939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50" name="b"/>
            <p:cNvSpPr txBox="1"/>
            <p:nvPr/>
          </p:nvSpPr>
          <p:spPr>
            <a:xfrm>
              <a:off x="0" y="23318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1" name="b"/>
            <p:cNvSpPr txBox="1"/>
            <p:nvPr/>
          </p:nvSpPr>
          <p:spPr>
            <a:xfrm>
              <a:off x="384770" y="2123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2" name="a"/>
            <p:cNvSpPr txBox="1"/>
            <p:nvPr/>
          </p:nvSpPr>
          <p:spPr>
            <a:xfrm>
              <a:off x="384770" y="6244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53" name="b"/>
            <p:cNvSpPr txBox="1"/>
            <p:nvPr/>
          </p:nvSpPr>
          <p:spPr>
            <a:xfrm>
              <a:off x="1399000" y="2123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4" name="a"/>
            <p:cNvSpPr txBox="1"/>
            <p:nvPr/>
          </p:nvSpPr>
          <p:spPr>
            <a:xfrm>
              <a:off x="1399000" y="6244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552485" y="8123782"/>
            <a:ext cx="2409257" cy="1393415"/>
            <a:chOff x="0" y="36419"/>
            <a:chExt cx="2409256" cy="1393413"/>
          </a:xfrm>
        </p:grpSpPr>
        <p:grpSp>
          <p:nvGrpSpPr>
            <p:cNvPr id="771" name="Group"/>
            <p:cNvGrpSpPr/>
            <p:nvPr/>
          </p:nvGrpSpPr>
          <p:grpSpPr>
            <a:xfrm>
              <a:off x="170878" y="36419"/>
              <a:ext cx="2238378" cy="1393413"/>
              <a:chOff x="0" y="0"/>
              <a:chExt cx="2238376" cy="1393412"/>
            </a:xfrm>
          </p:grpSpPr>
          <p:grpSp>
            <p:nvGrpSpPr>
              <p:cNvPr id="760" name="Group"/>
              <p:cNvGrpSpPr/>
              <p:nvPr/>
            </p:nvGrpSpPr>
            <p:grpSpPr>
              <a:xfrm>
                <a:off x="1298576" y="5101"/>
                <a:ext cx="288909" cy="507176"/>
                <a:chOff x="0" y="0"/>
                <a:chExt cx="288907" cy="507175"/>
              </a:xfrm>
            </p:grpSpPr>
            <p:sp>
              <p:nvSpPr>
                <p:cNvPr id="756" name="1 =…"/>
                <p:cNvSpPr txBox="1"/>
                <p:nvPr/>
              </p:nvSpPr>
              <p:spPr>
                <a:xfrm>
                  <a:off x="-1" y="0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57" name="Square"/>
                <p:cNvSpPr/>
                <p:nvPr/>
              </p:nvSpPr>
              <p:spPr>
                <a:xfrm>
                  <a:off x="161905" y="10353"/>
                  <a:ext cx="127003" cy="121710"/>
                </a:xfrm>
                <a:prstGeom prst="rect">
                  <a:avLst/>
                </a:prstGeom>
                <a:solidFill>
                  <a:srgbClr val="CF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58" name="Square"/>
                <p:cNvSpPr/>
                <p:nvPr/>
              </p:nvSpPr>
              <p:spPr>
                <a:xfrm>
                  <a:off x="161905" y="152581"/>
                  <a:ext cx="127003" cy="121710"/>
                </a:xfrm>
                <a:prstGeom prst="rect">
                  <a:avLst/>
                </a:prstGeom>
                <a:solidFill>
                  <a:srgbClr val="7349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59" name="Square"/>
                <p:cNvSpPr/>
                <p:nvPr/>
              </p:nvSpPr>
              <p:spPr>
                <a:xfrm>
                  <a:off x="161905" y="294809"/>
                  <a:ext cx="127003" cy="121711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-1" y="2853"/>
                <a:ext cx="288908" cy="507176"/>
                <a:chOff x="0" y="0"/>
                <a:chExt cx="288906" cy="507175"/>
              </a:xfrm>
            </p:grpSpPr>
            <p:sp>
              <p:nvSpPr>
                <p:cNvPr id="761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762" name="Square"/>
                <p:cNvSpPr/>
                <p:nvPr/>
              </p:nvSpPr>
              <p:spPr>
                <a:xfrm>
                  <a:off x="161905" y="10353"/>
                  <a:ext cx="127002" cy="121710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63" name="Square"/>
                <p:cNvSpPr/>
                <p:nvPr/>
              </p:nvSpPr>
              <p:spPr>
                <a:xfrm>
                  <a:off x="161905" y="152581"/>
                  <a:ext cx="127002" cy="121710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68" name="Group"/>
              <p:cNvGrpSpPr/>
              <p:nvPr/>
            </p:nvGrpSpPr>
            <p:grpSpPr>
              <a:xfrm>
                <a:off x="633413" y="0"/>
                <a:ext cx="288908" cy="507176"/>
                <a:chOff x="0" y="0"/>
                <a:chExt cx="288907" cy="507175"/>
              </a:xfrm>
            </p:grpSpPr>
            <p:sp>
              <p:nvSpPr>
                <p:cNvPr id="765" name="1 =…"/>
                <p:cNvSpPr txBox="1"/>
                <p:nvPr/>
              </p:nvSpPr>
              <p:spPr>
                <a:xfrm>
                  <a:off x="0" y="0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766" name="Square"/>
                <p:cNvSpPr/>
                <p:nvPr/>
              </p:nvSpPr>
              <p:spPr>
                <a:xfrm>
                  <a:off x="161905" y="10353"/>
                  <a:ext cx="127003" cy="121710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67" name="Square"/>
                <p:cNvSpPr/>
                <p:nvPr/>
              </p:nvSpPr>
              <p:spPr>
                <a:xfrm>
                  <a:off x="161905" y="152581"/>
                  <a:ext cx="127003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769" name="+"/>
              <p:cNvSpPr/>
              <p:nvPr/>
            </p:nvSpPr>
            <p:spPr>
              <a:xfrm>
                <a:off x="332617" y="1234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+</a:t>
                </a:r>
              </a:p>
            </p:txBody>
          </p:sp>
          <p:sp>
            <p:nvSpPr>
              <p:cNvPr id="770" name="="/>
              <p:cNvSpPr/>
              <p:nvPr/>
            </p:nvSpPr>
            <p:spPr>
              <a:xfrm>
                <a:off x="968376" y="12225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=</a:t>
                </a:r>
              </a:p>
            </p:txBody>
          </p:sp>
        </p:grpSp>
        <p:sp>
          <p:nvSpPr>
            <p:cNvPr id="772" name="a"/>
            <p:cNvSpPr txBox="1"/>
            <p:nvPr/>
          </p:nvSpPr>
          <p:spPr>
            <a:xfrm>
              <a:off x="1285875" y="42708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73" name="a"/>
            <p:cNvSpPr txBox="1"/>
            <p:nvPr/>
          </p:nvSpPr>
          <p:spPr>
            <a:xfrm>
              <a:off x="1285875" y="574011"/>
              <a:ext cx="114302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74" name="c"/>
            <p:cNvSpPr txBox="1"/>
            <p:nvPr/>
          </p:nvSpPr>
          <p:spPr>
            <a:xfrm>
              <a:off x="1285875" y="221752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75" name="b"/>
            <p:cNvSpPr txBox="1"/>
            <p:nvPr/>
          </p:nvSpPr>
          <p:spPr>
            <a:xfrm>
              <a:off x="1285875" y="413235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76" name="a"/>
            <p:cNvSpPr txBox="1"/>
            <p:nvPr/>
          </p:nvSpPr>
          <p:spPr>
            <a:xfrm>
              <a:off x="0" y="40460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77" name="c"/>
            <p:cNvSpPr txBox="1"/>
            <p:nvPr/>
          </p:nvSpPr>
          <p:spPr>
            <a:xfrm>
              <a:off x="0" y="219504"/>
              <a:ext cx="114302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778" name="b"/>
            <p:cNvSpPr txBox="1"/>
            <p:nvPr/>
          </p:nvSpPr>
          <p:spPr>
            <a:xfrm>
              <a:off x="633413" y="50307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79" name="a"/>
            <p:cNvSpPr txBox="1"/>
            <p:nvPr/>
          </p:nvSpPr>
          <p:spPr>
            <a:xfrm>
              <a:off x="633413" y="216652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0" name="c"/>
            <p:cNvSpPr txBox="1"/>
            <p:nvPr/>
          </p:nvSpPr>
          <p:spPr>
            <a:xfrm>
              <a:off x="1628485" y="2080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81" name="a"/>
            <p:cNvSpPr txBox="1"/>
            <p:nvPr/>
          </p:nvSpPr>
          <p:spPr>
            <a:xfrm>
              <a:off x="1628485" y="5814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2" name="b"/>
            <p:cNvSpPr txBox="1"/>
            <p:nvPr/>
          </p:nvSpPr>
          <p:spPr>
            <a:xfrm>
              <a:off x="1628485" y="35997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83" name="c"/>
            <p:cNvSpPr txBox="1"/>
            <p:nvPr/>
          </p:nvSpPr>
          <p:spPr>
            <a:xfrm>
              <a:off x="332186" y="20393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84" name="a"/>
            <p:cNvSpPr txBox="1"/>
            <p:nvPr/>
          </p:nvSpPr>
          <p:spPr>
            <a:xfrm>
              <a:off x="332186" y="540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5" name="a"/>
            <p:cNvSpPr txBox="1"/>
            <p:nvPr/>
          </p:nvSpPr>
          <p:spPr>
            <a:xfrm>
              <a:off x="959644" y="5339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6" name="b"/>
            <p:cNvSpPr txBox="1"/>
            <p:nvPr/>
          </p:nvSpPr>
          <p:spPr>
            <a:xfrm>
              <a:off x="959644" y="20532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1201237" y="9130896"/>
            <a:ext cx="1109611" cy="753457"/>
            <a:chOff x="0" y="-1"/>
            <a:chExt cx="1109610" cy="753456"/>
          </a:xfrm>
        </p:grpSpPr>
        <p:grpSp>
          <p:nvGrpSpPr>
            <p:cNvPr id="823" name="Group"/>
            <p:cNvGrpSpPr/>
            <p:nvPr/>
          </p:nvGrpSpPr>
          <p:grpSpPr>
            <a:xfrm>
              <a:off x="50478" y="-1"/>
              <a:ext cx="1017556" cy="753456"/>
              <a:chOff x="0" y="-1"/>
              <a:chExt cx="1017555" cy="753455"/>
            </a:xfrm>
          </p:grpSpPr>
          <p:grpSp>
            <p:nvGrpSpPr>
              <p:cNvPr id="805" name="Group"/>
              <p:cNvGrpSpPr/>
              <p:nvPr/>
            </p:nvGrpSpPr>
            <p:grpSpPr>
              <a:xfrm>
                <a:off x="152400" y="-1"/>
                <a:ext cx="854615" cy="721292"/>
                <a:chOff x="-1" y="-1"/>
                <a:chExt cx="854614" cy="721291"/>
              </a:xfrm>
            </p:grpSpPr>
            <p:sp>
              <p:nvSpPr>
                <p:cNvPr id="788" name="Line"/>
                <p:cNvSpPr/>
                <p:nvPr/>
              </p:nvSpPr>
              <p:spPr>
                <a:xfrm>
                  <a:off x="278536" y="319961"/>
                  <a:ext cx="127002" cy="2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792" name="Group"/>
                <p:cNvGrpSpPr/>
                <p:nvPr/>
              </p:nvGrpSpPr>
              <p:grpSpPr>
                <a:xfrm>
                  <a:off x="-1" y="2282"/>
                  <a:ext cx="200009" cy="368303"/>
                  <a:chOff x="0" y="0"/>
                  <a:chExt cx="200007" cy="368302"/>
                </a:xfrm>
              </p:grpSpPr>
              <p:sp>
                <p:nvSpPr>
                  <p:cNvPr id="789" name="1 =…"/>
                  <p:cNvSpPr txBox="1"/>
                  <p:nvPr/>
                </p:nvSpPr>
                <p:spPr>
                  <a:xfrm>
                    <a:off x="-1" y="-1"/>
                    <a:ext cx="139703" cy="36830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7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0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7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90" name="Square"/>
                  <p:cNvSpPr/>
                  <p:nvPr/>
                </p:nvSpPr>
                <p:spPr>
                  <a:xfrm>
                    <a:off x="123805" y="61152"/>
                    <a:ext cx="76203" cy="73027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91" name="Square"/>
                  <p:cNvSpPr/>
                  <p:nvPr/>
                </p:nvSpPr>
                <p:spPr>
                  <a:xfrm>
                    <a:off x="123805" y="152580"/>
                    <a:ext cx="76203" cy="7302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04" name="Group"/>
                <p:cNvGrpSpPr/>
                <p:nvPr/>
              </p:nvGrpSpPr>
              <p:grpSpPr>
                <a:xfrm>
                  <a:off x="501474" y="-1"/>
                  <a:ext cx="353139" cy="721291"/>
                  <a:chOff x="0" y="-1"/>
                  <a:chExt cx="353137" cy="721290"/>
                </a:xfrm>
              </p:grpSpPr>
              <p:grpSp>
                <p:nvGrpSpPr>
                  <p:cNvPr id="797" name="Group"/>
                  <p:cNvGrpSpPr/>
                  <p:nvPr/>
                </p:nvGrpSpPr>
                <p:grpSpPr>
                  <a:xfrm>
                    <a:off x="153129" y="352986"/>
                    <a:ext cx="200008" cy="368303"/>
                    <a:chOff x="0" y="0"/>
                    <a:chExt cx="200006" cy="368302"/>
                  </a:xfrm>
                </p:grpSpPr>
                <p:sp>
                  <p:nvSpPr>
                    <p:cNvPr id="793" name="1 =…"/>
                    <p:cNvSpPr txBox="1"/>
                    <p:nvPr/>
                  </p:nvSpPr>
                  <p:spPr>
                    <a:xfrm>
                      <a:off x="-1" y="-1"/>
                      <a:ext cx="139703" cy="368304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794" name="Square"/>
                    <p:cNvSpPr/>
                    <p:nvPr/>
                  </p:nvSpPr>
                  <p:spPr>
                    <a:xfrm>
                      <a:off x="123805" y="61153"/>
                      <a:ext cx="76202" cy="73027"/>
                    </a:xfrm>
                    <a:prstGeom prst="rect">
                      <a:avLst/>
                    </a:prstGeom>
                    <a:solidFill>
                      <a:srgbClr val="D0AED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795" name="Square"/>
                    <p:cNvSpPr/>
                    <p:nvPr/>
                  </p:nvSpPr>
                  <p:spPr>
                    <a:xfrm>
                      <a:off x="123805" y="152581"/>
                      <a:ext cx="76202" cy="7302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796" name="Square"/>
                    <p:cNvSpPr/>
                    <p:nvPr/>
                  </p:nvSpPr>
                  <p:spPr>
                    <a:xfrm>
                      <a:off x="123805" y="244008"/>
                      <a:ext cx="76202" cy="73027"/>
                    </a:xfrm>
                    <a:prstGeom prst="rect">
                      <a:avLst/>
                    </a:prstGeom>
                    <a:solidFill>
                      <a:srgbClr val="744A77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02" name="Group"/>
                  <p:cNvGrpSpPr/>
                  <p:nvPr/>
                </p:nvGrpSpPr>
                <p:grpSpPr>
                  <a:xfrm>
                    <a:off x="147225" y="-1"/>
                    <a:ext cx="200009" cy="368304"/>
                    <a:chOff x="0" y="0"/>
                    <a:chExt cx="200007" cy="368302"/>
                  </a:xfrm>
                </p:grpSpPr>
                <p:sp>
                  <p:nvSpPr>
                    <p:cNvPr id="798" name="1 =…"/>
                    <p:cNvSpPr txBox="1"/>
                    <p:nvPr/>
                  </p:nvSpPr>
                  <p:spPr>
                    <a:xfrm>
                      <a:off x="-1" y="-1"/>
                      <a:ext cx="139703" cy="368304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799" name="Square"/>
                    <p:cNvSpPr/>
                    <p:nvPr/>
                  </p:nvSpPr>
                  <p:spPr>
                    <a:xfrm>
                      <a:off x="123805" y="61152"/>
                      <a:ext cx="76203" cy="73027"/>
                    </a:xfrm>
                    <a:prstGeom prst="rect">
                      <a:avLst/>
                    </a:prstGeom>
                    <a:solidFill>
                      <a:srgbClr val="D0AED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800" name="Square"/>
                    <p:cNvSpPr/>
                    <p:nvPr/>
                  </p:nvSpPr>
                  <p:spPr>
                    <a:xfrm>
                      <a:off x="123805" y="152580"/>
                      <a:ext cx="76203" cy="7302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801" name="Square"/>
                    <p:cNvSpPr/>
                    <p:nvPr/>
                  </p:nvSpPr>
                  <p:spPr>
                    <a:xfrm>
                      <a:off x="123805" y="244008"/>
                      <a:ext cx="76203" cy="73027"/>
                    </a:xfrm>
                    <a:prstGeom prst="rect">
                      <a:avLst/>
                    </a:prstGeom>
                    <a:solidFill>
                      <a:srgbClr val="744A77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03" name="2"/>
                  <p:cNvSpPr txBox="1"/>
                  <p:nvPr/>
                </p:nvSpPr>
                <p:spPr>
                  <a:xfrm>
                    <a:off x="0" y="538370"/>
                    <a:ext cx="88900" cy="14624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 algn="ctr" defTabSz="560830">
                      <a:lnSpc>
                        <a:spcPct val="80000"/>
                      </a:lnSpc>
                      <a:spcBef>
                        <a:spcPts val="0"/>
                      </a:spcBef>
                      <a:defRPr sz="900">
                        <a:solidFill>
                          <a:srgbClr val="FFFFFF"/>
                        </a:solidFill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defRPr>
                    </a:lvl1pPr>
                  </a:lstStyle>
                  <a:p>
                    <a:r>
                      <a:rPr dirty="0"/>
                      <a:t>c</a:t>
                    </a:r>
                  </a:p>
                </p:txBody>
              </p:sp>
            </p:grpSp>
          </p:grpSp>
          <p:sp>
            <p:nvSpPr>
              <p:cNvPr id="806" name="a"/>
              <p:cNvSpPr txBox="1"/>
              <p:nvPr/>
            </p:nvSpPr>
            <p:spPr>
              <a:xfrm>
                <a:off x="653875" y="407020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07" name="a"/>
              <p:cNvSpPr txBox="1"/>
              <p:nvPr/>
            </p:nvSpPr>
            <p:spPr>
              <a:xfrm>
                <a:off x="0" y="39554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08" name="b"/>
              <p:cNvSpPr txBox="1"/>
              <p:nvPr/>
            </p:nvSpPr>
            <p:spPr>
              <a:xfrm>
                <a:off x="0" y="170902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09" name="c"/>
              <p:cNvSpPr txBox="1"/>
              <p:nvPr/>
            </p:nvSpPr>
            <p:spPr>
              <a:xfrm>
                <a:off x="0" y="520048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10" name="a"/>
              <p:cNvSpPr txBox="1"/>
              <p:nvPr/>
            </p:nvSpPr>
            <p:spPr>
              <a:xfrm>
                <a:off x="0" y="401399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1" name="a"/>
              <p:cNvSpPr txBox="1"/>
              <p:nvPr/>
            </p:nvSpPr>
            <p:spPr>
              <a:xfrm>
                <a:off x="653875" y="41835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12" name="b"/>
              <p:cNvSpPr txBox="1"/>
              <p:nvPr/>
            </p:nvSpPr>
            <p:spPr>
              <a:xfrm>
                <a:off x="653875" y="173183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3" name="b"/>
              <p:cNvSpPr txBox="1"/>
              <p:nvPr/>
            </p:nvSpPr>
            <p:spPr>
              <a:xfrm>
                <a:off x="257087" y="153290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b</a:t>
                </a:r>
              </a:p>
            </p:txBody>
          </p:sp>
          <p:sp>
            <p:nvSpPr>
              <p:cNvPr id="814" name="a"/>
              <p:cNvSpPr txBox="1"/>
              <p:nvPr/>
            </p:nvSpPr>
            <p:spPr>
              <a:xfrm>
                <a:off x="257087" y="59277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5" name="b"/>
              <p:cNvSpPr txBox="1"/>
              <p:nvPr/>
            </p:nvSpPr>
            <p:spPr>
              <a:xfrm>
                <a:off x="903253" y="15552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6" name="a"/>
              <p:cNvSpPr txBox="1"/>
              <p:nvPr/>
            </p:nvSpPr>
            <p:spPr>
              <a:xfrm>
                <a:off x="903253" y="57489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7" name="c"/>
              <p:cNvSpPr txBox="1"/>
              <p:nvPr/>
            </p:nvSpPr>
            <p:spPr>
              <a:xfrm>
                <a:off x="903253" y="237752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  <p:sp>
            <p:nvSpPr>
              <p:cNvPr id="818" name="b"/>
              <p:cNvSpPr txBox="1"/>
              <p:nvPr/>
            </p:nvSpPr>
            <p:spPr>
              <a:xfrm>
                <a:off x="903253" y="50910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b</a:t>
                </a:r>
              </a:p>
            </p:txBody>
          </p:sp>
          <p:sp>
            <p:nvSpPr>
              <p:cNvPr id="819" name="a"/>
              <p:cNvSpPr txBox="1"/>
              <p:nvPr/>
            </p:nvSpPr>
            <p:spPr>
              <a:xfrm>
                <a:off x="903253" y="400991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20" name="c"/>
              <p:cNvSpPr txBox="1"/>
              <p:nvPr/>
            </p:nvSpPr>
            <p:spPr>
              <a:xfrm>
                <a:off x="903253" y="591017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  <p:sp>
            <p:nvSpPr>
              <p:cNvPr id="821" name="a"/>
              <p:cNvSpPr txBox="1"/>
              <p:nvPr/>
            </p:nvSpPr>
            <p:spPr>
              <a:xfrm>
                <a:off x="257087" y="381065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22" name="c"/>
              <p:cNvSpPr txBox="1"/>
              <p:nvPr/>
            </p:nvSpPr>
            <p:spPr>
              <a:xfrm>
                <a:off x="257087" y="472735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24" name="Rounded Rectangle"/>
            <p:cNvSpPr/>
            <p:nvPr/>
          </p:nvSpPr>
          <p:spPr>
            <a:xfrm>
              <a:off x="0" y="12108"/>
              <a:ext cx="452908" cy="705355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656701" y="14398"/>
              <a:ext cx="452909" cy="705356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827" name="fct_reorder(.f, .x, .fun = median,  ..., .desc = FALSE) Reorder levels by their relationship with another variable.…"/>
          <p:cNvSpPr txBox="1"/>
          <p:nvPr/>
        </p:nvSpPr>
        <p:spPr>
          <a:xfrm>
            <a:off x="6721647" y="7642225"/>
            <a:ext cx="2173854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fct_reorder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.x, .fun = median,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..., .desc = FALSE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Reordena níveis de acordo com outra variável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endParaRPr lang="pt-BR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 lang="en-US" dirty="0">
              <a:latin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boxplot(data = </a:t>
            </a:r>
            <a:r>
              <a:rPr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PlantGrowth</a:t>
            </a:r>
            <a:r>
              <a:rPr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 </a:t>
            </a:r>
            <a:br>
              <a:rPr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</a:br>
            <a:r>
              <a:rPr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   weight ~ reorder(group, weight))</a:t>
            </a:r>
            <a:endParaRPr lang="pt-BR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fct_reorder2(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.x, .y, .fun = last2, ..., .desc = TRUE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Reordena níveis por duas variáveis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diamonds,aes</a:t>
            </a:r>
            <a:r>
              <a:rPr dirty="0"/>
              <a:t>(carat, price, </a:t>
            </a:r>
            <a:br>
              <a:rPr dirty="0"/>
            </a:br>
            <a:r>
              <a:rPr dirty="0"/>
              <a:t>     color = fct_reorder2(color, carat, </a:t>
            </a:r>
            <a:br>
              <a:rPr dirty="0"/>
            </a:br>
            <a:r>
              <a:rPr dirty="0"/>
              <a:t>     price))) + </a:t>
            </a:r>
            <a:r>
              <a:rPr dirty="0" err="1"/>
              <a:t>geom_smooth</a:t>
            </a:r>
            <a:r>
              <a:rPr dirty="0"/>
              <a:t>()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9549086" y="8820432"/>
            <a:ext cx="1523986" cy="507177"/>
            <a:chOff x="0" y="39271"/>
            <a:chExt cx="1523984" cy="507176"/>
          </a:xfrm>
        </p:grpSpPr>
        <p:grpSp>
          <p:nvGrpSpPr>
            <p:cNvPr id="838" name="Group"/>
            <p:cNvGrpSpPr/>
            <p:nvPr/>
          </p:nvGrpSpPr>
          <p:grpSpPr>
            <a:xfrm>
              <a:off x="203199" y="39271"/>
              <a:ext cx="1320785" cy="507176"/>
              <a:chOff x="0" y="0"/>
              <a:chExt cx="1320783" cy="507175"/>
            </a:xfrm>
          </p:grpSpPr>
          <p:grpSp>
            <p:nvGrpSpPr>
              <p:cNvPr id="832" name="Group"/>
              <p:cNvGrpSpPr/>
              <p:nvPr/>
            </p:nvGrpSpPr>
            <p:grpSpPr>
              <a:xfrm>
                <a:off x="1019176" y="0"/>
                <a:ext cx="301608" cy="507176"/>
                <a:chOff x="0" y="0"/>
                <a:chExt cx="301606" cy="507175"/>
              </a:xfrm>
            </p:grpSpPr>
            <p:sp>
              <p:nvSpPr>
                <p:cNvPr id="828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829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0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1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836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833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834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5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>
                <a:off x="439070" y="11821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39" name="x"/>
            <p:cNvSpPr txBox="1"/>
            <p:nvPr/>
          </p:nvSpPr>
          <p:spPr>
            <a:xfrm>
              <a:off x="1396980" y="34087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840" name="a"/>
            <p:cNvSpPr txBox="1"/>
            <p:nvPr/>
          </p:nvSpPr>
          <p:spPr>
            <a:xfrm>
              <a:off x="1019176" y="52064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41" name="b"/>
            <p:cNvSpPr txBox="1"/>
            <p:nvPr/>
          </p:nvSpPr>
          <p:spPr>
            <a:xfrm>
              <a:off x="1019176" y="243808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2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43" name="b"/>
            <p:cNvSpPr txBox="1"/>
            <p:nvPr/>
          </p:nvSpPr>
          <p:spPr>
            <a:xfrm>
              <a:off x="0" y="243808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4" name="b"/>
            <p:cNvSpPr txBox="1"/>
            <p:nvPr/>
          </p:nvSpPr>
          <p:spPr>
            <a:xfrm>
              <a:off x="387339" y="20833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5" name="a"/>
            <p:cNvSpPr txBox="1"/>
            <p:nvPr/>
          </p:nvSpPr>
          <p:spPr>
            <a:xfrm>
              <a:off x="387339" y="58442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46" name="b"/>
            <p:cNvSpPr txBox="1"/>
            <p:nvPr/>
          </p:nvSpPr>
          <p:spPr>
            <a:xfrm>
              <a:off x="1396980" y="2016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7" name="a"/>
            <p:cNvSpPr txBox="1"/>
            <p:nvPr/>
          </p:nvSpPr>
          <p:spPr>
            <a:xfrm>
              <a:off x="1396980" y="5174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9549086" y="9389684"/>
            <a:ext cx="1523986" cy="611268"/>
            <a:chOff x="0" y="39271"/>
            <a:chExt cx="1523984" cy="611267"/>
          </a:xfrm>
        </p:grpSpPr>
        <p:grpSp>
          <p:nvGrpSpPr>
            <p:cNvPr id="859" name="Group"/>
            <p:cNvGrpSpPr/>
            <p:nvPr/>
          </p:nvGrpSpPr>
          <p:grpSpPr>
            <a:xfrm>
              <a:off x="203199" y="39271"/>
              <a:ext cx="1320785" cy="509426"/>
              <a:chOff x="0" y="0"/>
              <a:chExt cx="1320783" cy="509425"/>
            </a:xfrm>
          </p:grpSpPr>
          <p:sp>
            <p:nvSpPr>
              <p:cNvPr id="849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54" name="Group"/>
              <p:cNvGrpSpPr/>
              <p:nvPr/>
            </p:nvGrpSpPr>
            <p:grpSpPr>
              <a:xfrm>
                <a:off x="1019176" y="2248"/>
                <a:ext cx="301608" cy="507178"/>
                <a:chOff x="0" y="0"/>
                <a:chExt cx="301606" cy="507176"/>
              </a:xfrm>
            </p:grpSpPr>
            <p:sp>
              <p:nvSpPr>
                <p:cNvPr id="85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85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3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5C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858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85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85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860" name="x"/>
            <p:cNvSpPr txBox="1"/>
            <p:nvPr/>
          </p:nvSpPr>
          <p:spPr>
            <a:xfrm>
              <a:off x="1019176" y="4280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861" name="a"/>
            <p:cNvSpPr txBox="1"/>
            <p:nvPr/>
          </p:nvSpPr>
          <p:spPr>
            <a:xfrm>
              <a:off x="1019176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62" name="b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3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64" name="b"/>
            <p:cNvSpPr txBox="1"/>
            <p:nvPr/>
          </p:nvSpPr>
          <p:spPr>
            <a:xfrm>
              <a:off x="0" y="247062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5" name="b"/>
            <p:cNvSpPr txBox="1"/>
            <p:nvPr/>
          </p:nvSpPr>
          <p:spPr>
            <a:xfrm>
              <a:off x="387339" y="2071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6" name="a"/>
            <p:cNvSpPr txBox="1"/>
            <p:nvPr/>
          </p:nvSpPr>
          <p:spPr>
            <a:xfrm>
              <a:off x="387339" y="572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67" name="b"/>
            <p:cNvSpPr txBox="1"/>
            <p:nvPr/>
          </p:nvSpPr>
          <p:spPr>
            <a:xfrm>
              <a:off x="1396980" y="20349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8" name="a"/>
            <p:cNvSpPr txBox="1"/>
            <p:nvPr/>
          </p:nvSpPr>
          <p:spPr>
            <a:xfrm>
              <a:off x="1396980" y="5360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69" name="x"/>
            <p:cNvSpPr txBox="1"/>
            <p:nvPr/>
          </p:nvSpPr>
          <p:spPr>
            <a:xfrm>
              <a:off x="1396980" y="34272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871" name="fct_relevel(.f, ..., after = 0L)  Manually reorder factor levels. fct_relevel(f, c(&quot;b&quot;, &quot;c&quot;, &quot;a&quot;))…"/>
          <p:cNvSpPr txBox="1"/>
          <p:nvPr/>
        </p:nvSpPr>
        <p:spPr>
          <a:xfrm>
            <a:off x="6721647" y="2002692"/>
            <a:ext cx="2173854" cy="546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fct_relevel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..., after = 0L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Reordena manualmente os níveis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fct_relevel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(f, c("b", "c", "a"))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fct_infreq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ordered = NA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Reordena os níveis pela frequência dos dados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(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maior freq. primeiro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fct_inseq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solidFill>
                  <a:srgbClr val="744878"/>
                </a:solidFill>
              </a:rPr>
              <a:t>f3 &lt;- factor(c("c", "c", "a"))</a:t>
            </a:r>
            <a:br>
              <a:rPr dirty="0">
                <a:solidFill>
                  <a:srgbClr val="744878"/>
                </a:solidFill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fct_infreq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(f3)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fct_inorder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ordered = NA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Reorde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 os níveis pela ordem que aparecem nos dados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fct_inorder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(f2)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fct_rev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Inverte os ordens dos níveis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solidFill>
                  <a:srgbClr val="754977"/>
                </a:solidFill>
              </a:rPr>
              <a:t>f4 &lt;- factor(c("</a:t>
            </a:r>
            <a:r>
              <a:rPr dirty="0" err="1">
                <a:solidFill>
                  <a:srgbClr val="754977"/>
                </a:solidFill>
              </a:rPr>
              <a:t>a","b","c</a:t>
            </a:r>
            <a:r>
              <a:rPr dirty="0">
                <a:solidFill>
                  <a:srgbClr val="754977"/>
                </a:solidFill>
              </a:rPr>
              <a:t>"))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(f4)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fct_shift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Desloca os níveis da esquerda pra direita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 último volta pro início.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fct_shift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(f4)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lang="pt-BR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fct_shuffle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n = 1L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Embaralha randomicamente a ordem dos níveis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fct_shuffle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68F77-6627-9B52-8E7C-5E1FE339FB0D}"/>
              </a:ext>
            </a:extLst>
          </p:cNvPr>
          <p:cNvSpPr txBox="1"/>
          <p:nvPr/>
        </p:nvSpPr>
        <p:spPr>
          <a:xfrm>
            <a:off x="2031350" y="10508337"/>
            <a:ext cx="7082366" cy="216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Traduzido por: Eric Scopinho  • </a:t>
            </a:r>
            <a:r>
              <a:rPr lang="pt-BR" dirty="0">
                <a:hlinkClick r:id="rId10"/>
              </a:rPr>
              <a:t>linkedin.com/in/scopinho</a:t>
            </a:r>
            <a:endParaRPr lang="pt-B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1610</Words>
  <Application>Microsoft Office PowerPoint</Application>
  <PresentationFormat>Custom</PresentationFormat>
  <Paragraphs>455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Avenir Roman</vt:lpstr>
      <vt:lpstr>Helvetica Light</vt:lpstr>
      <vt:lpstr>Source Sans Pro Black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SourceSansPro-SemiBold</vt:lpstr>
      <vt:lpstr>White</vt:lpstr>
      <vt:lpstr>Fatores com forcats : : FOLHA DE RESUMO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with forcats : : CHEAT SHEET </dc:title>
  <cp:lastModifiedBy>Eric Scopinho</cp:lastModifiedBy>
  <cp:revision>2</cp:revision>
  <dcterms:modified xsi:type="dcterms:W3CDTF">2022-09-05T16:13:25Z</dcterms:modified>
</cp:coreProperties>
</file>