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256" r:id="rId2"/>
    <p:sldId id="271" r:id="rId3"/>
    <p:sldId id="269" r:id="rId4"/>
    <p:sldId id="257" r:id="rId5"/>
    <p:sldId id="273" r:id="rId6"/>
    <p:sldId id="261" r:id="rId7"/>
    <p:sldId id="267" r:id="rId8"/>
    <p:sldId id="275" r:id="rId9"/>
    <p:sldId id="264" r:id="rId10"/>
    <p:sldId id="263" r:id="rId11"/>
    <p:sldId id="266" r:id="rId12"/>
    <p:sldId id="268" r:id="rId13"/>
    <p:sldId id="274" r:id="rId14"/>
    <p:sldId id="265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B2ABB-589C-474F-BD9E-2F06A09448A8}" v="28" dt="2024-12-06T17:23:30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DC399-40E9-4664-9071-AD918941D8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1D60-21D8-4013-B96C-91315D1C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98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9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-tower.com/learn/git/faq/undo-last-comm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537223/what-is-the-intended-use-case-for-git-stas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nceas.ucsb.edu/2021-09-delta/session-3-version-control-with-git-and-githu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C9CA-9FA1-5DC0-C695-A38A6ABD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09" y="3589743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43CB-0565-6357-31FA-E36F34A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507" y="4599898"/>
            <a:ext cx="3408555" cy="87361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group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12/6/2024</a:t>
            </a:r>
          </a:p>
        </p:txBody>
      </p:sp>
      <p:pic>
        <p:nvPicPr>
          <p:cNvPr id="1030" name="Picture 6" descr="Github Logo Vector Art, Icons, and Graphics for Free Download">
            <a:extLst>
              <a:ext uri="{FF2B5EF4-FFF2-40B4-BE49-F238E27FC236}">
                <a16:creationId xmlns:a16="http://schemas.microsoft.com/office/drawing/2014/main" id="{CC63EFA4-BEBA-A14B-ED3E-04351001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253" y="580955"/>
            <a:ext cx="4380022" cy="21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2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CEC-9A81-A91D-3A80-1D362D0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760"/>
            <a:ext cx="10230612" cy="1325562"/>
          </a:xfrm>
        </p:spPr>
        <p:txBody>
          <a:bodyPr/>
          <a:lstStyle/>
          <a:p>
            <a:r>
              <a:rPr lang="en-US" dirty="0"/>
              <a:t>OH NO – I did not want to commit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6579-86E7-1583-3CF0-B2365773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How can I undo the last commit? | Learn Version Control with Git</a:t>
            </a:r>
            <a:endParaRPr lang="en-US" dirty="0"/>
          </a:p>
          <a:p>
            <a:r>
              <a:rPr lang="en-US" i="1" dirty="0"/>
              <a:t>amend</a:t>
            </a:r>
            <a:r>
              <a:rPr lang="en-US" dirty="0"/>
              <a:t>: add to the last commit/change commit message</a:t>
            </a:r>
          </a:p>
          <a:p>
            <a:r>
              <a:rPr lang="en-US" dirty="0"/>
              <a:t>Work in the terminal</a:t>
            </a:r>
          </a:p>
          <a:p>
            <a:r>
              <a:rPr lang="en-US" dirty="0"/>
              <a:t>git reset --soft HEAD~1</a:t>
            </a:r>
          </a:p>
          <a:p>
            <a:pPr lvl="1"/>
            <a:r>
              <a:rPr lang="en-US" dirty="0"/>
              <a:t>Rewind by 1</a:t>
            </a:r>
          </a:p>
          <a:p>
            <a:pPr lvl="1"/>
            <a:r>
              <a:rPr lang="en-US" dirty="0"/>
              <a:t>Soft reset will keep the changes uncommitted</a:t>
            </a:r>
          </a:p>
          <a:p>
            <a:r>
              <a:rPr lang="en-US" dirty="0"/>
              <a:t>git reset --hard HEAD~1</a:t>
            </a:r>
          </a:p>
          <a:p>
            <a:pPr lvl="1"/>
            <a:r>
              <a:rPr lang="en-US" dirty="0"/>
              <a:t>Hard reset will remove any changes you made since the previous commit</a:t>
            </a:r>
          </a:p>
          <a:p>
            <a:r>
              <a:rPr lang="en-US" dirty="0"/>
              <a:t>git reset --hard </a:t>
            </a:r>
            <a:r>
              <a:rPr lang="en-US" i="1" dirty="0"/>
              <a:t>hash</a:t>
            </a:r>
          </a:p>
          <a:p>
            <a:pPr lvl="1"/>
            <a:r>
              <a:rPr lang="en-US" dirty="0"/>
              <a:t>Go to an older version of the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6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A71-7404-7A98-29FA-B0E7EF9C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an older version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B87-54C3-9E6A-927F-930A9BF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branch</a:t>
            </a:r>
          </a:p>
          <a:p>
            <a:pPr lvl="1"/>
            <a:r>
              <a:rPr lang="en-US" dirty="0"/>
              <a:t>git checkout –b “</a:t>
            </a:r>
            <a:r>
              <a:rPr lang="en-US" i="1" dirty="0"/>
              <a:t>new-branch-name</a:t>
            </a:r>
            <a:r>
              <a:rPr lang="en-US" dirty="0"/>
              <a:t>”</a:t>
            </a:r>
          </a:p>
          <a:p>
            <a:r>
              <a:rPr lang="en-US" dirty="0"/>
              <a:t>Restore older files</a:t>
            </a:r>
          </a:p>
          <a:p>
            <a:pPr lvl="1"/>
            <a:r>
              <a:rPr lang="en-US" dirty="0"/>
              <a:t>git restore –source = </a:t>
            </a:r>
            <a:r>
              <a:rPr lang="en-US" i="1" dirty="0"/>
              <a:t>file hash</a:t>
            </a:r>
            <a:endParaRPr lang="en-US" dirty="0"/>
          </a:p>
          <a:p>
            <a:pPr lvl="2"/>
            <a:r>
              <a:rPr lang="en-US" dirty="0"/>
              <a:t>Get hash by clicking on the clock and find SHA</a:t>
            </a:r>
          </a:p>
          <a:p>
            <a:r>
              <a:rPr lang="en-US" dirty="0"/>
              <a:t>Commit and push files</a:t>
            </a:r>
          </a:p>
          <a:p>
            <a:pPr lvl="1"/>
            <a:r>
              <a:rPr lang="en-US" dirty="0"/>
              <a:t>git add path/file</a:t>
            </a:r>
          </a:p>
          <a:p>
            <a:pPr lvl="1"/>
            <a:r>
              <a:rPr lang="en-US" dirty="0"/>
              <a:t>git commit –m “fixing things”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Merge updated  branch files back into the main branch</a:t>
            </a:r>
          </a:p>
          <a:p>
            <a:pPr lvl="1"/>
            <a:r>
              <a:rPr lang="en-US" dirty="0"/>
              <a:t>git checkout main </a:t>
            </a:r>
            <a:r>
              <a:rPr lang="en-US" dirty="0">
                <a:solidFill>
                  <a:srgbClr val="FF0000"/>
                </a:solidFill>
              </a:rPr>
              <a:t>or whatever the branch name is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/>
              <a:t>new-branch-name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694-301B-AC93-DE35-B36E458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21" y="202797"/>
            <a:ext cx="9692640" cy="1325562"/>
          </a:xfrm>
        </p:spPr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4A27-17FE-F1CE-D936-728C0179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4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What is the intended use-case for git stash? - Stack Overflow</a:t>
            </a:r>
            <a:endParaRPr lang="en-US" dirty="0"/>
          </a:p>
          <a:p>
            <a:r>
              <a:rPr lang="en-US" dirty="0"/>
              <a:t>Save un-committed changes (record current wd, but want to go back to clean wd)</a:t>
            </a:r>
          </a:p>
          <a:p>
            <a:r>
              <a:rPr lang="en-US" dirty="0"/>
              <a:t>Work in the terminal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Save uncommitted changes</a:t>
            </a:r>
          </a:p>
          <a:p>
            <a:r>
              <a:rPr lang="en-US" dirty="0"/>
              <a:t>git stash list</a:t>
            </a:r>
          </a:p>
          <a:p>
            <a:pPr lvl="1"/>
            <a:r>
              <a:rPr lang="en-US" dirty="0"/>
              <a:t>List your stashes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the uncommitted changes (x = stash number)</a:t>
            </a:r>
          </a:p>
          <a:p>
            <a:r>
              <a:rPr lang="en-US" dirty="0"/>
              <a:t>git stash pop stash@{x}</a:t>
            </a:r>
          </a:p>
          <a:p>
            <a:pPr lvl="1"/>
            <a:r>
              <a:rPr lang="en-US" dirty="0"/>
              <a:t>Apply stash, remove from stash list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stash, keep on stash list</a:t>
            </a:r>
          </a:p>
        </p:txBody>
      </p:sp>
    </p:spTree>
    <p:extLst>
      <p:ext uri="{BB962C8B-B14F-4D97-AF65-F5344CB8AC3E}">
        <p14:creationId xmlns:p14="http://schemas.microsoft.com/office/powerpoint/2010/main" val="122629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3407-CDF0-B093-06DD-99432F98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organization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6FAE-4D55-7E58-782A-4A98F694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4E86-4493-45E9-E7A3-63081069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access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A34E-7BB0-F001-B585-81CA2CBA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2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B66-F57F-D13E-A890-BA916907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9420-30D5-DE0E-CCA3-E1AE3135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1153-B913-D2D8-F151-FA24F607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815D-F699-B384-8D97-3D565C3B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F09-BC41-E1CB-E756-D2D069F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8890-6586-3D6E-8405-45D2298A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EE8-A2EA-3B5F-6A2F-51B0FA5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5BBB-16B6-22A2-7ECA-89B918D1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3 Session 3: Version Control with git and GitHub | Open Science Synthesis for the Delta Science Program: Week 1</a:t>
            </a:r>
            <a:endParaRPr lang="en-US" dirty="0"/>
          </a:p>
          <a:p>
            <a:r>
              <a:rPr lang="en-US" dirty="0"/>
              <a:t>Useful basic tutorial above, benefits of version control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Git – version control software</a:t>
            </a:r>
          </a:p>
          <a:p>
            <a:pPr lvl="1"/>
            <a:r>
              <a:rPr lang="en-US" dirty="0"/>
              <a:t>GitHub – online sharing </a:t>
            </a:r>
          </a:p>
          <a:p>
            <a:pPr lvl="1"/>
            <a:r>
              <a:rPr lang="en-US" dirty="0"/>
              <a:t>R Studio – you can link Git to R and operate mainly through the R interface</a:t>
            </a:r>
          </a:p>
        </p:txBody>
      </p:sp>
    </p:spTree>
    <p:extLst>
      <p:ext uri="{BB962C8B-B14F-4D97-AF65-F5344CB8AC3E}">
        <p14:creationId xmlns:p14="http://schemas.microsoft.com/office/powerpoint/2010/main" val="180367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3FC-F5C4-9BD1-77A7-587D775B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0779"/>
          </a:xfrm>
        </p:spPr>
        <p:txBody>
          <a:bodyPr/>
          <a:lstStyle/>
          <a:p>
            <a:r>
              <a:rPr lang="en-US" dirty="0"/>
              <a:t>General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62C-3BB8-B873-E9C9-0756E36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02462"/>
            <a:ext cx="8595360" cy="45776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repository in GitHub (add readme, </a:t>
            </a:r>
            <a:r>
              <a:rPr lang="en-US" dirty="0" err="1"/>
              <a:t>gitignore</a:t>
            </a:r>
            <a:r>
              <a:rPr lang="en-US" dirty="0"/>
              <a:t> files)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gitignore</a:t>
            </a:r>
            <a:r>
              <a:rPr lang="en-US" dirty="0"/>
              <a:t> file: list of files Git will not track (e.g. large files, sensitive info)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repository to R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new R project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Select version control, Git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link from GitHub URL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Navigate to directory you’d like to store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Can be useful to have one folder for all your GitHub 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edits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edits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Before you commit files, look at the file size. Try not to commit anything &gt;15MB.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For large files, try saving as .</a:t>
            </a:r>
            <a:r>
              <a:rPr lang="en-US" dirty="0" err="1"/>
              <a:t>Rds</a:t>
            </a:r>
            <a:r>
              <a:rPr lang="en-US" dirty="0"/>
              <a:t> and compressing the file first (compress = “</a:t>
            </a:r>
            <a:r>
              <a:rPr lang="en-US" dirty="0" err="1"/>
              <a:t>xz</a:t>
            </a:r>
            <a:r>
              <a:rPr lang="en-US" dirty="0"/>
              <a:t>”)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Commit – Pull – Push vs. Pull – Commit – Push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Write a useful commit message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5DC-31DA-9B84-EDCF-E0D44E74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36E50-6E41-6E61-B14D-5B68C7D0A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A67-212C-CC7C-193B-345CC25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D7A3-E841-3368-7D75-F2B83A1B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792586"/>
          </a:xfrm>
        </p:spPr>
        <p:txBody>
          <a:bodyPr/>
          <a:lstStyle/>
          <a:p>
            <a:r>
              <a:rPr lang="en-US" dirty="0"/>
              <a:t>If multiple people are working on the same files, issues may arise. </a:t>
            </a:r>
          </a:p>
          <a:p>
            <a:r>
              <a:rPr lang="en-US" dirty="0"/>
              <a:t>A few ways to reduce issues:</a:t>
            </a:r>
          </a:p>
          <a:p>
            <a:pPr lvl="1"/>
            <a:r>
              <a:rPr lang="en-US" dirty="0"/>
              <a:t>Stay in constant communication when you are making edits to a specific file</a:t>
            </a:r>
          </a:p>
          <a:p>
            <a:pPr lvl="1"/>
            <a:r>
              <a:rPr lang="en-US" dirty="0"/>
              <a:t>Use branches to work on different versions of the file</a:t>
            </a:r>
          </a:p>
          <a:p>
            <a:pPr lvl="1"/>
            <a:r>
              <a:rPr lang="en-US" dirty="0"/>
              <a:t>Use pull requests </a:t>
            </a:r>
          </a:p>
        </p:txBody>
      </p:sp>
    </p:spTree>
    <p:extLst>
      <p:ext uri="{BB962C8B-B14F-4D97-AF65-F5344CB8AC3E}">
        <p14:creationId xmlns:p14="http://schemas.microsoft.com/office/powerpoint/2010/main" val="74174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0A8E-A790-FF76-0F5C-525C8FC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78C3-878E-B9F1-DCF2-567C1E96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the terminal</a:t>
            </a:r>
          </a:p>
          <a:p>
            <a:r>
              <a:rPr lang="en-US" dirty="0"/>
              <a:t>Create a branch</a:t>
            </a:r>
          </a:p>
          <a:p>
            <a:pPr lvl="1"/>
            <a:r>
              <a:rPr lang="en-US" dirty="0"/>
              <a:t>git branch &lt;branch name&gt; OR</a:t>
            </a:r>
          </a:p>
          <a:p>
            <a:pPr lvl="1"/>
            <a:r>
              <a:rPr lang="en-US" dirty="0"/>
              <a:t>git checkout –b “</a:t>
            </a:r>
            <a:r>
              <a:rPr lang="en-US" i="1" dirty="0"/>
              <a:t>new-branch-name</a:t>
            </a:r>
            <a:r>
              <a:rPr lang="en-US" dirty="0"/>
              <a:t>” OR</a:t>
            </a:r>
          </a:p>
          <a:p>
            <a:pPr lvl="1"/>
            <a:r>
              <a:rPr lang="en-US" dirty="0"/>
              <a:t>Add a branch in the repository on GitHub, then pull changes</a:t>
            </a:r>
          </a:p>
          <a:p>
            <a:r>
              <a:rPr lang="en-US" dirty="0"/>
              <a:t>Merging branches</a:t>
            </a:r>
          </a:p>
          <a:p>
            <a:pPr lvl="1"/>
            <a:r>
              <a:rPr lang="en-US" dirty="0"/>
              <a:t>git checkout main </a:t>
            </a:r>
            <a:r>
              <a:rPr lang="en-US" dirty="0" err="1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is default branch, this directs you to the main branch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/>
              <a:t>branch-name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A11A-1A8A-8C48-054C-996817B8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857499"/>
          </a:xfrm>
        </p:spPr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0AC5-2BBF-1542-7FAB-313691AFF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3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BEA-BD47-3A43-95D7-330DC578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57118"/>
            <a:ext cx="9692640" cy="1073741"/>
          </a:xfrm>
        </p:spPr>
        <p:txBody>
          <a:bodyPr/>
          <a:lstStyle/>
          <a:p>
            <a:r>
              <a:rPr lang="en-US" dirty="0"/>
              <a:t>When you have a lot of files to add: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4B3C-89C9-EE20-6B59-653C600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Navigate to the “Terminal” tab of the console window:</a:t>
            </a:r>
          </a:p>
          <a:p>
            <a:pPr lvl="1"/>
            <a:r>
              <a:rPr lang="en-US" dirty="0"/>
              <a:t>Check things are set up right</a:t>
            </a:r>
          </a:p>
          <a:p>
            <a:pPr lvl="2"/>
            <a:r>
              <a:rPr lang="en-US" dirty="0"/>
              <a:t>git config --global user.name</a:t>
            </a:r>
          </a:p>
          <a:p>
            <a:pPr lvl="2"/>
            <a:r>
              <a:rPr lang="en-US" dirty="0"/>
              <a:t>git config --global </a:t>
            </a:r>
            <a:r>
              <a:rPr lang="en-US" dirty="0" err="1"/>
              <a:t>user.email</a:t>
            </a:r>
            <a:endParaRPr lang="en-US" dirty="0"/>
          </a:p>
          <a:p>
            <a:pPr lvl="2"/>
            <a:r>
              <a:rPr lang="en-US" dirty="0" err="1"/>
              <a:t>pwd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print working directory</a:t>
            </a:r>
            <a:endParaRPr lang="en-US" dirty="0"/>
          </a:p>
          <a:p>
            <a:r>
              <a:rPr lang="en-US" dirty="0"/>
              <a:t>Add all files to commit</a:t>
            </a:r>
          </a:p>
          <a:p>
            <a:pPr lvl="1"/>
            <a:r>
              <a:rPr lang="en-US" dirty="0"/>
              <a:t>git add –A</a:t>
            </a:r>
          </a:p>
          <a:p>
            <a:pPr lvl="1"/>
            <a:r>
              <a:rPr lang="en-US" dirty="0"/>
              <a:t>git commit –m “write your commit message”</a:t>
            </a:r>
          </a:p>
          <a:p>
            <a:pPr lvl="1"/>
            <a:r>
              <a:rPr lang="en-US" dirty="0"/>
              <a:t>git status </a:t>
            </a:r>
            <a:r>
              <a:rPr lang="en-US" dirty="0">
                <a:solidFill>
                  <a:srgbClr val="FF0000"/>
                </a:solidFill>
              </a:rPr>
              <a:t>check the files that have been added, untracked, etc.</a:t>
            </a:r>
          </a:p>
          <a:p>
            <a:pPr lvl="1"/>
            <a:r>
              <a:rPr lang="en-US" dirty="0"/>
              <a:t>git remote –v </a:t>
            </a:r>
            <a:r>
              <a:rPr lang="en-US" dirty="0">
                <a:solidFill>
                  <a:srgbClr val="FF0000"/>
                </a:solidFill>
              </a:rPr>
              <a:t>check which repo you are pushing to. Should already be set up if you are already linked to a repo.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53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284</TotalTime>
  <Words>688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Schoolbook</vt:lpstr>
      <vt:lpstr>Segoe UI</vt:lpstr>
      <vt:lpstr>Wingdings 2</vt:lpstr>
      <vt:lpstr>View</vt:lpstr>
      <vt:lpstr>GitHub Overview</vt:lpstr>
      <vt:lpstr>General Information</vt:lpstr>
      <vt:lpstr>Version Control Introduction</vt:lpstr>
      <vt:lpstr>General Order of Operations</vt:lpstr>
      <vt:lpstr>Collaboration</vt:lpstr>
      <vt:lpstr>Ways to collaborate</vt:lpstr>
      <vt:lpstr>Branching and merging</vt:lpstr>
      <vt:lpstr>Other issues</vt:lpstr>
      <vt:lpstr>When you have a lot of files to add:</vt:lpstr>
      <vt:lpstr>OH NO – I did not want to commit that! </vt:lpstr>
      <vt:lpstr>Go back to an older version of a file</vt:lpstr>
      <vt:lpstr>Stashing</vt:lpstr>
      <vt:lpstr>File structure organization </vt:lpstr>
      <vt:lpstr>Personal access tokens</vt:lpstr>
      <vt:lpstr>GitHub pages</vt:lpstr>
      <vt:lpstr>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Pien, Catarina L</dc:creator>
  <cp:lastModifiedBy>Pien, Catarina L</cp:lastModifiedBy>
  <cp:revision>2</cp:revision>
  <dcterms:created xsi:type="dcterms:W3CDTF">2024-12-04T00:57:26Z</dcterms:created>
  <dcterms:modified xsi:type="dcterms:W3CDTF">2024-12-06T21:05:10Z</dcterms:modified>
</cp:coreProperties>
</file>