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3970000" cy="10795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4A77"/>
    <a:srgbClr val="D0AED4"/>
    <a:srgbClr val="A37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8" autoAdjust="0"/>
    <p:restoredTop sz="94660"/>
  </p:normalViewPr>
  <p:slideViewPr>
    <p:cSldViewPr snapToGrid="0">
      <p:cViewPr>
        <p:scale>
          <a:sx n="33" d="100"/>
          <a:sy n="33" d="100"/>
        </p:scale>
        <p:origin x="3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D87EE92-83BB-4E29-9C7A-8702E3B7E33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1192320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023120" y="6482880"/>
            <a:ext cx="1192320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D04BE9E-E641-441B-894A-23E895837E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0DCCD49-00F3-460D-896D-ECD52655064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054400" y="295560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9086040" y="295560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023120" y="648288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5054400" y="648288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9086040" y="6482880"/>
            <a:ext cx="383904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B535435-3CA5-446F-ACC0-0B30E2BE3B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23120" y="2955600"/>
            <a:ext cx="1192320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0F4D769-0469-4F14-BB34-0AA6047698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1192320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062B515-5EE0-4174-93A6-78A46246C6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FB72669-F8AE-4D92-9B77-7EFCEF790D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EA4D51-AC88-4DC6-84F5-B3697DF727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23120" y="636120"/>
            <a:ext cx="11923200" cy="1074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6CF76FD-1A1B-4184-8BE8-8898A86947E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023120" y="648288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E657D69-E425-4F6B-991C-7702658AB9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675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132680" y="648288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49DF10-E651-4A6E-B58A-9827C13E89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2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2312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7132680" y="2955600"/>
            <a:ext cx="581832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23120" y="6482880"/>
            <a:ext cx="11923200" cy="322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417"/>
              </a:spcBef>
              <a:buNone/>
            </a:pP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FDCABF6-8FAF-4DF9-8A2B-5978B4C724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23120" y="636120"/>
            <a:ext cx="11923200" cy="2318760"/>
          </a:xfrm>
          <a:prstGeom prst="rect">
            <a:avLst/>
          </a:prstGeom>
          <a:noFill/>
          <a:ln w="12600">
            <a:noFill/>
          </a:ln>
        </p:spPr>
        <p:txBody>
          <a:bodyPr lIns="54720" tIns="54720" rIns="54720" bIns="54720" anchor="ctr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4800" b="0" strike="noStrike" spc="-1">
                <a:solidFill>
                  <a:srgbClr val="585858"/>
                </a:solidFill>
                <a:latin typeface="Arial"/>
                <a:ea typeface="Arial"/>
              </a:rPr>
              <a:t>Texto del título</a:t>
            </a:r>
            <a:endParaRPr lang="es-ES" sz="48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023120" y="2955600"/>
            <a:ext cx="11923200" cy="6752880"/>
          </a:xfrm>
          <a:prstGeom prst="rect">
            <a:avLst/>
          </a:prstGeom>
          <a:noFill/>
          <a:ln w="12600">
            <a:noFill/>
          </a:ln>
        </p:spPr>
        <p:txBody>
          <a:bodyPr lIns="54720" tIns="54720" rIns="54720" bIns="54720" anchor="ctr">
            <a:noAutofit/>
          </a:bodyPr>
          <a:lstStyle/>
          <a:p>
            <a:pPr marL="148320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1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592560" lvl="1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2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1037160" lvl="2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3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1481760" lvl="3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4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  <a:p>
            <a:pPr marL="1926000" lvl="4" indent="-148320">
              <a:lnSpc>
                <a:spcPct val="8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Nivel de texto 5</a:t>
            </a:r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6790320" y="10097280"/>
            <a:ext cx="375840" cy="388080"/>
          </a:xfrm>
          <a:prstGeom prst="rect">
            <a:avLst/>
          </a:prstGeom>
          <a:noFill/>
          <a:ln w="12600">
            <a:noFill/>
          </a:ln>
        </p:spPr>
        <p:txBody>
          <a:bodyPr lIns="54720" tIns="54720" rIns="54720" bIns="54720" anchor="t">
            <a:noAutofit/>
          </a:bodyPr>
          <a:lstStyle>
            <a:lvl1pPr>
              <a:defRPr lang="es-ES" sz="2400" b="0" strike="noStrike" spc="-1">
                <a:latin typeface="Times New Roman"/>
              </a:defRPr>
            </a:lvl1pPr>
          </a:lstStyle>
          <a:p>
            <a:endParaRPr lang="es-E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info@posit.co" TargetMode="External"/><Relationship Id="rId7" Type="http://schemas.openxmlformats.org/officeDocument/2006/relationships/hyperlink" Target="https://pos.it/cheatshee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forcats.tidyverse.org/" TargetMode="External"/><Relationship Id="rId4" Type="http://schemas.openxmlformats.org/officeDocument/2006/relationships/hyperlink" Target="http://posit.co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creen Shot 2019-02-08 at 4.35.15 PM.png" descr="Screen Shot 2019-02-08 at 4.35.15 PM.png"/>
          <p:cNvPicPr/>
          <p:nvPr/>
        </p:nvPicPr>
        <p:blipFill>
          <a:blip r:embed="rId2"/>
          <a:stretch/>
        </p:blipFill>
        <p:spPr>
          <a:xfrm>
            <a:off x="8196840" y="-6840"/>
            <a:ext cx="5790960" cy="2501640"/>
          </a:xfrm>
          <a:prstGeom prst="rect">
            <a:avLst/>
          </a:prstGeom>
          <a:ln w="12700">
            <a:noFill/>
          </a:ln>
        </p:spPr>
      </p:pic>
      <p:sp>
        <p:nvSpPr>
          <p:cNvPr id="40" name="Línea"/>
          <p:cNvSpPr/>
          <p:nvPr/>
        </p:nvSpPr>
        <p:spPr>
          <a:xfrm flipV="1">
            <a:off x="2628000" y="2270520"/>
            <a:ext cx="735840" cy="214560"/>
          </a:xfrm>
          <a:prstGeom prst="line">
            <a:avLst/>
          </a:prstGeom>
          <a:ln w="12700">
            <a:solidFill>
              <a:srgbClr val="7A477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75760" y="361080"/>
            <a:ext cx="8570520" cy="803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4560" b="0" strike="noStrike" spc="-1">
                <a:solidFill>
                  <a:srgbClr val="424242"/>
                </a:solidFill>
                <a:latin typeface="Arial"/>
                <a:ea typeface="Arial"/>
              </a:rPr>
              <a:t>Factors with forcats : : </a:t>
            </a:r>
            <a:r>
              <a:rPr lang="es-ES" sz="3140" b="1" strike="noStrike" spc="-1">
                <a:solidFill>
                  <a:srgbClr val="424242"/>
                </a:solidFill>
                <a:latin typeface="Arial"/>
                <a:ea typeface="Arial"/>
              </a:rPr>
              <a:t>CHEATSHEET</a:t>
            </a:r>
            <a:r>
              <a:rPr lang="es-ES" sz="4560" b="0" strike="noStrike" spc="-1">
                <a:solidFill>
                  <a:srgbClr val="424242"/>
                </a:solidFill>
                <a:latin typeface="Arial"/>
                <a:ea typeface="Arial"/>
              </a:rPr>
              <a:t> </a:t>
            </a:r>
            <a:endParaRPr lang="es-ES" sz="456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42" name="Change the value of levels"/>
          <p:cNvSpPr/>
          <p:nvPr/>
        </p:nvSpPr>
        <p:spPr>
          <a:xfrm>
            <a:off x="9305100" y="1611947"/>
            <a:ext cx="3627468" cy="295466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744A77"/>
                </a:solidFill>
                <a:latin typeface="Arial"/>
                <a:ea typeface="Arial"/>
              </a:rPr>
              <a:t>Change the value of </a:t>
            </a: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levels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43" name="The forcats package provides tools for working with factors, which are R's data structure for categorical data."/>
          <p:cNvSpPr/>
          <p:nvPr/>
        </p:nvSpPr>
        <p:spPr>
          <a:xfrm>
            <a:off x="328320" y="1240920"/>
            <a:ext cx="7833240" cy="209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lang="es-ES" sz="125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forcats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package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provides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tools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for </a:t>
            </a:r>
            <a:r>
              <a:rPr lang="es-ES" sz="12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working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with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factors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2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which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are </a:t>
            </a:r>
            <a:r>
              <a:rPr lang="es-ES" sz="12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R's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data </a:t>
            </a:r>
            <a:r>
              <a:rPr lang="es-ES" sz="12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structure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for </a:t>
            </a:r>
            <a:r>
              <a:rPr lang="es-ES" sz="12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categorical</a:t>
            </a:r>
            <a:r>
              <a:rPr lang="es-ES" sz="12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data.</a:t>
            </a:r>
            <a:endParaRPr lang="es-ES" sz="1250" b="0" strike="noStrike" spc="-1" dirty="0">
              <a:latin typeface="Arial"/>
            </a:endParaRPr>
          </a:p>
        </p:txBody>
      </p:sp>
      <p:sp>
        <p:nvSpPr>
          <p:cNvPr id="44" name="Línea"/>
          <p:cNvSpPr/>
          <p:nvPr/>
        </p:nvSpPr>
        <p:spPr>
          <a:xfrm>
            <a:off x="328320" y="7645320"/>
            <a:ext cx="3992760" cy="36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5" name="R represents categorical…"/>
          <p:cNvSpPr/>
          <p:nvPr/>
        </p:nvSpPr>
        <p:spPr>
          <a:xfrm>
            <a:off x="328320" y="1888200"/>
            <a:ext cx="4112640" cy="1172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represents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categorical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s-ES" sz="119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data with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factors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A </a:t>
            </a:r>
            <a:r>
              <a:rPr lang="es-ES" sz="119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factor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s-ES" sz="119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integer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vector with a </a:t>
            </a:r>
            <a:endParaRPr lang="es-ES" sz="119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attribute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stores</a:t>
            </a:r>
            <a:endParaRPr lang="es-ES" sz="119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set of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mappings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between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s-ES" sz="119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integers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categorical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values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When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you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view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 factor, R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displays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not the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integers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but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the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associated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with </a:t>
            </a:r>
            <a:r>
              <a:rPr lang="es-ES" sz="119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them</a:t>
            </a:r>
            <a:r>
              <a:rPr lang="es-ES" sz="11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s-ES" sz="1190" b="0" strike="noStrike" spc="-1" dirty="0">
              <a:latin typeface="Arial"/>
            </a:endParaRPr>
          </a:p>
        </p:txBody>
      </p:sp>
      <p:sp>
        <p:nvSpPr>
          <p:cNvPr id="46" name="fct_c(…) Combine factors with different levels.  Also fct_cross(). f1 &lt;- factor(c(&quot;a&quot;, &quot;c&quot;)) f2 &lt;- factor(c(&quot;b&quot;, &quot;a&quot;)) fct_c(f1, f2)…"/>
          <p:cNvSpPr/>
          <p:nvPr/>
        </p:nvSpPr>
        <p:spPr>
          <a:xfrm>
            <a:off x="2540520" y="8089200"/>
            <a:ext cx="1942920" cy="1964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Combine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factors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with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different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Also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fct_cross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100" dirty="0"/>
            </a:br>
            <a:r>
              <a:rPr lang="es-ES" sz="1100" b="1" strike="noStrike" spc="-1" dirty="0">
                <a:solidFill>
                  <a:srgbClr val="7B477A"/>
                </a:solidFill>
                <a:latin typeface="Arial"/>
                <a:ea typeface="Arial"/>
              </a:rPr>
              <a:t>f1 &lt;- factor(c("a", "c"))</a:t>
            </a:r>
            <a:br>
              <a:rPr sz="1100" dirty="0"/>
            </a:br>
            <a:r>
              <a:rPr lang="es-ES" sz="1100" b="1" strike="noStrike" spc="-1" dirty="0">
                <a:solidFill>
                  <a:srgbClr val="7B477A"/>
                </a:solidFill>
                <a:latin typeface="Arial"/>
                <a:ea typeface="Arial"/>
              </a:rPr>
              <a:t>f2 &lt;- factor(c("b", "a"))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(f1, f2)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fct_unify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lvls_union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Standardize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across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of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factors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fct_unify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(f2, f1))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47" name="CC BY SA Posit Software, PBC  •   info@posit.co  •   posit.co  •  Learn more at forcats.tidyverse.org  •  Diagrams inspired by @LVaudor on Twitter  •  HTML cheatsheets at pos.it/cheatsheets  •  forcats  1.0.0  •  Updated:  2024-05"/>
          <p:cNvSpPr/>
          <p:nvPr/>
        </p:nvSpPr>
        <p:spPr>
          <a:xfrm>
            <a:off x="2353680" y="10354186"/>
            <a:ext cx="11322360" cy="221308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54720" rIns="54720" bIns="54720" anchor="ctr">
            <a:spAutoFit/>
          </a:bodyPr>
          <a:lstStyle/>
          <a:p>
            <a:pPr algn="r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ES" sz="800" b="0" strike="noStrike" spc="-1">
                <a:solidFill>
                  <a:srgbClr val="000000"/>
                </a:solidFill>
                <a:latin typeface="Arial"/>
                <a:ea typeface="Arial"/>
              </a:rPr>
              <a:t>CC BY SA Posit Software, PBC  •   </a:t>
            </a:r>
            <a:r>
              <a:rPr lang="es-ES" sz="8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info@posit.co</a:t>
            </a:r>
            <a:r>
              <a:rPr lang="es-ES" sz="800" b="0" strike="noStrike" spc="-1">
                <a:solidFill>
                  <a:srgbClr val="000000"/>
                </a:solidFill>
                <a:latin typeface="Arial"/>
                <a:ea typeface="Arial"/>
              </a:rPr>
              <a:t>  •   </a:t>
            </a:r>
            <a:r>
              <a:rPr lang="es-ES" sz="8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posit.co</a:t>
            </a:r>
            <a:r>
              <a:rPr lang="es-ES" sz="800" b="0" strike="noStrike" spc="-1">
                <a:solidFill>
                  <a:srgbClr val="000000"/>
                </a:solidFill>
                <a:latin typeface="Arial"/>
                <a:ea typeface="Arial"/>
              </a:rPr>
              <a:t>  •  Learn more at </a:t>
            </a:r>
            <a:r>
              <a:rPr lang="es-ES" sz="8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forcats.tidyverse.org</a:t>
            </a:r>
            <a:r>
              <a:rPr lang="es-ES" sz="800" b="0" strike="noStrike" spc="-1">
                <a:solidFill>
                  <a:srgbClr val="000000"/>
                </a:solidFill>
                <a:latin typeface="Arial"/>
                <a:ea typeface="Arial"/>
              </a:rPr>
              <a:t>  •  Diagrams inspired by </a:t>
            </a:r>
            <a:r>
              <a:rPr lang="es-ES" sz="8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@LVaudor</a:t>
            </a:r>
            <a:r>
              <a:rPr lang="es-ES" sz="800" b="0" strike="noStrike" spc="-1">
                <a:solidFill>
                  <a:srgbClr val="000000"/>
                </a:solidFill>
                <a:latin typeface="Arial"/>
                <a:ea typeface="Arial"/>
              </a:rPr>
              <a:t> on Twitter  •  HTML cheatsheets at </a:t>
            </a:r>
            <a:r>
              <a:rPr lang="es-ES" sz="8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7"/>
              </a:rPr>
              <a:t>pos.it/cheatsheets</a:t>
            </a:r>
            <a:r>
              <a:rPr lang="es-ES" sz="800" b="0" strike="noStrike" spc="-1">
                <a:solidFill>
                  <a:srgbClr val="D1D2D3"/>
                </a:solidFill>
                <a:latin typeface="Arial"/>
                <a:ea typeface="Arial"/>
              </a:rPr>
              <a:t>  </a:t>
            </a:r>
            <a:r>
              <a:rPr lang="es-ES" sz="800" b="0" strike="noStrike" spc="-1">
                <a:solidFill>
                  <a:srgbClr val="000000"/>
                </a:solidFill>
                <a:latin typeface="Arial"/>
                <a:ea typeface="Arial"/>
              </a:rPr>
              <a:t>•  forcats  1.0.0  •  Updated:  2024-05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48" name="Línea"/>
          <p:cNvSpPr/>
          <p:nvPr/>
        </p:nvSpPr>
        <p:spPr>
          <a:xfrm>
            <a:off x="2354040" y="10337400"/>
            <a:ext cx="11321280" cy="0"/>
          </a:xfrm>
          <a:prstGeom prst="line">
            <a:avLst/>
          </a:prstGeom>
          <a:ln w="12700">
            <a:solidFill>
              <a:srgbClr val="E4E4E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9" name="Línea"/>
          <p:cNvSpPr/>
          <p:nvPr/>
        </p:nvSpPr>
        <p:spPr>
          <a:xfrm>
            <a:off x="9322920" y="1530000"/>
            <a:ext cx="3023640" cy="1296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0" name="Factors"/>
          <p:cNvSpPr/>
          <p:nvPr/>
        </p:nvSpPr>
        <p:spPr>
          <a:xfrm>
            <a:off x="334440" y="1561320"/>
            <a:ext cx="1058760" cy="305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500" b="0" strike="noStrike" spc="-1">
                <a:solidFill>
                  <a:srgbClr val="744A77"/>
                </a:solidFill>
                <a:latin typeface="Arial"/>
                <a:ea typeface="Arial"/>
              </a:rPr>
              <a:t>Factors</a:t>
            </a:r>
            <a:endParaRPr lang="es-ES" sz="2500" b="0" strike="noStrike" spc="-1">
              <a:latin typeface="Arial"/>
            </a:endParaRPr>
          </a:p>
        </p:txBody>
      </p:sp>
      <p:sp>
        <p:nvSpPr>
          <p:cNvPr id="51" name="Línea"/>
          <p:cNvSpPr/>
          <p:nvPr/>
        </p:nvSpPr>
        <p:spPr>
          <a:xfrm>
            <a:off x="328320" y="1530000"/>
            <a:ext cx="3988080" cy="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2" name="Create a factor with factor()…"/>
          <p:cNvSpPr/>
          <p:nvPr/>
        </p:nvSpPr>
        <p:spPr>
          <a:xfrm>
            <a:off x="1900080" y="3079080"/>
            <a:ext cx="2425680" cy="21981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Create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a factor with factor()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factor(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x =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character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(),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exclude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NA,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ordered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is.ordered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(x),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nmax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NA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Convert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vector to a factor.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Also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as_factor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744A77"/>
                </a:solidFill>
                <a:latin typeface="Arial"/>
                <a:ea typeface="Arial"/>
              </a:rPr>
              <a:t>f &lt;- factor(c("a", "c", "b", "a"),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744A77"/>
                </a:solidFill>
                <a:latin typeface="Arial"/>
                <a:ea typeface="Arial"/>
              </a:rPr>
              <a:t>               </a:t>
            </a:r>
            <a:r>
              <a:rPr lang="es-ES" sz="1100" b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levels</a:t>
            </a:r>
            <a:r>
              <a:rPr lang="es-ES" sz="1100" b="1" strike="noStrike" spc="-1" dirty="0">
                <a:solidFill>
                  <a:srgbClr val="744A77"/>
                </a:solidFill>
                <a:latin typeface="Arial"/>
                <a:ea typeface="Arial"/>
              </a:rPr>
              <a:t> = c("a", "b", "c"))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  <a:tabLst>
                <a:tab pos="0" algn="l"/>
              </a:tabLst>
            </a:pP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Return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its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levels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with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levels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()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Return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/set the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of a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factor.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(f);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 &lt;- c("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x","y","z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")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Use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unclass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() to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see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its</a:t>
            </a:r>
            <a:r>
              <a:rPr lang="es-ES" sz="1100" b="0" i="1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1100" b="0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structure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3" name="Línea"/>
          <p:cNvSpPr/>
          <p:nvPr/>
        </p:nvSpPr>
        <p:spPr>
          <a:xfrm>
            <a:off x="9322920" y="7645320"/>
            <a:ext cx="4344120" cy="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4" name="Add or drop levels"/>
          <p:cNvSpPr/>
          <p:nvPr/>
        </p:nvSpPr>
        <p:spPr>
          <a:xfrm>
            <a:off x="9328680" y="7665180"/>
            <a:ext cx="2559960" cy="305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Add</a:t>
            </a:r>
            <a:r>
              <a:rPr lang="es-ES" sz="2400" b="0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or</a:t>
            </a:r>
            <a:r>
              <a:rPr lang="es-ES" sz="2400" b="0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drop</a:t>
            </a:r>
            <a:r>
              <a:rPr lang="es-ES" sz="2400" b="0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levels</a:t>
            </a:r>
            <a:endParaRPr lang="es-ES" sz="2400" b="0" strike="noStrike" spc="-1" dirty="0">
              <a:latin typeface="Arial"/>
            </a:endParaRPr>
          </a:p>
        </p:txBody>
      </p:sp>
      <p:pic>
        <p:nvPicPr>
          <p:cNvPr id="55" name="forcats.png" descr="forcats.png"/>
          <p:cNvPicPr/>
          <p:nvPr/>
        </p:nvPicPr>
        <p:blipFill>
          <a:blip r:embed="rId8"/>
          <a:stretch/>
        </p:blipFill>
        <p:spPr>
          <a:xfrm>
            <a:off x="12321720" y="209160"/>
            <a:ext cx="1358640" cy="1574640"/>
          </a:xfrm>
          <a:prstGeom prst="rect">
            <a:avLst/>
          </a:prstGeom>
          <a:ln w="12700">
            <a:noFill/>
          </a:ln>
        </p:spPr>
      </p:pic>
      <p:sp>
        <p:nvSpPr>
          <p:cNvPr id="56" name="Combine Factors"/>
          <p:cNvSpPr/>
          <p:nvPr/>
        </p:nvSpPr>
        <p:spPr>
          <a:xfrm>
            <a:off x="334800" y="7670160"/>
            <a:ext cx="2416680" cy="305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744A77"/>
                </a:solidFill>
                <a:latin typeface="Arial"/>
                <a:ea typeface="Arial"/>
              </a:rPr>
              <a:t>Combine </a:t>
            </a: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Factors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57" name="fct_drop(f, only) Drop unused levels.…"/>
          <p:cNvSpPr/>
          <p:nvPr/>
        </p:nvSpPr>
        <p:spPr>
          <a:xfrm>
            <a:off x="11205720" y="8089200"/>
            <a:ext cx="2704680" cy="2124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fct_drop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only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Drop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unused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f5 &lt;- factor(c("</a:t>
            </a:r>
            <a:r>
              <a:rPr lang="es-ES" sz="1100" b="1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a","b</a:t>
            </a: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"),c("</a:t>
            </a:r>
            <a:r>
              <a:rPr lang="es-ES" sz="1100" b="1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a","b","x</a:t>
            </a: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"))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f6 &lt;- </a:t>
            </a:r>
            <a:r>
              <a:rPr lang="es-ES" sz="1100" b="1" i="1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fct_drop</a:t>
            </a:r>
            <a:r>
              <a:rPr lang="es-ES" sz="1100" b="1" i="1" strike="noStrike" spc="-1" dirty="0">
                <a:solidFill>
                  <a:srgbClr val="744A77"/>
                </a:solidFill>
                <a:latin typeface="Arial"/>
                <a:ea typeface="Arial"/>
              </a:rPr>
              <a:t>(f5)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fct_expand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…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Add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to a factor.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fct_expand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(f6, "x")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fct_na_value_to_level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"(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Missing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)"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Assigns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NAs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ensure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they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appear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plots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etc. 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f7 &lt;- factor(c("a", "b", NA))</a:t>
            </a:r>
            <a:endParaRPr lang="es-ES" sz="105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fct_na_value_to_level</a:t>
            </a:r>
            <a:r>
              <a:rPr lang="es-ES" sz="10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(f7, </a:t>
            </a:r>
            <a:r>
              <a:rPr lang="es-ES" sz="10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s-ES" sz="10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"(</a:t>
            </a:r>
            <a:r>
              <a:rPr lang="es-ES" sz="105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Missing</a:t>
            </a:r>
            <a:r>
              <a:rPr lang="es-ES" sz="105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)")</a:t>
            </a:r>
            <a:endParaRPr lang="es-ES" sz="1050" b="0" strike="noStrike" spc="-1" dirty="0">
              <a:latin typeface="Arial"/>
            </a:endParaRPr>
          </a:p>
        </p:txBody>
      </p:sp>
      <p:sp>
        <p:nvSpPr>
          <p:cNvPr id="58" name="fct_recode(.f, ...) Manually change levels. Also fct_relabel() which obeys purrr::map syntax to apply a function or expression to each level. fct_recode(f, v = &quot;a&quot;, x = &quot;b&quot;, z = &quot;c&quot;) fct_relabel(f, ~ paste0(&quot;x&quot;, .x))…"/>
          <p:cNvSpPr/>
          <p:nvPr/>
        </p:nvSpPr>
        <p:spPr>
          <a:xfrm>
            <a:off x="11205720" y="2002680"/>
            <a:ext cx="2520000" cy="5463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28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fct_recode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.f, ...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Manually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change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Also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fct_relabel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which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obeys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purrr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::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syntax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apply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expression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fct_recode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v = "a", x = "b", z = "c")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fct_relabel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~ paste0("x", .x))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8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fct_anon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prefix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""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Anonymize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with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random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integers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fct_anon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3600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fct_collapse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.f, …,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other_level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NULL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Collapse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into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manually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defined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groups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fct_collapse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x = c("a", "b"))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8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fct_lump_min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min, w = NULL,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other_level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"Other"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Lumps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together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factors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appear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fewer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than min times.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Also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fct_lump_n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(),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fct_lump_prop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(),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fct_lump_lowfreq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fct_lump_min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min = 2)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8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fct_other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keep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drop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other_level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"Other"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Replace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with "other."</a:t>
            </a:r>
            <a:br>
              <a:rPr sz="1100" dirty="0"/>
            </a:b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fct_other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keep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c("a", "b"))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9" name="Línea"/>
          <p:cNvSpPr/>
          <p:nvPr/>
        </p:nvSpPr>
        <p:spPr>
          <a:xfrm>
            <a:off x="2618280" y="2138040"/>
            <a:ext cx="340920" cy="0"/>
          </a:xfrm>
          <a:prstGeom prst="line">
            <a:avLst/>
          </a:prstGeom>
          <a:ln w="1270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61" name="Table 2-1-2-4-1-1-1-1-5-1-2-3-1-1-1-1-2-1-2-3-1"/>
          <p:cNvGraphicFramePr/>
          <p:nvPr>
            <p:extLst>
              <p:ext uri="{D42A27DB-BD31-4B8C-83A1-F6EECF244321}">
                <p14:modId xmlns:p14="http://schemas.microsoft.com/office/powerpoint/2010/main" val="3879108208"/>
              </p:ext>
            </p:extLst>
          </p:nvPr>
        </p:nvGraphicFramePr>
        <p:xfrm>
          <a:off x="2891160" y="1845000"/>
          <a:ext cx="177480" cy="72756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1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8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Agrupar"/>
          <p:cNvGrpSpPr/>
          <p:nvPr/>
        </p:nvGrpSpPr>
        <p:grpSpPr>
          <a:xfrm>
            <a:off x="3151440" y="1865160"/>
            <a:ext cx="301320" cy="506880"/>
            <a:chOff x="3151440" y="1865160"/>
            <a:chExt cx="301320" cy="506880"/>
          </a:xfrm>
        </p:grpSpPr>
        <p:sp>
          <p:nvSpPr>
            <p:cNvPr id="67" name="1 =…"/>
            <p:cNvSpPr/>
            <p:nvPr/>
          </p:nvSpPr>
          <p:spPr>
            <a:xfrm>
              <a:off x="3151440" y="18651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68" name="Rectángulo"/>
            <p:cNvSpPr/>
            <p:nvPr/>
          </p:nvSpPr>
          <p:spPr>
            <a:xfrm>
              <a:off x="3326040" y="187524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9" name="Rectángulo"/>
            <p:cNvSpPr/>
            <p:nvPr/>
          </p:nvSpPr>
          <p:spPr>
            <a:xfrm>
              <a:off x="3326040" y="201744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0" name="Rectángulo"/>
            <p:cNvSpPr/>
            <p:nvPr/>
          </p:nvSpPr>
          <p:spPr>
            <a:xfrm>
              <a:off x="3326040" y="215964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71" name="integer vector"/>
          <p:cNvSpPr/>
          <p:nvPr/>
        </p:nvSpPr>
        <p:spPr>
          <a:xfrm>
            <a:off x="2161440" y="1947960"/>
            <a:ext cx="460800" cy="431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744A77"/>
                </a:solidFill>
                <a:latin typeface="Arial"/>
                <a:ea typeface="Arial"/>
              </a:rPr>
              <a:t>integer vector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72" name="levels"/>
          <p:cNvSpPr/>
          <p:nvPr/>
        </p:nvSpPr>
        <p:spPr>
          <a:xfrm>
            <a:off x="2161440" y="2381760"/>
            <a:ext cx="460800" cy="187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744A77"/>
                </a:solidFill>
                <a:latin typeface="Arial"/>
                <a:ea typeface="Arial"/>
              </a:rPr>
              <a:t>levels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73" name="Table 3"/>
          <p:cNvGraphicFramePr/>
          <p:nvPr>
            <p:extLst>
              <p:ext uri="{D42A27DB-BD31-4B8C-83A1-F6EECF244321}">
                <p14:modId xmlns:p14="http://schemas.microsoft.com/office/powerpoint/2010/main" val="1392789720"/>
              </p:ext>
            </p:extLst>
          </p:nvPr>
        </p:nvGraphicFramePr>
        <p:xfrm>
          <a:off x="3747240" y="186732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4" name="Agrupar"/>
          <p:cNvGrpSpPr/>
          <p:nvPr/>
        </p:nvGrpSpPr>
        <p:grpSpPr>
          <a:xfrm>
            <a:off x="3982320" y="1861560"/>
            <a:ext cx="301320" cy="506880"/>
            <a:chOff x="3982320" y="1861560"/>
            <a:chExt cx="301320" cy="506880"/>
          </a:xfrm>
        </p:grpSpPr>
        <p:sp>
          <p:nvSpPr>
            <p:cNvPr id="75" name="1 =…"/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76" name="Rectángulo"/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7" name="Rectángulo"/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8" name="Rectángulo"/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79" name="stored"/>
          <p:cNvSpPr/>
          <p:nvPr/>
        </p:nvSpPr>
        <p:spPr>
          <a:xfrm>
            <a:off x="2932920" y="1671480"/>
            <a:ext cx="478080" cy="187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744A77"/>
                </a:solidFill>
                <a:latin typeface="Arial"/>
                <a:ea typeface="Arial"/>
              </a:rPr>
              <a:t>stored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0" name="displayed"/>
          <p:cNvSpPr/>
          <p:nvPr/>
        </p:nvSpPr>
        <p:spPr>
          <a:xfrm>
            <a:off x="3722040" y="1671480"/>
            <a:ext cx="623520" cy="1875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744A77"/>
                </a:solidFill>
                <a:latin typeface="Arial"/>
                <a:ea typeface="Arial"/>
              </a:rPr>
              <a:t>displayed</a:t>
            </a:r>
            <a:endParaRPr lang="es-ES" sz="1100" b="0" strike="noStrike" spc="-1">
              <a:latin typeface="Arial"/>
            </a:endParaRPr>
          </a:p>
        </p:txBody>
      </p:sp>
      <p:grpSp>
        <p:nvGrpSpPr>
          <p:cNvPr id="81" name="Agrupar"/>
          <p:cNvGrpSpPr/>
          <p:nvPr/>
        </p:nvGrpSpPr>
        <p:grpSpPr>
          <a:xfrm>
            <a:off x="4861800" y="8813160"/>
            <a:ext cx="1664280" cy="506880"/>
            <a:chOff x="4861800" y="8813160"/>
            <a:chExt cx="1664280" cy="506880"/>
          </a:xfrm>
        </p:grpSpPr>
        <p:grpSp>
          <p:nvGrpSpPr>
            <p:cNvPr id="82" name="Agrupar"/>
            <p:cNvGrpSpPr/>
            <p:nvPr/>
          </p:nvGrpSpPr>
          <p:grpSpPr>
            <a:xfrm>
              <a:off x="4861800" y="8813160"/>
              <a:ext cx="753120" cy="506880"/>
              <a:chOff x="4861800" y="8813160"/>
              <a:chExt cx="753120" cy="506880"/>
            </a:xfrm>
          </p:grpSpPr>
          <p:grpSp>
            <p:nvGrpSpPr>
              <p:cNvPr id="83" name="Agrupar"/>
              <p:cNvGrpSpPr/>
              <p:nvPr/>
            </p:nvGrpSpPr>
            <p:grpSpPr>
              <a:xfrm>
                <a:off x="4861800" y="8820000"/>
                <a:ext cx="469800" cy="469800"/>
                <a:chOff x="4861800" y="8820000"/>
                <a:chExt cx="469800" cy="469800"/>
              </a:xfrm>
            </p:grpSpPr>
            <p:sp>
              <p:nvSpPr>
                <p:cNvPr id="84" name="Línea"/>
                <p:cNvSpPr/>
                <p:nvPr/>
              </p:nvSpPr>
              <p:spPr>
                <a:xfrm flipV="1">
                  <a:off x="52696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5" name="Línea"/>
                <p:cNvSpPr/>
                <p:nvPr/>
              </p:nvSpPr>
              <p:spPr>
                <a:xfrm flipV="1">
                  <a:off x="52120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6" name="Línea"/>
                <p:cNvSpPr/>
                <p:nvPr/>
              </p:nvSpPr>
              <p:spPr>
                <a:xfrm flipV="1">
                  <a:off x="51544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7" name="Línea"/>
                <p:cNvSpPr/>
                <p:nvPr/>
              </p:nvSpPr>
              <p:spPr>
                <a:xfrm flipV="1">
                  <a:off x="50968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8" name="Línea"/>
                <p:cNvSpPr/>
                <p:nvPr/>
              </p:nvSpPr>
              <p:spPr>
                <a:xfrm flipV="1">
                  <a:off x="50389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9" name="Línea"/>
                <p:cNvSpPr/>
                <p:nvPr/>
              </p:nvSpPr>
              <p:spPr>
                <a:xfrm flipV="1">
                  <a:off x="49813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0" name="Línea"/>
                <p:cNvSpPr/>
                <p:nvPr/>
              </p:nvSpPr>
              <p:spPr>
                <a:xfrm flipV="1">
                  <a:off x="49237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1" name="Línea"/>
                <p:cNvSpPr/>
                <p:nvPr/>
              </p:nvSpPr>
              <p:spPr>
                <a:xfrm flipH="1">
                  <a:off x="4861800" y="92854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2" name="Línea"/>
                <p:cNvSpPr/>
                <p:nvPr/>
              </p:nvSpPr>
              <p:spPr>
                <a:xfrm flipH="1">
                  <a:off x="4861800" y="88239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3" name="Línea"/>
                <p:cNvSpPr/>
                <p:nvPr/>
              </p:nvSpPr>
              <p:spPr>
                <a:xfrm flipH="1">
                  <a:off x="4861800" y="88819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4" name="Línea"/>
                <p:cNvSpPr/>
                <p:nvPr/>
              </p:nvSpPr>
              <p:spPr>
                <a:xfrm flipH="1">
                  <a:off x="4861800" y="89395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5" name="Línea"/>
                <p:cNvSpPr/>
                <p:nvPr/>
              </p:nvSpPr>
              <p:spPr>
                <a:xfrm flipH="1">
                  <a:off x="4861800" y="89971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6" name="Línea"/>
                <p:cNvSpPr/>
                <p:nvPr/>
              </p:nvSpPr>
              <p:spPr>
                <a:xfrm flipH="1">
                  <a:off x="4861800" y="90547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7" name="Línea"/>
                <p:cNvSpPr/>
                <p:nvPr/>
              </p:nvSpPr>
              <p:spPr>
                <a:xfrm flipH="1">
                  <a:off x="4861800" y="91126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8" name="Línea"/>
                <p:cNvSpPr/>
                <p:nvPr/>
              </p:nvSpPr>
              <p:spPr>
                <a:xfrm flipH="1">
                  <a:off x="4861800" y="91702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9" name="Línea"/>
                <p:cNvSpPr/>
                <p:nvPr/>
              </p:nvSpPr>
              <p:spPr>
                <a:xfrm flipH="1">
                  <a:off x="4861800" y="92278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0" name="Línea"/>
                <p:cNvSpPr/>
                <p:nvPr/>
              </p:nvSpPr>
              <p:spPr>
                <a:xfrm flipV="1">
                  <a:off x="48661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1" name="Línea"/>
                <p:cNvSpPr/>
                <p:nvPr/>
              </p:nvSpPr>
              <p:spPr>
                <a:xfrm flipV="1">
                  <a:off x="53276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02" name="Agrupar"/>
              <p:cNvGrpSpPr/>
              <p:nvPr/>
            </p:nvGrpSpPr>
            <p:grpSpPr>
              <a:xfrm>
                <a:off x="5356080" y="8813160"/>
                <a:ext cx="258840" cy="506880"/>
                <a:chOff x="5356080" y="8813160"/>
                <a:chExt cx="258840" cy="506880"/>
              </a:xfrm>
            </p:grpSpPr>
            <p:sp>
              <p:nvSpPr>
                <p:cNvPr id="103" name="1 =…"/>
                <p:cNvSpPr/>
                <p:nvPr/>
              </p:nvSpPr>
              <p:spPr>
                <a:xfrm>
                  <a:off x="5356080" y="881316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900" b="0" strike="noStrike" spc="-1">
                    <a:latin typeface="Arial"/>
                  </a:endParaRPr>
                </a:p>
              </p:txBody>
            </p:sp>
            <p:sp>
              <p:nvSpPr>
                <p:cNvPr id="104" name="Rectángulo"/>
                <p:cNvSpPr/>
                <p:nvPr/>
              </p:nvSpPr>
              <p:spPr>
                <a:xfrm>
                  <a:off x="5505480" y="882360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5" name="Rectángulo"/>
                <p:cNvSpPr/>
                <p:nvPr/>
              </p:nvSpPr>
              <p:spPr>
                <a:xfrm>
                  <a:off x="5505480" y="8946720"/>
                  <a:ext cx="101160" cy="96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06" name="Rectángulo"/>
                <p:cNvSpPr/>
                <p:nvPr/>
              </p:nvSpPr>
              <p:spPr>
                <a:xfrm>
                  <a:off x="5505480" y="906984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07" name="Línea"/>
              <p:cNvSpPr/>
              <p:nvPr/>
            </p:nvSpPr>
            <p:spPr>
              <a:xfrm>
                <a:off x="4864680" y="9148320"/>
                <a:ext cx="462600" cy="104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0517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>
                <a:solidFill>
                  <a:srgbClr val="A37EA7">
                    <a:satOff val="11793"/>
                    <a:lumOff val="18243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Línea"/>
              <p:cNvSpPr/>
              <p:nvPr/>
            </p:nvSpPr>
            <p:spPr>
              <a:xfrm>
                <a:off x="4864320" y="9033480"/>
                <a:ext cx="461880" cy="195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29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>
                <a:solidFill>
                  <a:srgbClr val="A37EA7">
                    <a:hueOff val="112646"/>
                    <a:satOff val="4570"/>
                    <a:lumOff val="-19624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109" name="Línea"/>
              <p:cNvSpPr/>
              <p:nvPr/>
            </p:nvSpPr>
            <p:spPr>
              <a:xfrm>
                <a:off x="4862520" y="8854920"/>
                <a:ext cx="464040" cy="349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545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>
                <a:solidFill>
                  <a:srgbClr val="A37EA7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10" name="Línea"/>
            <p:cNvSpPr/>
            <p:nvPr/>
          </p:nvSpPr>
          <p:spPr>
            <a:xfrm>
              <a:off x="5487120" y="9237240"/>
              <a:ext cx="218880" cy="0"/>
            </a:xfrm>
            <a:prstGeom prst="line">
              <a:avLst/>
            </a:prstGeom>
            <a:ln w="19050">
              <a:solidFill>
                <a:srgbClr val="53585F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grpSp>
          <p:nvGrpSpPr>
            <p:cNvPr id="111" name="Agrupar"/>
            <p:cNvGrpSpPr/>
            <p:nvPr/>
          </p:nvGrpSpPr>
          <p:grpSpPr>
            <a:xfrm>
              <a:off x="5772960" y="8813160"/>
              <a:ext cx="753120" cy="506880"/>
              <a:chOff x="5772960" y="8813160"/>
              <a:chExt cx="753120" cy="506880"/>
            </a:xfrm>
          </p:grpSpPr>
          <p:grpSp>
            <p:nvGrpSpPr>
              <p:cNvPr id="112" name="Agrupar"/>
              <p:cNvGrpSpPr/>
              <p:nvPr/>
            </p:nvGrpSpPr>
            <p:grpSpPr>
              <a:xfrm>
                <a:off x="5772960" y="8820000"/>
                <a:ext cx="469800" cy="469800"/>
                <a:chOff x="5772960" y="8820000"/>
                <a:chExt cx="469800" cy="469800"/>
              </a:xfrm>
            </p:grpSpPr>
            <p:sp>
              <p:nvSpPr>
                <p:cNvPr id="113" name="Línea"/>
                <p:cNvSpPr/>
                <p:nvPr/>
              </p:nvSpPr>
              <p:spPr>
                <a:xfrm flipV="1">
                  <a:off x="61808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4" name="Línea"/>
                <p:cNvSpPr/>
                <p:nvPr/>
              </p:nvSpPr>
              <p:spPr>
                <a:xfrm flipV="1">
                  <a:off x="61232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5" name="Línea"/>
                <p:cNvSpPr/>
                <p:nvPr/>
              </p:nvSpPr>
              <p:spPr>
                <a:xfrm flipV="1">
                  <a:off x="60656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6" name="Línea"/>
                <p:cNvSpPr/>
                <p:nvPr/>
              </p:nvSpPr>
              <p:spPr>
                <a:xfrm flipV="1">
                  <a:off x="60076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7" name="Línea"/>
                <p:cNvSpPr/>
                <p:nvPr/>
              </p:nvSpPr>
              <p:spPr>
                <a:xfrm flipV="1">
                  <a:off x="59500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8" name="Línea"/>
                <p:cNvSpPr/>
                <p:nvPr/>
              </p:nvSpPr>
              <p:spPr>
                <a:xfrm flipV="1">
                  <a:off x="58924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9" name="Línea"/>
                <p:cNvSpPr/>
                <p:nvPr/>
              </p:nvSpPr>
              <p:spPr>
                <a:xfrm flipV="1">
                  <a:off x="583488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0" name="Línea"/>
                <p:cNvSpPr/>
                <p:nvPr/>
              </p:nvSpPr>
              <p:spPr>
                <a:xfrm flipH="1">
                  <a:off x="5772960" y="92854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1" name="Línea"/>
                <p:cNvSpPr/>
                <p:nvPr/>
              </p:nvSpPr>
              <p:spPr>
                <a:xfrm flipH="1">
                  <a:off x="5772960" y="88239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2" name="Línea"/>
                <p:cNvSpPr/>
                <p:nvPr/>
              </p:nvSpPr>
              <p:spPr>
                <a:xfrm flipH="1">
                  <a:off x="5772960" y="88819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3" name="Línea"/>
                <p:cNvSpPr/>
                <p:nvPr/>
              </p:nvSpPr>
              <p:spPr>
                <a:xfrm flipH="1">
                  <a:off x="5772960" y="89395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4" name="Línea"/>
                <p:cNvSpPr/>
                <p:nvPr/>
              </p:nvSpPr>
              <p:spPr>
                <a:xfrm flipH="1">
                  <a:off x="5772960" y="89971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5" name="Línea"/>
                <p:cNvSpPr/>
                <p:nvPr/>
              </p:nvSpPr>
              <p:spPr>
                <a:xfrm flipH="1">
                  <a:off x="5772960" y="90547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6" name="Línea"/>
                <p:cNvSpPr/>
                <p:nvPr/>
              </p:nvSpPr>
              <p:spPr>
                <a:xfrm flipH="1">
                  <a:off x="5772960" y="91126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7" name="Línea"/>
                <p:cNvSpPr/>
                <p:nvPr/>
              </p:nvSpPr>
              <p:spPr>
                <a:xfrm flipH="1">
                  <a:off x="5772960" y="91702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8" name="Línea"/>
                <p:cNvSpPr/>
                <p:nvPr/>
              </p:nvSpPr>
              <p:spPr>
                <a:xfrm flipH="1">
                  <a:off x="5772960" y="922788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9" name="Línea"/>
                <p:cNvSpPr/>
                <p:nvPr/>
              </p:nvSpPr>
              <p:spPr>
                <a:xfrm flipV="1">
                  <a:off x="577692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0" name="Línea"/>
                <p:cNvSpPr/>
                <p:nvPr/>
              </p:nvSpPr>
              <p:spPr>
                <a:xfrm flipV="1">
                  <a:off x="6238440" y="882000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1" name="Agrupar"/>
              <p:cNvGrpSpPr/>
              <p:nvPr/>
            </p:nvGrpSpPr>
            <p:grpSpPr>
              <a:xfrm>
                <a:off x="6267240" y="8813160"/>
                <a:ext cx="258840" cy="506880"/>
                <a:chOff x="6267240" y="8813160"/>
                <a:chExt cx="258840" cy="506880"/>
              </a:xfrm>
            </p:grpSpPr>
            <p:sp>
              <p:nvSpPr>
                <p:cNvPr id="132" name="1 =…"/>
                <p:cNvSpPr/>
                <p:nvPr/>
              </p:nvSpPr>
              <p:spPr>
                <a:xfrm>
                  <a:off x="6267240" y="881316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900" b="0" strike="noStrike" spc="-1">
                    <a:latin typeface="Arial"/>
                  </a:endParaRPr>
                </a:p>
              </p:txBody>
            </p:sp>
            <p:sp>
              <p:nvSpPr>
                <p:cNvPr id="133" name="Rectángulo"/>
                <p:cNvSpPr/>
                <p:nvPr/>
              </p:nvSpPr>
              <p:spPr>
                <a:xfrm>
                  <a:off x="6416280" y="8823600"/>
                  <a:ext cx="101160" cy="96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4" name="Rectángulo"/>
                <p:cNvSpPr/>
                <p:nvPr/>
              </p:nvSpPr>
              <p:spPr>
                <a:xfrm>
                  <a:off x="6416280" y="894672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" name="Rectángulo"/>
                <p:cNvSpPr/>
                <p:nvPr/>
              </p:nvSpPr>
              <p:spPr>
                <a:xfrm>
                  <a:off x="6416280" y="906984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36" name="Línea"/>
              <p:cNvSpPr/>
              <p:nvPr/>
            </p:nvSpPr>
            <p:spPr>
              <a:xfrm>
                <a:off x="5775840" y="9148320"/>
                <a:ext cx="462600" cy="1040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0517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>
                <a:solidFill>
                  <a:srgbClr val="A37EA7">
                    <a:satOff val="11793"/>
                    <a:lumOff val="18243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137" name="Línea"/>
              <p:cNvSpPr/>
              <p:nvPr/>
            </p:nvSpPr>
            <p:spPr>
              <a:xfrm>
                <a:off x="5775480" y="9033480"/>
                <a:ext cx="461880" cy="195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29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>
                <a:solidFill>
                  <a:srgbClr val="A37EA7">
                    <a:hueOff val="112646"/>
                    <a:satOff val="4570"/>
                    <a:lumOff val="-19624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Línea"/>
              <p:cNvSpPr/>
              <p:nvPr/>
            </p:nvSpPr>
            <p:spPr>
              <a:xfrm>
                <a:off x="5773320" y="8854920"/>
                <a:ext cx="464040" cy="349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545">
                    <a:moveTo>
                      <a:pt x="0" y="21522"/>
                    </a:moveTo>
                    <a:cubicBezTo>
                      <a:pt x="641" y="21567"/>
                      <a:pt x="1283" y="21544"/>
                      <a:pt x="1921" y="21453"/>
                    </a:cubicBezTo>
                    <a:cubicBezTo>
                      <a:pt x="6364" y="20820"/>
                      <a:pt x="10092" y="17186"/>
                      <a:pt x="13313" y="13081"/>
                    </a:cubicBezTo>
                    <a:cubicBezTo>
                      <a:pt x="15057" y="10859"/>
                      <a:pt x="16795" y="8363"/>
                      <a:pt x="17747" y="5441"/>
                    </a:cubicBezTo>
                    <a:cubicBezTo>
                      <a:pt x="18446" y="3294"/>
                      <a:pt x="18852" y="946"/>
                      <a:pt x="20568" y="169"/>
                    </a:cubicBezTo>
                    <a:cubicBezTo>
                      <a:pt x="20900" y="19"/>
                      <a:pt x="21252" y="-33"/>
                      <a:pt x="21600" y="19"/>
                    </a:cubicBezTo>
                  </a:path>
                </a:pathLst>
              </a:custGeom>
              <a:noFill/>
              <a:ln w="25400">
                <a:solidFill>
                  <a:srgbClr val="A37EA7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39" name="Línea"/>
          <p:cNvSpPr/>
          <p:nvPr/>
        </p:nvSpPr>
        <p:spPr>
          <a:xfrm>
            <a:off x="4784400" y="1530000"/>
            <a:ext cx="4102920" cy="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40" name="Change the order of levels"/>
          <p:cNvSpPr/>
          <p:nvPr/>
        </p:nvSpPr>
        <p:spPr>
          <a:xfrm>
            <a:off x="4789800" y="1561320"/>
            <a:ext cx="3725640" cy="305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400" b="0" strike="noStrike" spc="-1" dirty="0">
                <a:solidFill>
                  <a:srgbClr val="744A77"/>
                </a:solidFill>
                <a:latin typeface="Arial"/>
                <a:ea typeface="Arial"/>
              </a:rPr>
              <a:t>Change the </a:t>
            </a: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order</a:t>
            </a:r>
            <a:r>
              <a:rPr lang="es-ES" sz="2400" b="0" strike="noStrike" spc="-1" dirty="0">
                <a:solidFill>
                  <a:srgbClr val="744A77"/>
                </a:solidFill>
                <a:latin typeface="Arial"/>
                <a:ea typeface="Arial"/>
              </a:rPr>
              <a:t> of </a:t>
            </a: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levels</a:t>
            </a:r>
            <a:endParaRPr lang="es-ES" sz="2400" b="0" strike="noStrike" spc="-1" dirty="0">
              <a:latin typeface="Arial"/>
            </a:endParaRPr>
          </a:p>
        </p:txBody>
      </p:sp>
      <p:grpSp>
        <p:nvGrpSpPr>
          <p:cNvPr id="145" name="Agrupar"/>
          <p:cNvGrpSpPr/>
          <p:nvPr/>
        </p:nvGrpSpPr>
        <p:grpSpPr>
          <a:xfrm>
            <a:off x="9507000" y="8074500"/>
            <a:ext cx="1565880" cy="713520"/>
            <a:chOff x="9507000" y="8074500"/>
            <a:chExt cx="1565880" cy="713520"/>
          </a:xfrm>
        </p:grpSpPr>
        <p:grpSp>
          <p:nvGrpSpPr>
            <p:cNvPr id="146" name="Agrupar"/>
            <p:cNvGrpSpPr/>
            <p:nvPr/>
          </p:nvGrpSpPr>
          <p:grpSpPr>
            <a:xfrm>
              <a:off x="9507000" y="8074500"/>
              <a:ext cx="1565880" cy="713520"/>
              <a:chOff x="9507000" y="8074500"/>
              <a:chExt cx="1565880" cy="713520"/>
            </a:xfrm>
          </p:grpSpPr>
          <p:sp>
            <p:nvSpPr>
              <p:cNvPr id="147" name="Línea"/>
              <p:cNvSpPr/>
              <p:nvPr/>
            </p:nvSpPr>
            <p:spPr>
              <a:xfrm>
                <a:off x="10191240" y="825300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48" name="Agrupar"/>
              <p:cNvGrpSpPr/>
              <p:nvPr/>
            </p:nvGrpSpPr>
            <p:grpSpPr>
              <a:xfrm>
                <a:off x="10534140" y="8077020"/>
                <a:ext cx="538740" cy="711000"/>
                <a:chOff x="10534140" y="8077020"/>
                <a:chExt cx="538740" cy="711000"/>
              </a:xfrm>
            </p:grpSpPr>
            <p:graphicFrame>
              <p:nvGraphicFramePr>
                <p:cNvPr id="149" name="Table 2-1-2-4-1-1-1-1-5-1-2-3-1-1-1-1-2-1-2-2-5-1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21745930"/>
                    </p:ext>
                  </p:extLst>
                </p:nvPr>
              </p:nvGraphicFramePr>
              <p:xfrm>
                <a:off x="10534140" y="807702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9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50" name="Agrupar"/>
                <p:cNvGrpSpPr/>
                <p:nvPr/>
              </p:nvGrpSpPr>
              <p:grpSpPr>
                <a:xfrm>
                  <a:off x="10771560" y="8134920"/>
                  <a:ext cx="301320" cy="506880"/>
                  <a:chOff x="10771560" y="8134920"/>
                  <a:chExt cx="301320" cy="506880"/>
                </a:xfrm>
              </p:grpSpPr>
              <p:sp>
                <p:nvSpPr>
                  <p:cNvPr id="151" name="1 =…"/>
                  <p:cNvSpPr/>
                  <p:nvPr/>
                </p:nvSpPr>
                <p:spPr>
                  <a:xfrm>
                    <a:off x="10771560" y="813492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152" name="Rectángulo"/>
                  <p:cNvSpPr/>
                  <p:nvPr/>
                </p:nvSpPr>
                <p:spPr>
                  <a:xfrm>
                    <a:off x="10946160" y="81453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3" name="Rectángulo"/>
                  <p:cNvSpPr/>
                  <p:nvPr/>
                </p:nvSpPr>
                <p:spPr>
                  <a:xfrm>
                    <a:off x="10946160" y="828756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54" name="Agrupar"/>
              <p:cNvGrpSpPr/>
              <p:nvPr/>
            </p:nvGrpSpPr>
            <p:grpSpPr>
              <a:xfrm>
                <a:off x="9507000" y="8074500"/>
                <a:ext cx="546720" cy="711000"/>
                <a:chOff x="9507000" y="8074500"/>
                <a:chExt cx="546720" cy="711000"/>
              </a:xfrm>
            </p:grpSpPr>
            <p:grpSp>
              <p:nvGrpSpPr>
                <p:cNvPr id="155" name="Agrupar"/>
                <p:cNvGrpSpPr/>
                <p:nvPr/>
              </p:nvGrpSpPr>
              <p:grpSpPr>
                <a:xfrm>
                  <a:off x="9752400" y="8132760"/>
                  <a:ext cx="301320" cy="506880"/>
                  <a:chOff x="9752400" y="8132760"/>
                  <a:chExt cx="301320" cy="506880"/>
                </a:xfrm>
              </p:grpSpPr>
              <p:sp>
                <p:nvSpPr>
                  <p:cNvPr id="156" name="1 =…"/>
                  <p:cNvSpPr/>
                  <p:nvPr/>
                </p:nvSpPr>
                <p:spPr>
                  <a:xfrm>
                    <a:off x="9752400" y="813276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157" name="Rectángulo"/>
                  <p:cNvSpPr/>
                  <p:nvPr/>
                </p:nvSpPr>
                <p:spPr>
                  <a:xfrm>
                    <a:off x="9927000" y="814284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8" name="Rectángulo"/>
                  <p:cNvSpPr/>
                  <p:nvPr/>
                </p:nvSpPr>
                <p:spPr>
                  <a:xfrm>
                    <a:off x="9927000" y="828540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59" name="Rectángulo"/>
                  <p:cNvSpPr/>
                  <p:nvPr/>
                </p:nvSpPr>
                <p:spPr>
                  <a:xfrm>
                    <a:off x="9927000" y="8427600"/>
                    <a:ext cx="126720" cy="12132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  <p:graphicFrame>
              <p:nvGraphicFramePr>
                <p:cNvPr id="160" name="Table 2-1-2-4-1-1-1-1-5-1-2-3-1-1-1-1-2-1-2-2-5-1-1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819009239"/>
                    </p:ext>
                  </p:extLst>
                </p:nvPr>
              </p:nvGraphicFramePr>
              <p:xfrm>
                <a:off x="9507000" y="807450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p:grpSp>
        </p:grpSp>
        <p:sp>
          <p:nvSpPr>
            <p:cNvPr id="161" name="x"/>
            <p:cNvSpPr/>
            <p:nvPr/>
          </p:nvSpPr>
          <p:spPr>
            <a:xfrm>
              <a:off x="9928440" y="842886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62" name="a"/>
            <p:cNvSpPr/>
            <p:nvPr/>
          </p:nvSpPr>
          <p:spPr>
            <a:xfrm>
              <a:off x="10568160" y="80956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63" name="b"/>
            <p:cNvSpPr/>
            <p:nvPr/>
          </p:nvSpPr>
          <p:spPr>
            <a:xfrm>
              <a:off x="10568160" y="82872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64" name="a"/>
            <p:cNvSpPr/>
            <p:nvPr/>
          </p:nvSpPr>
          <p:spPr>
            <a:xfrm>
              <a:off x="9549000" y="80935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65" name="b"/>
            <p:cNvSpPr/>
            <p:nvPr/>
          </p:nvSpPr>
          <p:spPr>
            <a:xfrm>
              <a:off x="9549000" y="82850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66" name="b"/>
            <p:cNvSpPr/>
            <p:nvPr/>
          </p:nvSpPr>
          <p:spPr>
            <a:xfrm>
              <a:off x="9928440" y="82895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67" name="a"/>
            <p:cNvSpPr/>
            <p:nvPr/>
          </p:nvSpPr>
          <p:spPr>
            <a:xfrm>
              <a:off x="9928440" y="813180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68" name="b"/>
            <p:cNvSpPr/>
            <p:nvPr/>
          </p:nvSpPr>
          <p:spPr>
            <a:xfrm>
              <a:off x="10947600" y="82895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69" name="a"/>
            <p:cNvSpPr/>
            <p:nvPr/>
          </p:nvSpPr>
          <p:spPr>
            <a:xfrm>
              <a:off x="10947600" y="81394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grpSp>
        <p:nvGrpSpPr>
          <p:cNvPr id="170" name="Agrupar"/>
          <p:cNvGrpSpPr/>
          <p:nvPr/>
        </p:nvGrpSpPr>
        <p:grpSpPr>
          <a:xfrm>
            <a:off x="9530274" y="5961121"/>
            <a:ext cx="1588560" cy="764520"/>
            <a:chOff x="9507000" y="6602160"/>
            <a:chExt cx="1588560" cy="764520"/>
          </a:xfrm>
        </p:grpSpPr>
        <p:grpSp>
          <p:nvGrpSpPr>
            <p:cNvPr id="171" name="Agrupar"/>
            <p:cNvGrpSpPr/>
            <p:nvPr/>
          </p:nvGrpSpPr>
          <p:grpSpPr>
            <a:xfrm>
              <a:off x="9507000" y="6602160"/>
              <a:ext cx="1588560" cy="716460"/>
              <a:chOff x="9507000" y="6602160"/>
              <a:chExt cx="1588560" cy="716460"/>
            </a:xfrm>
          </p:grpSpPr>
          <p:sp>
            <p:nvSpPr>
              <p:cNvPr id="172" name="Línea"/>
              <p:cNvSpPr/>
              <p:nvPr/>
            </p:nvSpPr>
            <p:spPr>
              <a:xfrm>
                <a:off x="10191240" y="692316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73" name="Agrupar"/>
              <p:cNvGrpSpPr/>
              <p:nvPr/>
            </p:nvGrpSpPr>
            <p:grpSpPr>
              <a:xfrm>
                <a:off x="9507000" y="6607620"/>
                <a:ext cx="546720" cy="711000"/>
                <a:chOff x="9507000" y="6607620"/>
                <a:chExt cx="546720" cy="711000"/>
              </a:xfrm>
            </p:grpSpPr>
            <p:graphicFrame>
              <p:nvGraphicFramePr>
                <p:cNvPr id="174" name="Table 2-1-2-4-1-1-1-1-5-1-2-3-1-1-1-1-2-1-2-2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95790953"/>
                    </p:ext>
                  </p:extLst>
                </p:nvPr>
              </p:nvGraphicFramePr>
              <p:xfrm>
                <a:off x="9507000" y="660762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A477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A7CA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75" name="Agrupar"/>
                <p:cNvGrpSpPr/>
                <p:nvPr/>
              </p:nvGrpSpPr>
              <p:grpSpPr>
                <a:xfrm>
                  <a:off x="9752400" y="6650280"/>
                  <a:ext cx="301320" cy="506880"/>
                  <a:chOff x="9752400" y="6650280"/>
                  <a:chExt cx="301320" cy="506880"/>
                </a:xfrm>
              </p:grpSpPr>
              <p:sp>
                <p:nvSpPr>
                  <p:cNvPr id="176" name="1 =…"/>
                  <p:cNvSpPr/>
                  <p:nvPr/>
                </p:nvSpPr>
                <p:spPr>
                  <a:xfrm>
                    <a:off x="9752400" y="665028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177" name="Rectángulo"/>
                  <p:cNvSpPr/>
                  <p:nvPr/>
                </p:nvSpPr>
                <p:spPr>
                  <a:xfrm>
                    <a:off x="9927000" y="66607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78" name="Rectángulo"/>
                  <p:cNvSpPr/>
                  <p:nvPr/>
                </p:nvSpPr>
                <p:spPr>
                  <a:xfrm>
                    <a:off x="9927000" y="680292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79" name="Rectángulo"/>
                  <p:cNvSpPr/>
                  <p:nvPr/>
                </p:nvSpPr>
                <p:spPr>
                  <a:xfrm>
                    <a:off x="9927000" y="69451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80" name="Agrupar"/>
              <p:cNvGrpSpPr/>
              <p:nvPr/>
            </p:nvGrpSpPr>
            <p:grpSpPr>
              <a:xfrm>
                <a:off x="10526520" y="6602160"/>
                <a:ext cx="569040" cy="711000"/>
                <a:chOff x="10526520" y="6602160"/>
                <a:chExt cx="569040" cy="711000"/>
              </a:xfrm>
            </p:grpSpPr>
            <p:graphicFrame>
              <p:nvGraphicFramePr>
                <p:cNvPr id="181" name="Table 2-1-2-4-1-1-1-1-5-1-2-3-1-1-1-1-2-1-2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80483895"/>
                    </p:ext>
                  </p:extLst>
                </p:nvPr>
              </p:nvGraphicFramePr>
              <p:xfrm>
                <a:off x="10526520" y="660216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EBEBEC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47F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82" name="Agrupar"/>
                <p:cNvGrpSpPr/>
                <p:nvPr/>
              </p:nvGrpSpPr>
              <p:grpSpPr>
                <a:xfrm>
                  <a:off x="10771560" y="6652800"/>
                  <a:ext cx="324000" cy="506880"/>
                  <a:chOff x="10771560" y="6652800"/>
                  <a:chExt cx="324000" cy="506880"/>
                </a:xfrm>
              </p:grpSpPr>
              <p:sp>
                <p:nvSpPr>
                  <p:cNvPr id="183" name="1 =…"/>
                  <p:cNvSpPr/>
                  <p:nvPr/>
                </p:nvSpPr>
                <p:spPr>
                  <a:xfrm>
                    <a:off x="10771560" y="665280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184" name="Rectángulo"/>
                  <p:cNvSpPr/>
                  <p:nvPr/>
                </p:nvSpPr>
                <p:spPr>
                  <a:xfrm>
                    <a:off x="10946160" y="666288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5" name="Rectángulo"/>
                  <p:cNvSpPr/>
                  <p:nvPr/>
                </p:nvSpPr>
                <p:spPr>
                  <a:xfrm>
                    <a:off x="10946160" y="680544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6" name="Other"/>
                  <p:cNvSpPr/>
                  <p:nvPr/>
                </p:nvSpPr>
                <p:spPr>
                  <a:xfrm>
                    <a:off x="10936800" y="6995340"/>
                    <a:ext cx="158760" cy="7920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500" b="0" strike="noStrike" spc="-15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Other</a:t>
                    </a:r>
                    <a:endParaRPr lang="es-ES" sz="500" b="0" strike="noStrike" spc="-1" dirty="0">
                      <a:latin typeface="Arial"/>
                    </a:endParaRPr>
                  </a:p>
                </p:txBody>
              </p:sp>
            </p:grpSp>
            <p:sp>
              <p:nvSpPr>
                <p:cNvPr id="187" name="Other"/>
                <p:cNvSpPr/>
                <p:nvPr/>
              </p:nvSpPr>
              <p:spPr>
                <a:xfrm>
                  <a:off x="10555560" y="6888240"/>
                  <a:ext cx="158760" cy="792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500" b="0" strike="noStrike" spc="-15">
                      <a:solidFill>
                        <a:srgbClr val="000000"/>
                      </a:solidFill>
                      <a:latin typeface="Arial"/>
                      <a:ea typeface="Arial"/>
                    </a:rPr>
                    <a:t>Other</a:t>
                  </a:r>
                  <a:endParaRPr lang="es-ES" sz="5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88" name="a"/>
            <p:cNvSpPr/>
            <p:nvPr/>
          </p:nvSpPr>
          <p:spPr>
            <a:xfrm>
              <a:off x="9549000" y="66110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189" name="a"/>
            <p:cNvSpPr/>
            <p:nvPr/>
          </p:nvSpPr>
          <p:spPr>
            <a:xfrm>
              <a:off x="9549000" y="71424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0" name="c"/>
            <p:cNvSpPr/>
            <p:nvPr/>
          </p:nvSpPr>
          <p:spPr>
            <a:xfrm>
              <a:off x="9549000" y="67903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1" name="b"/>
            <p:cNvSpPr/>
            <p:nvPr/>
          </p:nvSpPr>
          <p:spPr>
            <a:xfrm>
              <a:off x="9549000" y="69818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2" name="a"/>
            <p:cNvSpPr/>
            <p:nvPr/>
          </p:nvSpPr>
          <p:spPr>
            <a:xfrm>
              <a:off x="10568160" y="66135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3" name="a"/>
            <p:cNvSpPr/>
            <p:nvPr/>
          </p:nvSpPr>
          <p:spPr>
            <a:xfrm>
              <a:off x="10568160" y="71445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4" name="b"/>
            <p:cNvSpPr/>
            <p:nvPr/>
          </p:nvSpPr>
          <p:spPr>
            <a:xfrm>
              <a:off x="10568160" y="69879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195" name="b"/>
            <p:cNvSpPr/>
            <p:nvPr/>
          </p:nvSpPr>
          <p:spPr>
            <a:xfrm>
              <a:off x="9936360" y="68081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96" name="a"/>
            <p:cNvSpPr/>
            <p:nvPr/>
          </p:nvSpPr>
          <p:spPr>
            <a:xfrm>
              <a:off x="9936360" y="66580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97" name="c"/>
            <p:cNvSpPr/>
            <p:nvPr/>
          </p:nvSpPr>
          <p:spPr>
            <a:xfrm>
              <a:off x="9936360" y="694710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98" name="b"/>
            <p:cNvSpPr/>
            <p:nvPr/>
          </p:nvSpPr>
          <p:spPr>
            <a:xfrm>
              <a:off x="10958760" y="68081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199" name="a"/>
            <p:cNvSpPr/>
            <p:nvPr/>
          </p:nvSpPr>
          <p:spPr>
            <a:xfrm>
              <a:off x="10958760" y="66580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grpSp>
        <p:nvGrpSpPr>
          <p:cNvPr id="200" name="Agrupar"/>
          <p:cNvGrpSpPr/>
          <p:nvPr/>
        </p:nvGrpSpPr>
        <p:grpSpPr>
          <a:xfrm>
            <a:off x="9517423" y="4902180"/>
            <a:ext cx="1589640" cy="772140"/>
            <a:chOff x="9507000" y="5337420"/>
            <a:chExt cx="1589640" cy="772140"/>
          </a:xfrm>
        </p:grpSpPr>
        <p:grpSp>
          <p:nvGrpSpPr>
            <p:cNvPr id="201" name="Agrupar"/>
            <p:cNvGrpSpPr/>
            <p:nvPr/>
          </p:nvGrpSpPr>
          <p:grpSpPr>
            <a:xfrm>
              <a:off x="9507000" y="5337420"/>
              <a:ext cx="1589640" cy="718620"/>
              <a:chOff x="9507000" y="5337420"/>
              <a:chExt cx="1589640" cy="718620"/>
            </a:xfrm>
          </p:grpSpPr>
          <p:sp>
            <p:nvSpPr>
              <p:cNvPr id="202" name="Línea"/>
              <p:cNvSpPr/>
              <p:nvPr/>
            </p:nvSpPr>
            <p:spPr>
              <a:xfrm>
                <a:off x="10191240" y="566820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03" name="Agrupar"/>
              <p:cNvGrpSpPr/>
              <p:nvPr/>
            </p:nvGrpSpPr>
            <p:grpSpPr>
              <a:xfrm>
                <a:off x="9507000" y="5337420"/>
                <a:ext cx="546720" cy="711000"/>
                <a:chOff x="9507000" y="5337420"/>
                <a:chExt cx="546720" cy="711000"/>
              </a:xfrm>
            </p:grpSpPr>
            <p:graphicFrame>
              <p:nvGraphicFramePr>
                <p:cNvPr id="204" name="Table 2-1-2-4-1-1-1-1-5-1-2-3-1-1-1-1-2-1-2-2-6-1"/>
                <p:cNvGraphicFramePr/>
                <p:nvPr>
                  <p:extLst>
                    <p:ext uri="{D42A27DB-BD31-4B8C-83A1-F6EECF244321}">
                      <p14:modId xmlns:p14="http://schemas.microsoft.com/office/powerpoint/2010/main" val="733728193"/>
                    </p:ext>
                  </p:extLst>
                </p:nvPr>
              </p:nvGraphicFramePr>
              <p:xfrm>
                <a:off x="9507000" y="533742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A477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A7CA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205" name="Agrupar"/>
                <p:cNvGrpSpPr/>
                <p:nvPr/>
              </p:nvGrpSpPr>
              <p:grpSpPr>
                <a:xfrm>
                  <a:off x="9752400" y="5395320"/>
                  <a:ext cx="301320" cy="506880"/>
                  <a:chOff x="9752400" y="5395320"/>
                  <a:chExt cx="301320" cy="506880"/>
                </a:xfrm>
              </p:grpSpPr>
              <p:sp>
                <p:nvSpPr>
                  <p:cNvPr id="206" name="1 =…"/>
                  <p:cNvSpPr/>
                  <p:nvPr/>
                </p:nvSpPr>
                <p:spPr>
                  <a:xfrm>
                    <a:off x="9752400" y="539532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207" name="Rectángulo"/>
                  <p:cNvSpPr/>
                  <p:nvPr/>
                </p:nvSpPr>
                <p:spPr>
                  <a:xfrm>
                    <a:off x="9927000" y="54057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8" name="Rectángulo"/>
                  <p:cNvSpPr/>
                  <p:nvPr/>
                </p:nvSpPr>
                <p:spPr>
                  <a:xfrm>
                    <a:off x="9927000" y="554796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9" name="Rectángulo"/>
                  <p:cNvSpPr/>
                  <p:nvPr/>
                </p:nvSpPr>
                <p:spPr>
                  <a:xfrm>
                    <a:off x="9927000" y="56901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210" name="Agrupar"/>
              <p:cNvGrpSpPr/>
              <p:nvPr/>
            </p:nvGrpSpPr>
            <p:grpSpPr>
              <a:xfrm>
                <a:off x="10527600" y="5345040"/>
                <a:ext cx="569040" cy="711000"/>
                <a:chOff x="10527600" y="5345040"/>
                <a:chExt cx="569040" cy="711000"/>
              </a:xfrm>
            </p:grpSpPr>
            <p:graphicFrame>
              <p:nvGraphicFramePr>
                <p:cNvPr id="211" name="Table 2-1-2-4-1-1-1-1-5-1-2-3-1-1-1-1-2-1-2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242819306"/>
                    </p:ext>
                  </p:extLst>
                </p:nvPr>
              </p:nvGraphicFramePr>
              <p:xfrm>
                <a:off x="10527600" y="534504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EBEBEB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9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EBEBEB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9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212" name="Other"/>
                <p:cNvSpPr/>
                <p:nvPr/>
              </p:nvSpPr>
              <p:spPr>
                <a:xfrm>
                  <a:off x="10557000" y="5642640"/>
                  <a:ext cx="158760" cy="792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500" b="0" strike="noStrike" spc="-15">
                      <a:solidFill>
                        <a:srgbClr val="000000"/>
                      </a:solidFill>
                      <a:latin typeface="Arial"/>
                      <a:ea typeface="Arial"/>
                    </a:rPr>
                    <a:t>Other</a:t>
                  </a:r>
                  <a:endParaRPr lang="es-ES" sz="500" b="0" strike="noStrike" spc="-1">
                    <a:latin typeface="Arial"/>
                  </a:endParaRPr>
                </a:p>
              </p:txBody>
            </p:sp>
            <p:sp>
              <p:nvSpPr>
                <p:cNvPr id="213" name="Other"/>
                <p:cNvSpPr/>
                <p:nvPr/>
              </p:nvSpPr>
              <p:spPr>
                <a:xfrm>
                  <a:off x="10557000" y="5808600"/>
                  <a:ext cx="158760" cy="792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500" b="0" strike="noStrike" spc="-15">
                      <a:solidFill>
                        <a:srgbClr val="000000"/>
                      </a:solidFill>
                      <a:latin typeface="Arial"/>
                      <a:ea typeface="Arial"/>
                    </a:rPr>
                    <a:t>Other</a:t>
                  </a:r>
                  <a:endParaRPr lang="es-ES" sz="500" b="0" strike="noStrike" spc="-1">
                    <a:latin typeface="Arial"/>
                  </a:endParaRPr>
                </a:p>
              </p:txBody>
            </p:sp>
            <p:grpSp>
              <p:nvGrpSpPr>
                <p:cNvPr id="214" name="Agrupar"/>
                <p:cNvGrpSpPr/>
                <p:nvPr/>
              </p:nvGrpSpPr>
              <p:grpSpPr>
                <a:xfrm>
                  <a:off x="10773000" y="5395320"/>
                  <a:ext cx="323640" cy="506880"/>
                  <a:chOff x="10773000" y="5395320"/>
                  <a:chExt cx="323640" cy="506880"/>
                </a:xfrm>
              </p:grpSpPr>
              <p:sp>
                <p:nvSpPr>
                  <p:cNvPr id="215" name="1 =…"/>
                  <p:cNvSpPr/>
                  <p:nvPr/>
                </p:nvSpPr>
                <p:spPr>
                  <a:xfrm>
                    <a:off x="10773000" y="539532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216" name="Rectángulo"/>
                  <p:cNvSpPr/>
                  <p:nvPr/>
                </p:nvSpPr>
                <p:spPr>
                  <a:xfrm>
                    <a:off x="10947600" y="54057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17" name="Other"/>
                  <p:cNvSpPr/>
                  <p:nvPr/>
                </p:nvSpPr>
                <p:spPr>
                  <a:xfrm>
                    <a:off x="10937880" y="5612280"/>
                    <a:ext cx="158760" cy="7920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500" b="0" strike="noStrike" spc="-15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Other</a:t>
                    </a:r>
                    <a:endParaRPr lang="es-ES" sz="500" b="0" strike="noStrike" spc="-1" dirty="0">
                      <a:latin typeface="Arial"/>
                    </a:endParaRPr>
                  </a:p>
                </p:txBody>
              </p:sp>
            </p:grpSp>
          </p:grpSp>
        </p:grpSp>
        <p:sp>
          <p:nvSpPr>
            <p:cNvPr id="218" name="a"/>
            <p:cNvSpPr/>
            <p:nvPr/>
          </p:nvSpPr>
          <p:spPr>
            <a:xfrm>
              <a:off x="9549000" y="53560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19" name="a"/>
            <p:cNvSpPr/>
            <p:nvPr/>
          </p:nvSpPr>
          <p:spPr>
            <a:xfrm>
              <a:off x="9549000" y="58874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20" name="c"/>
            <p:cNvSpPr/>
            <p:nvPr/>
          </p:nvSpPr>
          <p:spPr>
            <a:xfrm>
              <a:off x="9549000" y="55353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221" name="b"/>
            <p:cNvSpPr/>
            <p:nvPr/>
          </p:nvSpPr>
          <p:spPr>
            <a:xfrm>
              <a:off x="9549000" y="57268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22" name="a"/>
            <p:cNvSpPr/>
            <p:nvPr/>
          </p:nvSpPr>
          <p:spPr>
            <a:xfrm>
              <a:off x="10569600" y="53560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23" name="a"/>
            <p:cNvSpPr/>
            <p:nvPr/>
          </p:nvSpPr>
          <p:spPr>
            <a:xfrm>
              <a:off x="10569600" y="58874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24" name="b"/>
            <p:cNvSpPr/>
            <p:nvPr/>
          </p:nvSpPr>
          <p:spPr>
            <a:xfrm>
              <a:off x="9936360" y="55546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225" name="a"/>
            <p:cNvSpPr/>
            <p:nvPr/>
          </p:nvSpPr>
          <p:spPr>
            <a:xfrm>
              <a:off x="9936360" y="540456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>
                <a:latin typeface="Arial"/>
              </a:endParaRPr>
            </a:p>
          </p:txBody>
        </p:sp>
        <p:sp>
          <p:nvSpPr>
            <p:cNvPr id="226" name="c"/>
            <p:cNvSpPr/>
            <p:nvPr/>
          </p:nvSpPr>
          <p:spPr>
            <a:xfrm>
              <a:off x="9936360" y="56936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227" name="a"/>
            <p:cNvSpPr/>
            <p:nvPr/>
          </p:nvSpPr>
          <p:spPr>
            <a:xfrm>
              <a:off x="10958760" y="54088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>
                <a:latin typeface="Arial"/>
              </a:endParaRPr>
            </a:p>
          </p:txBody>
        </p:sp>
      </p:grpSp>
      <p:grpSp>
        <p:nvGrpSpPr>
          <p:cNvPr id="228" name="Agrupar"/>
          <p:cNvGrpSpPr/>
          <p:nvPr/>
        </p:nvGrpSpPr>
        <p:grpSpPr>
          <a:xfrm>
            <a:off x="9499380" y="2995485"/>
            <a:ext cx="1523400" cy="768240"/>
            <a:chOff x="9507000" y="3263040"/>
            <a:chExt cx="1523400" cy="768240"/>
          </a:xfrm>
        </p:grpSpPr>
        <p:grpSp>
          <p:nvGrpSpPr>
            <p:cNvPr id="229" name="Agrupar"/>
            <p:cNvGrpSpPr/>
            <p:nvPr/>
          </p:nvGrpSpPr>
          <p:grpSpPr>
            <a:xfrm>
              <a:off x="9507000" y="3266640"/>
              <a:ext cx="1523400" cy="764640"/>
              <a:chOff x="9507000" y="3266640"/>
              <a:chExt cx="1523400" cy="764640"/>
            </a:xfrm>
          </p:grpSpPr>
          <p:sp>
            <p:nvSpPr>
              <p:cNvPr id="230" name="Línea"/>
              <p:cNvSpPr/>
              <p:nvPr/>
            </p:nvSpPr>
            <p:spPr>
              <a:xfrm>
                <a:off x="10191240" y="357516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31" name="Agrupar"/>
              <p:cNvGrpSpPr/>
              <p:nvPr/>
            </p:nvGrpSpPr>
            <p:grpSpPr>
              <a:xfrm>
                <a:off x="10568160" y="3266640"/>
                <a:ext cx="462240" cy="764640"/>
                <a:chOff x="10568160" y="3266640"/>
                <a:chExt cx="462240" cy="764640"/>
              </a:xfrm>
            </p:grpSpPr>
            <p:sp>
              <p:nvSpPr>
                <p:cNvPr id="232" name="2"/>
                <p:cNvSpPr/>
                <p:nvPr/>
              </p:nvSpPr>
              <p:spPr>
                <a:xfrm>
                  <a:off x="10568160" y="3278160"/>
                  <a:ext cx="114120" cy="222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 algn="ctr"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500" b="1" strike="noStrike" spc="-1">
                      <a:solidFill>
                        <a:srgbClr val="000000"/>
                      </a:solidFill>
                      <a:latin typeface="Arial"/>
                      <a:ea typeface="Arial"/>
                    </a:rPr>
                    <a:t>2</a:t>
                  </a:r>
                  <a:endParaRPr lang="es-ES" sz="1500" b="0" strike="noStrike" spc="-1">
                    <a:latin typeface="Arial"/>
                  </a:endParaRPr>
                </a:p>
              </p:txBody>
            </p:sp>
            <p:sp>
              <p:nvSpPr>
                <p:cNvPr id="233" name="2"/>
                <p:cNvSpPr/>
                <p:nvPr/>
              </p:nvSpPr>
              <p:spPr>
                <a:xfrm>
                  <a:off x="10568160" y="3809160"/>
                  <a:ext cx="114120" cy="222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 algn="ctr"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500" b="1" strike="noStrike" spc="-1">
                      <a:solidFill>
                        <a:srgbClr val="000000"/>
                      </a:solidFill>
                      <a:latin typeface="Arial"/>
                      <a:ea typeface="Arial"/>
                    </a:rPr>
                    <a:t>2</a:t>
                  </a:r>
                  <a:endParaRPr lang="es-ES" sz="1500" b="0" strike="noStrike" spc="-1">
                    <a:latin typeface="Arial"/>
                  </a:endParaRPr>
                </a:p>
              </p:txBody>
            </p:sp>
            <p:sp>
              <p:nvSpPr>
                <p:cNvPr id="234" name="1"/>
                <p:cNvSpPr/>
                <p:nvPr/>
              </p:nvSpPr>
              <p:spPr>
                <a:xfrm>
                  <a:off x="10568160" y="3457080"/>
                  <a:ext cx="114120" cy="222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 algn="ctr"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500" b="1" strike="noStrike" spc="-1">
                      <a:solidFill>
                        <a:srgbClr val="000000"/>
                      </a:solidFill>
                      <a:latin typeface="Arial"/>
                      <a:ea typeface="Arial"/>
                    </a:rPr>
                    <a:t>1</a:t>
                  </a:r>
                  <a:endParaRPr lang="es-ES" sz="1500" b="0" strike="noStrike" spc="-1">
                    <a:latin typeface="Arial"/>
                  </a:endParaRPr>
                </a:p>
              </p:txBody>
            </p:sp>
            <p:sp>
              <p:nvSpPr>
                <p:cNvPr id="235" name="3"/>
                <p:cNvSpPr/>
                <p:nvPr/>
              </p:nvSpPr>
              <p:spPr>
                <a:xfrm>
                  <a:off x="10568160" y="3636000"/>
                  <a:ext cx="114120" cy="22212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 algn="ctr"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500" b="1" strike="noStrike" spc="-1">
                      <a:solidFill>
                        <a:srgbClr val="000000"/>
                      </a:solidFill>
                      <a:latin typeface="Arial"/>
                      <a:ea typeface="Arial"/>
                    </a:rPr>
                    <a:t>3</a:t>
                  </a:r>
                  <a:endParaRPr lang="es-ES" sz="1500" b="0" strike="noStrike" spc="-1">
                    <a:latin typeface="Arial"/>
                  </a:endParaRPr>
                </a:p>
              </p:txBody>
            </p:sp>
            <p:sp>
              <p:nvSpPr>
                <p:cNvPr id="236" name="Agrupar"/>
                <p:cNvSpPr/>
                <p:nvPr/>
              </p:nvSpPr>
              <p:spPr>
                <a:xfrm>
                  <a:off x="10771560" y="326664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 fontScale="91500"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7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 2</a:t>
                  </a:r>
                  <a:endParaRPr lang="es-ES" sz="97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7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 1</a:t>
                  </a:r>
                  <a:endParaRPr lang="es-ES" sz="97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7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 3</a:t>
                  </a:r>
                  <a:endParaRPr lang="es-ES" sz="97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237" name="Agrupar"/>
              <p:cNvGrpSpPr/>
              <p:nvPr/>
            </p:nvGrpSpPr>
            <p:grpSpPr>
              <a:xfrm>
                <a:off x="9507000" y="3267240"/>
                <a:ext cx="546720" cy="711000"/>
                <a:chOff x="9507000" y="3267240"/>
                <a:chExt cx="546720" cy="711000"/>
              </a:xfrm>
            </p:grpSpPr>
            <p:graphicFrame>
              <p:nvGraphicFramePr>
                <p:cNvPr id="238" name="Table 2-1-2-4-1-1-1-1-5-1-2-3-1-1-1-1-2-1-2-2-5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068797459"/>
                    </p:ext>
                  </p:extLst>
                </p:nvPr>
              </p:nvGraphicFramePr>
              <p:xfrm>
                <a:off x="9507000" y="326724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A477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A7CA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239" name="Agrupar"/>
                <p:cNvGrpSpPr/>
                <p:nvPr/>
              </p:nvGrpSpPr>
              <p:grpSpPr>
                <a:xfrm>
                  <a:off x="9752400" y="3302280"/>
                  <a:ext cx="301320" cy="506880"/>
                  <a:chOff x="9752400" y="3302280"/>
                  <a:chExt cx="301320" cy="506880"/>
                </a:xfrm>
              </p:grpSpPr>
              <p:sp>
                <p:nvSpPr>
                  <p:cNvPr id="240" name="1 =…"/>
                  <p:cNvSpPr/>
                  <p:nvPr/>
                </p:nvSpPr>
                <p:spPr>
                  <a:xfrm>
                    <a:off x="9752400" y="330228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241" name="Rectángulo"/>
                  <p:cNvSpPr/>
                  <p:nvPr/>
                </p:nvSpPr>
                <p:spPr>
                  <a:xfrm>
                    <a:off x="9927000" y="33127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42" name="Rectángulo"/>
                  <p:cNvSpPr/>
                  <p:nvPr/>
                </p:nvSpPr>
                <p:spPr>
                  <a:xfrm>
                    <a:off x="9927000" y="345492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43" name="Rectángulo"/>
                  <p:cNvSpPr/>
                  <p:nvPr/>
                </p:nvSpPr>
                <p:spPr>
                  <a:xfrm>
                    <a:off x="9927000" y="35971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244" name="a"/>
            <p:cNvSpPr/>
            <p:nvPr/>
          </p:nvSpPr>
          <p:spPr>
            <a:xfrm>
              <a:off x="9549000" y="32630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45" name="a"/>
            <p:cNvSpPr/>
            <p:nvPr/>
          </p:nvSpPr>
          <p:spPr>
            <a:xfrm>
              <a:off x="9549000" y="37944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46" name="c"/>
            <p:cNvSpPr/>
            <p:nvPr/>
          </p:nvSpPr>
          <p:spPr>
            <a:xfrm>
              <a:off x="9549000" y="34419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47" name="b"/>
            <p:cNvSpPr/>
            <p:nvPr/>
          </p:nvSpPr>
          <p:spPr>
            <a:xfrm>
              <a:off x="9549000" y="36334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248" name="b"/>
            <p:cNvSpPr/>
            <p:nvPr/>
          </p:nvSpPr>
          <p:spPr>
            <a:xfrm>
              <a:off x="9936360" y="345870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249" name="a"/>
            <p:cNvSpPr/>
            <p:nvPr/>
          </p:nvSpPr>
          <p:spPr>
            <a:xfrm>
              <a:off x="9936360" y="33085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250" name="c"/>
            <p:cNvSpPr/>
            <p:nvPr/>
          </p:nvSpPr>
          <p:spPr>
            <a:xfrm>
              <a:off x="9936360" y="36052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grpSp>
        <p:nvGrpSpPr>
          <p:cNvPr id="252" name="Agrupar"/>
          <p:cNvGrpSpPr/>
          <p:nvPr/>
        </p:nvGrpSpPr>
        <p:grpSpPr>
          <a:xfrm>
            <a:off x="9507000" y="1981920"/>
            <a:ext cx="1565880" cy="728760"/>
            <a:chOff x="9507000" y="1981920"/>
            <a:chExt cx="1565880" cy="728760"/>
          </a:xfrm>
        </p:grpSpPr>
        <p:sp>
          <p:nvSpPr>
            <p:cNvPr id="253" name="Línea"/>
            <p:cNvSpPr/>
            <p:nvPr/>
          </p:nvSpPr>
          <p:spPr>
            <a:xfrm>
              <a:off x="10191240" y="2305080"/>
              <a:ext cx="218520" cy="0"/>
            </a:xfrm>
            <a:prstGeom prst="line">
              <a:avLst/>
            </a:prstGeom>
            <a:ln w="19050">
              <a:solidFill>
                <a:srgbClr val="53585F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grpSp>
          <p:nvGrpSpPr>
            <p:cNvPr id="254" name="Agrupar"/>
            <p:cNvGrpSpPr/>
            <p:nvPr/>
          </p:nvGrpSpPr>
          <p:grpSpPr>
            <a:xfrm>
              <a:off x="10526520" y="1999680"/>
              <a:ext cx="546360" cy="711000"/>
              <a:chOff x="10526520" y="1999680"/>
              <a:chExt cx="546360" cy="711000"/>
            </a:xfrm>
          </p:grpSpPr>
          <p:graphicFrame>
            <p:nvGraphicFramePr>
              <p:cNvPr id="255" name="Table 2-1-2-4-1-1-1-1-5-1-2-3-1-1-1-1-2-1-2-5-1-2"/>
              <p:cNvGraphicFramePr/>
              <p:nvPr>
                <p:extLst>
                  <p:ext uri="{D42A27DB-BD31-4B8C-83A1-F6EECF244321}">
                    <p14:modId xmlns:p14="http://schemas.microsoft.com/office/powerpoint/2010/main" val="442854753"/>
                  </p:ext>
                </p:extLst>
              </p:nvPr>
            </p:nvGraphicFramePr>
            <p:xfrm>
              <a:off x="10526520" y="1999680"/>
              <a:ext cx="177480" cy="711000"/>
            </p:xfrm>
            <a:graphic>
              <a:graphicData uri="http://schemas.openxmlformats.org/drawingml/2006/table">
                <a:tbl>
                  <a:tblPr/>
                  <a:tblGrid>
                    <a:gridCol w="177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480">
                    <a:tc>
                      <a:txBody>
                        <a:bodyPr/>
                        <a:lstStyle/>
                        <a:p>
                          <a:endParaRPr lang="es-ES" sz="110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6D4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480">
                    <a:tc>
                      <a:txBody>
                        <a:bodyPr/>
                        <a:lstStyle/>
                        <a:p>
                          <a:endParaRPr lang="es-ES" sz="110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40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480">
                    <a:tc>
                      <a:txBody>
                        <a:bodyPr/>
                        <a:lstStyle/>
                        <a:p>
                          <a:endParaRPr lang="es-ES" sz="1100" dirty="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3DA8A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8560">
                    <a:tc>
                      <a:txBody>
                        <a:bodyPr/>
                        <a:lstStyle/>
                        <a:p>
                          <a:endParaRPr lang="es-ES" sz="1100" dirty="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6D4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pSp>
            <p:nvGrpSpPr>
              <p:cNvPr id="256" name="Agrupar"/>
              <p:cNvGrpSpPr/>
              <p:nvPr/>
            </p:nvGrpSpPr>
            <p:grpSpPr>
              <a:xfrm>
                <a:off x="10771560" y="2022120"/>
                <a:ext cx="301320" cy="506880"/>
                <a:chOff x="10771560" y="2022120"/>
                <a:chExt cx="301320" cy="506880"/>
              </a:xfrm>
            </p:grpSpPr>
            <p:sp>
              <p:nvSpPr>
                <p:cNvPr id="257" name="1 =…"/>
                <p:cNvSpPr/>
                <p:nvPr/>
              </p:nvSpPr>
              <p:spPr>
                <a:xfrm>
                  <a:off x="10771560" y="202212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10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10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1000" b="0" strike="noStrike" spc="-1">
                    <a:latin typeface="Arial"/>
                  </a:endParaRPr>
                </a:p>
              </p:txBody>
            </p:sp>
            <p:sp>
              <p:nvSpPr>
                <p:cNvPr id="258" name="Rectángulo"/>
                <p:cNvSpPr/>
                <p:nvPr/>
              </p:nvSpPr>
              <p:spPr>
                <a:xfrm>
                  <a:off x="10946160" y="2032200"/>
                  <a:ext cx="126720" cy="121320"/>
                </a:xfrm>
                <a:prstGeom prst="rect">
                  <a:avLst/>
                </a:prstGeom>
                <a:solidFill>
                  <a:srgbClr val="8DD2D5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59" name="Rectángulo"/>
                <p:cNvSpPr/>
                <p:nvPr/>
              </p:nvSpPr>
              <p:spPr>
                <a:xfrm>
                  <a:off x="10946160" y="2174400"/>
                  <a:ext cx="126720" cy="121320"/>
                </a:xfrm>
                <a:prstGeom prst="rect">
                  <a:avLst/>
                </a:prstGeom>
                <a:solidFill>
                  <a:srgbClr val="5DA6A8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0" name="Rectángulo"/>
                <p:cNvSpPr/>
                <p:nvPr/>
              </p:nvSpPr>
              <p:spPr>
                <a:xfrm>
                  <a:off x="10946160" y="2316600"/>
                  <a:ext cx="126720" cy="121320"/>
                </a:xfrm>
                <a:prstGeom prst="rect">
                  <a:avLst/>
                </a:prstGeom>
                <a:solidFill>
                  <a:srgbClr val="4F7779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61" name="Agrupar"/>
            <p:cNvGrpSpPr/>
            <p:nvPr/>
          </p:nvGrpSpPr>
          <p:grpSpPr>
            <a:xfrm>
              <a:off x="9507000" y="1981920"/>
              <a:ext cx="546720" cy="711000"/>
              <a:chOff x="9507000" y="1981920"/>
              <a:chExt cx="546720" cy="711000"/>
            </a:xfrm>
          </p:grpSpPr>
          <p:graphicFrame>
            <p:nvGraphicFramePr>
              <p:cNvPr id="262" name="Table 2-1-2-4-1-1-1-1-5-1-2-3-1-1-1-1-2-1-2-2-5-1-2"/>
              <p:cNvGraphicFramePr/>
              <p:nvPr>
                <p:extLst>
                  <p:ext uri="{D42A27DB-BD31-4B8C-83A1-F6EECF244321}">
                    <p14:modId xmlns:p14="http://schemas.microsoft.com/office/powerpoint/2010/main" val="1169012324"/>
                  </p:ext>
                </p:extLst>
              </p:nvPr>
            </p:nvGraphicFramePr>
            <p:xfrm>
              <a:off x="9507000" y="1981920"/>
              <a:ext cx="177480" cy="711000"/>
            </p:xfrm>
            <a:graphic>
              <a:graphicData uri="http://schemas.openxmlformats.org/drawingml/2006/table">
                <a:tbl>
                  <a:tblPr/>
                  <a:tblGrid>
                    <a:gridCol w="177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480">
                    <a:tc>
                      <a:txBody>
                        <a:bodyPr/>
                        <a:lstStyle/>
                        <a:p>
                          <a:endParaRPr lang="es-ES" sz="105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D0AE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480">
                    <a:tc>
                      <a:txBody>
                        <a:bodyPr/>
                        <a:lstStyle/>
                        <a:p>
                          <a:endParaRPr lang="es-ES" sz="105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7A47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480">
                    <a:tc>
                      <a:txBody>
                        <a:bodyPr/>
                        <a:lstStyle/>
                        <a:p>
                          <a:endParaRPr lang="es-ES" sz="105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AA7CA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8560">
                    <a:tc>
                      <a:txBody>
                        <a:bodyPr/>
                        <a:lstStyle/>
                        <a:p>
                          <a:endParaRPr lang="es-ES" sz="1050" dirty="0"/>
                        </a:p>
                      </a:txBody>
                      <a:tcPr marL="0" marR="0" marT="0" marB="0" anchor="ctr">
                        <a:lnL w="12240">
                          <a:solidFill>
                            <a:srgbClr val="FFFFFF"/>
                          </a:solidFill>
                        </a:lnL>
                        <a:lnR w="12240">
                          <a:solidFill>
                            <a:srgbClr val="FFFFFF"/>
                          </a:solidFill>
                        </a:lnR>
                        <a:lnT w="12240">
                          <a:solidFill>
                            <a:srgbClr val="FFFFFF"/>
                          </a:solidFill>
                        </a:lnT>
                        <a:lnB w="12240">
                          <a:solidFill>
                            <a:srgbClr val="FFFFFF"/>
                          </a:solidFill>
                        </a:lnB>
                        <a:solidFill>
                          <a:srgbClr val="D0AE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pSp>
            <p:nvGrpSpPr>
              <p:cNvPr id="263" name="Agrupar"/>
              <p:cNvGrpSpPr/>
              <p:nvPr/>
            </p:nvGrpSpPr>
            <p:grpSpPr>
              <a:xfrm>
                <a:off x="9752400" y="2032560"/>
                <a:ext cx="301320" cy="506880"/>
                <a:chOff x="9752400" y="2032560"/>
                <a:chExt cx="301320" cy="506880"/>
              </a:xfrm>
            </p:grpSpPr>
            <p:sp>
              <p:nvSpPr>
                <p:cNvPr id="264" name="1 =…"/>
                <p:cNvSpPr/>
                <p:nvPr/>
              </p:nvSpPr>
              <p:spPr>
                <a:xfrm>
                  <a:off x="9752400" y="203256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10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10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1000" b="0" strike="noStrike" spc="-29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1000" b="0" strike="noStrike" spc="-1">
                    <a:latin typeface="Arial"/>
                  </a:endParaRPr>
                </a:p>
              </p:txBody>
            </p:sp>
            <p:sp>
              <p:nvSpPr>
                <p:cNvPr id="265" name="Rectángulo"/>
                <p:cNvSpPr/>
                <p:nvPr/>
              </p:nvSpPr>
              <p:spPr>
                <a:xfrm>
                  <a:off x="9927000" y="2042640"/>
                  <a:ext cx="126720" cy="12132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6" name="Rectángulo"/>
                <p:cNvSpPr/>
                <p:nvPr/>
              </p:nvSpPr>
              <p:spPr>
                <a:xfrm>
                  <a:off x="9927000" y="2184840"/>
                  <a:ext cx="126720" cy="12132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67" name="Rectángulo"/>
                <p:cNvSpPr/>
                <p:nvPr/>
              </p:nvSpPr>
              <p:spPr>
                <a:xfrm>
                  <a:off x="9927000" y="2327040"/>
                  <a:ext cx="126720" cy="12132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268" name="v"/>
          <p:cNvSpPr/>
          <p:nvPr/>
        </p:nvSpPr>
        <p:spPr>
          <a:xfrm>
            <a:off x="10568160" y="253944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v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69" name="v"/>
          <p:cNvSpPr/>
          <p:nvPr/>
        </p:nvSpPr>
        <p:spPr>
          <a:xfrm>
            <a:off x="10568160" y="200808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v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0" name="z"/>
          <p:cNvSpPr/>
          <p:nvPr/>
        </p:nvSpPr>
        <p:spPr>
          <a:xfrm>
            <a:off x="10568160" y="21870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z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1" name="x"/>
          <p:cNvSpPr/>
          <p:nvPr/>
        </p:nvSpPr>
        <p:spPr>
          <a:xfrm>
            <a:off x="10568160" y="23659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x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2" name="a"/>
          <p:cNvSpPr/>
          <p:nvPr/>
        </p:nvSpPr>
        <p:spPr>
          <a:xfrm>
            <a:off x="9549000" y="19929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3" name="a"/>
          <p:cNvSpPr/>
          <p:nvPr/>
        </p:nvSpPr>
        <p:spPr>
          <a:xfrm>
            <a:off x="9549000" y="25243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4" name="c"/>
          <p:cNvSpPr/>
          <p:nvPr/>
        </p:nvSpPr>
        <p:spPr>
          <a:xfrm>
            <a:off x="9549000" y="217224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5" name="b"/>
          <p:cNvSpPr/>
          <p:nvPr/>
        </p:nvSpPr>
        <p:spPr>
          <a:xfrm>
            <a:off x="9549000" y="23637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76" name="b"/>
          <p:cNvSpPr/>
          <p:nvPr/>
        </p:nvSpPr>
        <p:spPr>
          <a:xfrm>
            <a:off x="9936360" y="21842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77" name="a"/>
          <p:cNvSpPr/>
          <p:nvPr/>
        </p:nvSpPr>
        <p:spPr>
          <a:xfrm>
            <a:off x="9936360" y="20344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78" name="c"/>
          <p:cNvSpPr/>
          <p:nvPr/>
        </p:nvSpPr>
        <p:spPr>
          <a:xfrm>
            <a:off x="9936360" y="23235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79" name="x"/>
          <p:cNvSpPr/>
          <p:nvPr/>
        </p:nvSpPr>
        <p:spPr>
          <a:xfrm>
            <a:off x="10946160" y="21705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x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80" name="v"/>
          <p:cNvSpPr/>
          <p:nvPr/>
        </p:nvSpPr>
        <p:spPr>
          <a:xfrm>
            <a:off x="10946160" y="20204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81" name="z"/>
          <p:cNvSpPr/>
          <p:nvPr/>
        </p:nvSpPr>
        <p:spPr>
          <a:xfrm>
            <a:off x="10946160" y="23095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z</a:t>
            </a:r>
            <a:endParaRPr lang="es-ES" sz="1100" b="0" strike="noStrike" spc="-1" dirty="0">
              <a:latin typeface="Arial"/>
            </a:endParaRPr>
          </a:p>
        </p:txBody>
      </p:sp>
      <p:grpSp>
        <p:nvGrpSpPr>
          <p:cNvPr id="282" name="Agrupar"/>
          <p:cNvGrpSpPr/>
          <p:nvPr/>
        </p:nvGrpSpPr>
        <p:grpSpPr>
          <a:xfrm>
            <a:off x="9507000" y="3921360"/>
            <a:ext cx="1558260" cy="779280"/>
            <a:chOff x="9514620" y="4227600"/>
            <a:chExt cx="1558260" cy="779280"/>
          </a:xfrm>
        </p:grpSpPr>
        <p:grpSp>
          <p:nvGrpSpPr>
            <p:cNvPr id="283" name="Agrupar"/>
            <p:cNvGrpSpPr/>
            <p:nvPr/>
          </p:nvGrpSpPr>
          <p:grpSpPr>
            <a:xfrm>
              <a:off x="9514620" y="4227600"/>
              <a:ext cx="1558260" cy="713160"/>
              <a:chOff x="9514620" y="4227600"/>
              <a:chExt cx="1558260" cy="713160"/>
            </a:xfrm>
          </p:grpSpPr>
          <p:sp>
            <p:nvSpPr>
              <p:cNvPr id="284" name="Línea"/>
              <p:cNvSpPr/>
              <p:nvPr/>
            </p:nvSpPr>
            <p:spPr>
              <a:xfrm>
                <a:off x="10191240" y="455076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85" name="Agrupar"/>
              <p:cNvGrpSpPr/>
              <p:nvPr/>
            </p:nvGrpSpPr>
            <p:grpSpPr>
              <a:xfrm>
                <a:off x="10526520" y="4229760"/>
                <a:ext cx="546360" cy="711000"/>
                <a:chOff x="10526520" y="4229760"/>
                <a:chExt cx="546360" cy="711000"/>
              </a:xfrm>
            </p:grpSpPr>
            <p:graphicFrame>
              <p:nvGraphicFramePr>
                <p:cNvPr id="286" name="Table 2-1-2-4-1-1-1-1-5-1-2-3-1-1-1-1-2-1-2-7"/>
                <p:cNvGraphicFramePr/>
                <p:nvPr>
                  <p:extLst>
                    <p:ext uri="{D42A27DB-BD31-4B8C-83A1-F6EECF244321}">
                      <p14:modId xmlns:p14="http://schemas.microsoft.com/office/powerpoint/2010/main" val="831680915"/>
                    </p:ext>
                  </p:extLst>
                </p:nvPr>
              </p:nvGraphicFramePr>
              <p:xfrm>
                <a:off x="10526520" y="422976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5DA6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54A7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5DA6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5DA6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287" name="Agrupar"/>
                <p:cNvGrpSpPr/>
                <p:nvPr/>
              </p:nvGrpSpPr>
              <p:grpSpPr>
                <a:xfrm>
                  <a:off x="10771560" y="4280040"/>
                  <a:ext cx="301320" cy="506880"/>
                  <a:chOff x="10771560" y="4280040"/>
                  <a:chExt cx="301320" cy="506880"/>
                </a:xfrm>
              </p:grpSpPr>
              <p:sp>
                <p:nvSpPr>
                  <p:cNvPr id="288" name="1 =…"/>
                  <p:cNvSpPr/>
                  <p:nvPr/>
                </p:nvSpPr>
                <p:spPr>
                  <a:xfrm>
                    <a:off x="10771560" y="428004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289" name="Rectángulo"/>
                  <p:cNvSpPr/>
                  <p:nvPr/>
                </p:nvSpPr>
                <p:spPr>
                  <a:xfrm>
                    <a:off x="10946160" y="4290480"/>
                    <a:ext cx="126720" cy="121320"/>
                  </a:xfrm>
                  <a:prstGeom prst="rect">
                    <a:avLst/>
                  </a:prstGeom>
                  <a:solidFill>
                    <a:srgbClr val="5DA6A8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90" name="Rectángulo"/>
                  <p:cNvSpPr/>
                  <p:nvPr/>
                </p:nvSpPr>
                <p:spPr>
                  <a:xfrm>
                    <a:off x="10946160" y="443268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291" name="Agrupar"/>
              <p:cNvGrpSpPr/>
              <p:nvPr/>
            </p:nvGrpSpPr>
            <p:grpSpPr>
              <a:xfrm>
                <a:off x="9514620" y="4227600"/>
                <a:ext cx="539100" cy="711000"/>
                <a:chOff x="9514620" y="4227600"/>
                <a:chExt cx="539100" cy="711000"/>
              </a:xfrm>
            </p:grpSpPr>
            <p:graphicFrame>
              <p:nvGraphicFramePr>
                <p:cNvPr id="292" name="Table 2-1-2-4-1-1-1-1-5-1-2-3-1-1-1-1-2-1-2-2-7"/>
                <p:cNvGraphicFramePr/>
                <p:nvPr>
                  <p:extLst>
                    <p:ext uri="{D42A27DB-BD31-4B8C-83A1-F6EECF244321}">
                      <p14:modId xmlns:p14="http://schemas.microsoft.com/office/powerpoint/2010/main" val="17482471"/>
                    </p:ext>
                  </p:extLst>
                </p:nvPr>
              </p:nvGraphicFramePr>
              <p:xfrm>
                <a:off x="9514620" y="422760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7A477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A7CA9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293" name="Agrupar"/>
                <p:cNvGrpSpPr/>
                <p:nvPr/>
              </p:nvGrpSpPr>
              <p:grpSpPr>
                <a:xfrm>
                  <a:off x="9752400" y="4277880"/>
                  <a:ext cx="301320" cy="506880"/>
                  <a:chOff x="9752400" y="4277880"/>
                  <a:chExt cx="301320" cy="506880"/>
                </a:xfrm>
              </p:grpSpPr>
              <p:sp>
                <p:nvSpPr>
                  <p:cNvPr id="294" name="1 =…"/>
                  <p:cNvSpPr/>
                  <p:nvPr/>
                </p:nvSpPr>
                <p:spPr>
                  <a:xfrm>
                    <a:off x="9752400" y="427788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295" name="Rectángulo"/>
                  <p:cNvSpPr/>
                  <p:nvPr/>
                </p:nvSpPr>
                <p:spPr>
                  <a:xfrm>
                    <a:off x="9927000" y="42883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96" name="Rectángulo"/>
                  <p:cNvSpPr/>
                  <p:nvPr/>
                </p:nvSpPr>
                <p:spPr>
                  <a:xfrm>
                    <a:off x="9927000" y="443052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97" name="Rectángulo"/>
                  <p:cNvSpPr/>
                  <p:nvPr/>
                </p:nvSpPr>
                <p:spPr>
                  <a:xfrm>
                    <a:off x="9927000" y="45727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hueOff val="112646"/>
                      <a:satOff val="4570"/>
                      <a:lumOff val="-19624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298" name="x"/>
            <p:cNvSpPr/>
            <p:nvPr/>
          </p:nvSpPr>
          <p:spPr>
            <a:xfrm>
              <a:off x="10958760" y="42863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299" name="x"/>
            <p:cNvSpPr/>
            <p:nvPr/>
          </p:nvSpPr>
          <p:spPr>
            <a:xfrm>
              <a:off x="10568160" y="42537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300" name="x"/>
            <p:cNvSpPr/>
            <p:nvPr/>
          </p:nvSpPr>
          <p:spPr>
            <a:xfrm>
              <a:off x="10568160" y="47847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1" name="c"/>
            <p:cNvSpPr/>
            <p:nvPr/>
          </p:nvSpPr>
          <p:spPr>
            <a:xfrm>
              <a:off x="10568160" y="44200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2" name="x"/>
            <p:cNvSpPr/>
            <p:nvPr/>
          </p:nvSpPr>
          <p:spPr>
            <a:xfrm>
              <a:off x="10568160" y="46116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3" name="a"/>
            <p:cNvSpPr/>
            <p:nvPr/>
          </p:nvSpPr>
          <p:spPr>
            <a:xfrm>
              <a:off x="9549000" y="42386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4" name="a"/>
            <p:cNvSpPr/>
            <p:nvPr/>
          </p:nvSpPr>
          <p:spPr>
            <a:xfrm>
              <a:off x="9549000" y="47700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5" name="c"/>
            <p:cNvSpPr/>
            <p:nvPr/>
          </p:nvSpPr>
          <p:spPr>
            <a:xfrm>
              <a:off x="9549000" y="44175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306" name="b"/>
            <p:cNvSpPr/>
            <p:nvPr/>
          </p:nvSpPr>
          <p:spPr>
            <a:xfrm>
              <a:off x="9549000" y="46090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307" name="b"/>
            <p:cNvSpPr/>
            <p:nvPr/>
          </p:nvSpPr>
          <p:spPr>
            <a:xfrm>
              <a:off x="9936360" y="44321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308" name="a"/>
            <p:cNvSpPr/>
            <p:nvPr/>
          </p:nvSpPr>
          <p:spPr>
            <a:xfrm>
              <a:off x="9936360" y="42823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309" name="c"/>
            <p:cNvSpPr/>
            <p:nvPr/>
          </p:nvSpPr>
          <p:spPr>
            <a:xfrm>
              <a:off x="9936360" y="457146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310" name="c"/>
            <p:cNvSpPr/>
            <p:nvPr/>
          </p:nvSpPr>
          <p:spPr>
            <a:xfrm>
              <a:off x="10958760" y="442566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sp>
        <p:nvSpPr>
          <p:cNvPr id="392" name="Línea"/>
          <p:cNvSpPr/>
          <p:nvPr/>
        </p:nvSpPr>
        <p:spPr>
          <a:xfrm>
            <a:off x="5440777" y="5067926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08" name="Línea"/>
          <p:cNvSpPr/>
          <p:nvPr/>
        </p:nvSpPr>
        <p:spPr>
          <a:xfrm>
            <a:off x="6297274" y="4831428"/>
            <a:ext cx="127080" cy="362520"/>
          </a:xfrm>
          <a:custGeom>
            <a:avLst/>
            <a:gdLst/>
            <a:ahLst/>
            <a:cxnLst/>
            <a:rect l="l" t="t" r="r" b="b"/>
            <a:pathLst>
              <a:path w="20803" h="21600">
                <a:moveTo>
                  <a:pt x="0" y="0"/>
                </a:moveTo>
                <a:lnTo>
                  <a:pt x="271" y="8767"/>
                </a:lnTo>
                <a:cubicBezTo>
                  <a:pt x="1614" y="11194"/>
                  <a:pt x="6054" y="13193"/>
                  <a:pt x="11383" y="13707"/>
                </a:cubicBezTo>
                <a:cubicBezTo>
                  <a:pt x="16673" y="14216"/>
                  <a:pt x="21600" y="12774"/>
                  <a:pt x="20695" y="10644"/>
                </a:cubicBezTo>
                <a:cubicBezTo>
                  <a:pt x="19946" y="8878"/>
                  <a:pt x="15556" y="8064"/>
                  <a:pt x="11586" y="8371"/>
                </a:cubicBezTo>
                <a:cubicBezTo>
                  <a:pt x="5959" y="8805"/>
                  <a:pt x="1471" y="11221"/>
                  <a:pt x="645" y="13702"/>
                </a:cubicBezTo>
                <a:lnTo>
                  <a:pt x="305" y="21600"/>
                </a:lnTo>
              </a:path>
            </a:pathLst>
          </a:custGeom>
          <a:noFill/>
          <a:ln w="12700">
            <a:solidFill>
              <a:srgbClr val="EB48A7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15" name="b"/>
          <p:cNvSpPr/>
          <p:nvPr/>
        </p:nvSpPr>
        <p:spPr>
          <a:xfrm>
            <a:off x="5298120" y="50482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16" name="a"/>
          <p:cNvSpPr/>
          <p:nvPr/>
        </p:nvSpPr>
        <p:spPr>
          <a:xfrm>
            <a:off x="5298120" y="48985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17" name="c"/>
          <p:cNvSpPr/>
          <p:nvPr/>
        </p:nvSpPr>
        <p:spPr>
          <a:xfrm>
            <a:off x="5298120" y="51876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18" name="b"/>
          <p:cNvSpPr/>
          <p:nvPr/>
        </p:nvSpPr>
        <p:spPr>
          <a:xfrm>
            <a:off x="5999818" y="5044154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19" name="c"/>
          <p:cNvSpPr/>
          <p:nvPr/>
        </p:nvSpPr>
        <p:spPr>
          <a:xfrm>
            <a:off x="5999818" y="4894394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420" name="a"/>
          <p:cNvSpPr/>
          <p:nvPr/>
        </p:nvSpPr>
        <p:spPr>
          <a:xfrm>
            <a:off x="5999818" y="5183474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grpSp>
        <p:nvGrpSpPr>
          <p:cNvPr id="474" name="Agrupar"/>
          <p:cNvGrpSpPr/>
          <p:nvPr/>
        </p:nvGrpSpPr>
        <p:grpSpPr>
          <a:xfrm>
            <a:off x="6326166" y="6629362"/>
            <a:ext cx="153000" cy="177480"/>
            <a:chOff x="6357240" y="6770880"/>
            <a:chExt cx="153000" cy="177480"/>
          </a:xfrm>
        </p:grpSpPr>
        <p:grpSp>
          <p:nvGrpSpPr>
            <p:cNvPr id="475" name="Agrupar"/>
            <p:cNvGrpSpPr/>
            <p:nvPr/>
          </p:nvGrpSpPr>
          <p:grpSpPr>
            <a:xfrm>
              <a:off x="6357240" y="6770880"/>
              <a:ext cx="153000" cy="177480"/>
              <a:chOff x="6357240" y="6770880"/>
              <a:chExt cx="153000" cy="177480"/>
            </a:xfrm>
          </p:grpSpPr>
          <p:sp>
            <p:nvSpPr>
              <p:cNvPr id="476" name="Polígono"/>
              <p:cNvSpPr/>
              <p:nvPr/>
            </p:nvSpPr>
            <p:spPr>
              <a:xfrm>
                <a:off x="6357240" y="6770880"/>
                <a:ext cx="153000" cy="176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5400"/>
                    </a:lnTo>
                    <a:lnTo>
                      <a:pt x="21600" y="16200"/>
                    </a:lnTo>
                    <a:lnTo>
                      <a:pt x="10800" y="21600"/>
                    </a:lnTo>
                    <a:lnTo>
                      <a:pt x="0" y="16200"/>
                    </a:lnTo>
                    <a:lnTo>
                      <a:pt x="0" y="5400"/>
                    </a:lnTo>
                    <a:close/>
                  </a:path>
                </a:pathLst>
              </a:custGeom>
              <a:noFill/>
              <a:ln w="9525">
                <a:solidFill>
                  <a:srgbClr val="EA48A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477" name="Línea"/>
              <p:cNvSpPr/>
              <p:nvPr/>
            </p:nvSpPr>
            <p:spPr>
              <a:xfrm>
                <a:off x="6358320" y="6815520"/>
                <a:ext cx="75600" cy="43560"/>
              </a:xfrm>
              <a:prstGeom prst="line">
                <a:avLst/>
              </a:prstGeom>
              <a:ln w="9525">
                <a:solidFill>
                  <a:srgbClr val="EA48A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478" name="Línea"/>
              <p:cNvSpPr/>
              <p:nvPr/>
            </p:nvSpPr>
            <p:spPr>
              <a:xfrm flipV="1">
                <a:off x="6433200" y="6815520"/>
                <a:ext cx="76320" cy="43200"/>
              </a:xfrm>
              <a:prstGeom prst="line">
                <a:avLst/>
              </a:prstGeom>
              <a:ln w="9525">
                <a:solidFill>
                  <a:srgbClr val="EA48A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479" name="Línea"/>
              <p:cNvSpPr/>
              <p:nvPr/>
            </p:nvSpPr>
            <p:spPr>
              <a:xfrm flipV="1">
                <a:off x="6433920" y="6859080"/>
                <a:ext cx="0" cy="89280"/>
              </a:xfrm>
              <a:prstGeom prst="line">
                <a:avLst/>
              </a:prstGeom>
              <a:ln w="9525">
                <a:solidFill>
                  <a:srgbClr val="EA48A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480" name="Círculo"/>
            <p:cNvSpPr/>
            <p:nvPr/>
          </p:nvSpPr>
          <p:spPr>
            <a:xfrm>
              <a:off x="6379920" y="685224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1" name="Círculo"/>
            <p:cNvSpPr/>
            <p:nvPr/>
          </p:nvSpPr>
          <p:spPr>
            <a:xfrm>
              <a:off x="6395400" y="689832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2" name="Círculo"/>
            <p:cNvSpPr/>
            <p:nvPr/>
          </p:nvSpPr>
          <p:spPr>
            <a:xfrm>
              <a:off x="6488280" y="683676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3" name="Círculo"/>
            <p:cNvSpPr/>
            <p:nvPr/>
          </p:nvSpPr>
          <p:spPr>
            <a:xfrm>
              <a:off x="6472800" y="686772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4" name="Círculo"/>
            <p:cNvSpPr/>
            <p:nvPr/>
          </p:nvSpPr>
          <p:spPr>
            <a:xfrm>
              <a:off x="6457320" y="689832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85" name="Círculo"/>
            <p:cNvSpPr/>
            <p:nvPr/>
          </p:nvSpPr>
          <p:spPr>
            <a:xfrm>
              <a:off x="6426360" y="6805800"/>
              <a:ext cx="15120" cy="15120"/>
            </a:xfrm>
            <a:prstGeom prst="ellipse">
              <a:avLst/>
            </a:prstGeom>
            <a:solidFill>
              <a:srgbClr val="EB48A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498" name="Agrupar"/>
          <p:cNvGrpSpPr/>
          <p:nvPr/>
        </p:nvGrpSpPr>
        <p:grpSpPr>
          <a:xfrm>
            <a:off x="4861800" y="7648200"/>
            <a:ext cx="1665000" cy="506880"/>
            <a:chOff x="4861800" y="7648200"/>
            <a:chExt cx="1665000" cy="506880"/>
          </a:xfrm>
        </p:grpSpPr>
        <p:grpSp>
          <p:nvGrpSpPr>
            <p:cNvPr id="499" name="Agrupar"/>
            <p:cNvGrpSpPr/>
            <p:nvPr/>
          </p:nvGrpSpPr>
          <p:grpSpPr>
            <a:xfrm>
              <a:off x="4861800" y="7655040"/>
              <a:ext cx="469800" cy="469800"/>
              <a:chOff x="4861800" y="7655040"/>
              <a:chExt cx="469800" cy="469800"/>
            </a:xfrm>
          </p:grpSpPr>
          <p:sp>
            <p:nvSpPr>
              <p:cNvPr id="500" name="Línea"/>
              <p:cNvSpPr/>
              <p:nvPr/>
            </p:nvSpPr>
            <p:spPr>
              <a:xfrm flipV="1">
                <a:off x="526968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1" name="Línea"/>
              <p:cNvSpPr/>
              <p:nvPr/>
            </p:nvSpPr>
            <p:spPr>
              <a:xfrm flipV="1">
                <a:off x="521208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2" name="Línea"/>
              <p:cNvSpPr/>
              <p:nvPr/>
            </p:nvSpPr>
            <p:spPr>
              <a:xfrm flipV="1">
                <a:off x="515448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3" name="Línea"/>
              <p:cNvSpPr/>
              <p:nvPr/>
            </p:nvSpPr>
            <p:spPr>
              <a:xfrm flipV="1">
                <a:off x="509688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4" name="Línea"/>
              <p:cNvSpPr/>
              <p:nvPr/>
            </p:nvSpPr>
            <p:spPr>
              <a:xfrm flipV="1">
                <a:off x="503892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5" name="Línea"/>
              <p:cNvSpPr/>
              <p:nvPr/>
            </p:nvSpPr>
            <p:spPr>
              <a:xfrm flipV="1">
                <a:off x="498132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6" name="Línea"/>
              <p:cNvSpPr/>
              <p:nvPr/>
            </p:nvSpPr>
            <p:spPr>
              <a:xfrm flipV="1">
                <a:off x="492372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7" name="Línea"/>
              <p:cNvSpPr/>
              <p:nvPr/>
            </p:nvSpPr>
            <p:spPr>
              <a:xfrm flipH="1">
                <a:off x="4861800" y="812052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8" name="Línea"/>
              <p:cNvSpPr/>
              <p:nvPr/>
            </p:nvSpPr>
            <p:spPr>
              <a:xfrm flipH="1">
                <a:off x="4861800" y="765900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09" name="Línea"/>
              <p:cNvSpPr/>
              <p:nvPr/>
            </p:nvSpPr>
            <p:spPr>
              <a:xfrm flipH="1">
                <a:off x="4861800" y="771696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0" name="Línea"/>
              <p:cNvSpPr/>
              <p:nvPr/>
            </p:nvSpPr>
            <p:spPr>
              <a:xfrm flipH="1">
                <a:off x="4861800" y="777456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1" name="Línea"/>
              <p:cNvSpPr/>
              <p:nvPr/>
            </p:nvSpPr>
            <p:spPr>
              <a:xfrm flipH="1">
                <a:off x="4861800" y="783216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2" name="Línea"/>
              <p:cNvSpPr/>
              <p:nvPr/>
            </p:nvSpPr>
            <p:spPr>
              <a:xfrm flipH="1">
                <a:off x="4861800" y="788976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3" name="Línea"/>
              <p:cNvSpPr/>
              <p:nvPr/>
            </p:nvSpPr>
            <p:spPr>
              <a:xfrm flipH="1">
                <a:off x="4861800" y="794772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4" name="Línea"/>
              <p:cNvSpPr/>
              <p:nvPr/>
            </p:nvSpPr>
            <p:spPr>
              <a:xfrm flipH="1">
                <a:off x="4861800" y="800532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5" name="Línea"/>
              <p:cNvSpPr/>
              <p:nvPr/>
            </p:nvSpPr>
            <p:spPr>
              <a:xfrm flipH="1">
                <a:off x="4861800" y="8062920"/>
                <a:ext cx="469800" cy="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6" name="Línea"/>
              <p:cNvSpPr/>
              <p:nvPr/>
            </p:nvSpPr>
            <p:spPr>
              <a:xfrm flipV="1">
                <a:off x="486612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17" name="Línea"/>
              <p:cNvSpPr/>
              <p:nvPr/>
            </p:nvSpPr>
            <p:spPr>
              <a:xfrm flipV="1">
                <a:off x="5327640" y="7655040"/>
                <a:ext cx="0" cy="469800"/>
              </a:xfrm>
              <a:prstGeom prst="line">
                <a:avLst/>
              </a:prstGeom>
              <a:ln w="6350">
                <a:solidFill>
                  <a:srgbClr val="D6D6D6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18" name="Agrupar"/>
            <p:cNvGrpSpPr/>
            <p:nvPr/>
          </p:nvGrpSpPr>
          <p:grpSpPr>
            <a:xfrm>
              <a:off x="4914000" y="7697160"/>
              <a:ext cx="101160" cy="248760"/>
              <a:chOff x="4914000" y="7697160"/>
              <a:chExt cx="101160" cy="248760"/>
            </a:xfrm>
          </p:grpSpPr>
          <p:sp>
            <p:nvSpPr>
              <p:cNvPr id="519" name="Rectángulo"/>
              <p:cNvSpPr/>
              <p:nvPr/>
            </p:nvSpPr>
            <p:spPr>
              <a:xfrm>
                <a:off x="4914000" y="7741080"/>
                <a:ext cx="101160" cy="160560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20" name="Línea"/>
              <p:cNvSpPr/>
              <p:nvPr/>
            </p:nvSpPr>
            <p:spPr>
              <a:xfrm flipV="1">
                <a:off x="4964400" y="7697160"/>
                <a:ext cx="0" cy="248760"/>
              </a:xfrm>
              <a:prstGeom prst="line">
                <a:avLst/>
              </a:prstGeom>
              <a:ln w="12700">
                <a:solidFill>
                  <a:srgbClr val="A37EA7">
                    <a:satOff val="11793"/>
                    <a:lumOff val="18243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21" name="Agrupar"/>
            <p:cNvGrpSpPr/>
            <p:nvPr/>
          </p:nvGrpSpPr>
          <p:grpSpPr>
            <a:xfrm>
              <a:off x="5047560" y="7867080"/>
              <a:ext cx="101160" cy="248760"/>
              <a:chOff x="5047560" y="7867080"/>
              <a:chExt cx="101160" cy="248760"/>
            </a:xfrm>
          </p:grpSpPr>
          <p:sp>
            <p:nvSpPr>
              <p:cNvPr id="522" name="Rectángulo"/>
              <p:cNvSpPr/>
              <p:nvPr/>
            </p:nvSpPr>
            <p:spPr>
              <a:xfrm>
                <a:off x="5047560" y="7911360"/>
                <a:ext cx="101160" cy="160560"/>
              </a:xfrm>
              <a:prstGeom prst="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23" name="Línea"/>
              <p:cNvSpPr/>
              <p:nvPr/>
            </p:nvSpPr>
            <p:spPr>
              <a:xfrm flipV="1">
                <a:off x="5098320" y="7867080"/>
                <a:ext cx="0" cy="248760"/>
              </a:xfrm>
              <a:prstGeom prst="line">
                <a:avLst/>
              </a:prstGeom>
              <a:ln w="12700">
                <a:solidFill>
                  <a:srgbClr val="A37EA7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24" name="Agrupar"/>
            <p:cNvGrpSpPr/>
            <p:nvPr/>
          </p:nvGrpSpPr>
          <p:grpSpPr>
            <a:xfrm>
              <a:off x="5183280" y="7782840"/>
              <a:ext cx="101160" cy="248760"/>
              <a:chOff x="5183280" y="7782840"/>
              <a:chExt cx="101160" cy="248760"/>
            </a:xfrm>
          </p:grpSpPr>
          <p:sp>
            <p:nvSpPr>
              <p:cNvPr id="525" name="Rectángulo"/>
              <p:cNvSpPr/>
              <p:nvPr/>
            </p:nvSpPr>
            <p:spPr>
              <a:xfrm>
                <a:off x="5183280" y="7826760"/>
                <a:ext cx="101160" cy="16056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26" name="Línea"/>
              <p:cNvSpPr/>
              <p:nvPr/>
            </p:nvSpPr>
            <p:spPr>
              <a:xfrm flipV="1">
                <a:off x="5234040" y="7782840"/>
                <a:ext cx="0" cy="248760"/>
              </a:xfrm>
              <a:prstGeom prst="line">
                <a:avLst/>
              </a:prstGeom>
              <a:ln w="12700">
                <a:solidFill>
                  <a:srgbClr val="A37EA7">
                    <a:hueOff val="112646"/>
                    <a:satOff val="4570"/>
                    <a:lumOff val="-19624"/>
                  </a:srgbClr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27" name="Agrupar"/>
            <p:cNvGrpSpPr/>
            <p:nvPr/>
          </p:nvGrpSpPr>
          <p:grpSpPr>
            <a:xfrm>
              <a:off x="5357160" y="7648200"/>
              <a:ext cx="258840" cy="506880"/>
              <a:chOff x="5357160" y="7648200"/>
              <a:chExt cx="258840" cy="506880"/>
            </a:xfrm>
          </p:grpSpPr>
          <p:sp>
            <p:nvSpPr>
              <p:cNvPr id="528" name="1 =…"/>
              <p:cNvSpPr/>
              <p:nvPr/>
            </p:nvSpPr>
            <p:spPr>
              <a:xfrm>
                <a:off x="5357160" y="7648200"/>
                <a:ext cx="258840" cy="50688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numCol="1" spcCol="0" anchor="t">
                <a:normAutofit/>
              </a:bodyPr>
              <a:lstStyle/>
              <a:p>
                <a:pPr>
                  <a:lnSpc>
                    <a:spcPct val="80000"/>
                  </a:lnSpc>
                  <a:buNone/>
                  <a:tabLst>
                    <a:tab pos="0" algn="l"/>
                  </a:tabLst>
                </a:pPr>
                <a:r>
                  <a:rPr lang="es-ES" sz="900" b="0" strike="noStrike" spc="-26">
                    <a:solidFill>
                      <a:srgbClr val="000000"/>
                    </a:solidFill>
                    <a:latin typeface="Arial"/>
                    <a:ea typeface="Arial"/>
                  </a:rPr>
                  <a:t>1 =</a:t>
                </a:r>
                <a:endParaRPr lang="es-ES" sz="900" b="0" strike="noStrike" spc="-1">
                  <a:latin typeface="Arial"/>
                </a:endParaRPr>
              </a:p>
              <a:p>
                <a:pPr>
                  <a:lnSpc>
                    <a:spcPct val="80000"/>
                  </a:lnSpc>
                  <a:buNone/>
                  <a:tabLst>
                    <a:tab pos="0" algn="l"/>
                  </a:tabLst>
                </a:pPr>
                <a:r>
                  <a:rPr lang="es-ES" sz="900" b="0" strike="noStrike" spc="-26">
                    <a:solidFill>
                      <a:srgbClr val="000000"/>
                    </a:solidFill>
                    <a:latin typeface="Arial"/>
                    <a:ea typeface="Arial"/>
                  </a:rPr>
                  <a:t>2 =</a:t>
                </a:r>
                <a:endParaRPr lang="es-ES" sz="900" b="0" strike="noStrike" spc="-1">
                  <a:latin typeface="Arial"/>
                </a:endParaRPr>
              </a:p>
              <a:p>
                <a:pPr>
                  <a:lnSpc>
                    <a:spcPct val="80000"/>
                  </a:lnSpc>
                  <a:buNone/>
                  <a:tabLst>
                    <a:tab pos="0" algn="l"/>
                  </a:tabLst>
                </a:pPr>
                <a:r>
                  <a:rPr lang="es-ES" sz="900" b="0" strike="noStrike" spc="-26">
                    <a:solidFill>
                      <a:srgbClr val="000000"/>
                    </a:solidFill>
                    <a:latin typeface="Arial"/>
                    <a:ea typeface="Arial"/>
                  </a:rPr>
                  <a:t>3 =</a:t>
                </a:r>
                <a:endParaRPr lang="es-ES" sz="900" b="0" strike="noStrike" spc="-1">
                  <a:latin typeface="Arial"/>
                </a:endParaRPr>
              </a:p>
            </p:txBody>
          </p:sp>
          <p:sp>
            <p:nvSpPr>
              <p:cNvPr id="529" name="Rectángulo"/>
              <p:cNvSpPr/>
              <p:nvPr/>
            </p:nvSpPr>
            <p:spPr>
              <a:xfrm>
                <a:off x="5506200" y="7658640"/>
                <a:ext cx="101160" cy="96840"/>
              </a:xfrm>
              <a:prstGeom prst="rect">
                <a:avLst/>
              </a:prstGeom>
              <a:solidFill>
                <a:schemeClr val="accent6">
                  <a:satOff val="11793"/>
                  <a:lumOff val="18243"/>
                </a:scheme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30" name="Rectángulo"/>
              <p:cNvSpPr/>
              <p:nvPr/>
            </p:nvSpPr>
            <p:spPr>
              <a:xfrm>
                <a:off x="5506200" y="7781760"/>
                <a:ext cx="101160" cy="96840"/>
              </a:xfrm>
              <a:prstGeom prst="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531" name="Rectángulo"/>
              <p:cNvSpPr/>
              <p:nvPr/>
            </p:nvSpPr>
            <p:spPr>
              <a:xfrm>
                <a:off x="5506200" y="7904880"/>
                <a:ext cx="101160" cy="96840"/>
              </a:xfrm>
              <a:prstGeom prst="rect">
                <a:avLst/>
              </a:prstGeom>
              <a:solidFill>
                <a:schemeClr val="accent6">
                  <a:hueOff val="112646"/>
                  <a:satOff val="4570"/>
                  <a:lumOff val="-19624"/>
                </a:schemeClr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32" name="Agrupar"/>
            <p:cNvGrpSpPr/>
            <p:nvPr/>
          </p:nvGrpSpPr>
          <p:grpSpPr>
            <a:xfrm>
              <a:off x="5772960" y="7648200"/>
              <a:ext cx="753120" cy="506880"/>
              <a:chOff x="5772960" y="7648200"/>
              <a:chExt cx="753120" cy="506880"/>
            </a:xfrm>
          </p:grpSpPr>
          <p:grpSp>
            <p:nvGrpSpPr>
              <p:cNvPr id="533" name="Agrupar"/>
              <p:cNvGrpSpPr/>
              <p:nvPr/>
            </p:nvGrpSpPr>
            <p:grpSpPr>
              <a:xfrm>
                <a:off x="5772960" y="7655040"/>
                <a:ext cx="469800" cy="469800"/>
                <a:chOff x="5772960" y="7655040"/>
                <a:chExt cx="469800" cy="469800"/>
              </a:xfrm>
            </p:grpSpPr>
            <p:sp>
              <p:nvSpPr>
                <p:cNvPr id="534" name="Línea"/>
                <p:cNvSpPr/>
                <p:nvPr/>
              </p:nvSpPr>
              <p:spPr>
                <a:xfrm flipV="1">
                  <a:off x="618084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5" name="Línea"/>
                <p:cNvSpPr/>
                <p:nvPr/>
              </p:nvSpPr>
              <p:spPr>
                <a:xfrm flipV="1">
                  <a:off x="612324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6" name="Línea"/>
                <p:cNvSpPr/>
                <p:nvPr/>
              </p:nvSpPr>
              <p:spPr>
                <a:xfrm flipV="1">
                  <a:off x="606564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7" name="Línea"/>
                <p:cNvSpPr/>
                <p:nvPr/>
              </p:nvSpPr>
              <p:spPr>
                <a:xfrm flipV="1">
                  <a:off x="600768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8" name="Línea"/>
                <p:cNvSpPr/>
                <p:nvPr/>
              </p:nvSpPr>
              <p:spPr>
                <a:xfrm flipV="1">
                  <a:off x="595008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39" name="Línea"/>
                <p:cNvSpPr/>
                <p:nvPr/>
              </p:nvSpPr>
              <p:spPr>
                <a:xfrm flipV="1">
                  <a:off x="589248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0" name="Línea"/>
                <p:cNvSpPr/>
                <p:nvPr/>
              </p:nvSpPr>
              <p:spPr>
                <a:xfrm flipV="1">
                  <a:off x="5834520" y="7655040"/>
                  <a:ext cx="36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1" name="Línea"/>
                <p:cNvSpPr/>
                <p:nvPr/>
              </p:nvSpPr>
              <p:spPr>
                <a:xfrm flipH="1">
                  <a:off x="5772960" y="81205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2" name="Línea"/>
                <p:cNvSpPr/>
                <p:nvPr/>
              </p:nvSpPr>
              <p:spPr>
                <a:xfrm flipH="1">
                  <a:off x="5772960" y="765900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3" name="Línea"/>
                <p:cNvSpPr/>
                <p:nvPr/>
              </p:nvSpPr>
              <p:spPr>
                <a:xfrm flipH="1">
                  <a:off x="5772960" y="77169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4" name="Línea"/>
                <p:cNvSpPr/>
                <p:nvPr/>
              </p:nvSpPr>
              <p:spPr>
                <a:xfrm flipH="1">
                  <a:off x="5772960" y="77745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5" name="Línea"/>
                <p:cNvSpPr/>
                <p:nvPr/>
              </p:nvSpPr>
              <p:spPr>
                <a:xfrm flipH="1">
                  <a:off x="5772960" y="78321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6" name="Línea"/>
                <p:cNvSpPr/>
                <p:nvPr/>
              </p:nvSpPr>
              <p:spPr>
                <a:xfrm flipH="1">
                  <a:off x="5772960" y="788976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7" name="Línea"/>
                <p:cNvSpPr/>
                <p:nvPr/>
              </p:nvSpPr>
              <p:spPr>
                <a:xfrm flipH="1">
                  <a:off x="5772960" y="79477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8" name="Línea"/>
                <p:cNvSpPr/>
                <p:nvPr/>
              </p:nvSpPr>
              <p:spPr>
                <a:xfrm flipH="1">
                  <a:off x="5772960" y="80053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49" name="Línea"/>
                <p:cNvSpPr/>
                <p:nvPr/>
              </p:nvSpPr>
              <p:spPr>
                <a:xfrm flipH="1">
                  <a:off x="5772960" y="8062920"/>
                  <a:ext cx="469800" cy="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50" name="Línea"/>
                <p:cNvSpPr/>
                <p:nvPr/>
              </p:nvSpPr>
              <p:spPr>
                <a:xfrm flipV="1">
                  <a:off x="577692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51" name="Línea"/>
                <p:cNvSpPr/>
                <p:nvPr/>
              </p:nvSpPr>
              <p:spPr>
                <a:xfrm flipV="1">
                  <a:off x="6238440" y="7655040"/>
                  <a:ext cx="0" cy="469800"/>
                </a:xfrm>
                <a:prstGeom prst="line">
                  <a:avLst/>
                </a:prstGeom>
                <a:ln w="6350">
                  <a:solidFill>
                    <a:srgbClr val="D6D6D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52" name="Agrupar"/>
              <p:cNvGrpSpPr/>
              <p:nvPr/>
            </p:nvGrpSpPr>
            <p:grpSpPr>
              <a:xfrm>
                <a:off x="5824080" y="7848720"/>
                <a:ext cx="101160" cy="249120"/>
                <a:chOff x="5824080" y="7848720"/>
                <a:chExt cx="101160" cy="249120"/>
              </a:xfrm>
            </p:grpSpPr>
            <p:sp>
              <p:nvSpPr>
                <p:cNvPr id="553" name="Rectángulo"/>
                <p:cNvSpPr/>
                <p:nvPr/>
              </p:nvSpPr>
              <p:spPr>
                <a:xfrm>
                  <a:off x="5824080" y="7893000"/>
                  <a:ext cx="101160" cy="16056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54" name="Línea"/>
                <p:cNvSpPr/>
                <p:nvPr/>
              </p:nvSpPr>
              <p:spPr>
                <a:xfrm flipV="1">
                  <a:off x="5874480" y="7848720"/>
                  <a:ext cx="0" cy="249120"/>
                </a:xfrm>
                <a:prstGeom prst="line">
                  <a:avLst/>
                </a:prstGeom>
                <a:ln w="12700">
                  <a:solidFill>
                    <a:srgbClr val="A37EA7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55" name="Agrupar"/>
              <p:cNvGrpSpPr/>
              <p:nvPr/>
            </p:nvGrpSpPr>
            <p:grpSpPr>
              <a:xfrm>
                <a:off x="5957640" y="7764480"/>
                <a:ext cx="101160" cy="248760"/>
                <a:chOff x="5957640" y="7764480"/>
                <a:chExt cx="101160" cy="248760"/>
              </a:xfrm>
            </p:grpSpPr>
            <p:sp>
              <p:nvSpPr>
                <p:cNvPr id="556" name="Rectángulo"/>
                <p:cNvSpPr/>
                <p:nvPr/>
              </p:nvSpPr>
              <p:spPr>
                <a:xfrm>
                  <a:off x="5957640" y="7808760"/>
                  <a:ext cx="101160" cy="16056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57" name="Línea"/>
                <p:cNvSpPr/>
                <p:nvPr/>
              </p:nvSpPr>
              <p:spPr>
                <a:xfrm flipV="1">
                  <a:off x="6008400" y="7764480"/>
                  <a:ext cx="0" cy="248760"/>
                </a:xfrm>
                <a:prstGeom prst="line">
                  <a:avLst/>
                </a:prstGeom>
                <a:ln w="12700">
                  <a:solidFill>
                    <a:srgbClr val="A37EA7">
                      <a:hueOff val="112646"/>
                      <a:satOff val="4570"/>
                      <a:lumOff val="-19624"/>
                    </a:srgbClr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58" name="Agrupar"/>
              <p:cNvGrpSpPr/>
              <p:nvPr/>
            </p:nvGrpSpPr>
            <p:grpSpPr>
              <a:xfrm>
                <a:off x="6093360" y="7678440"/>
                <a:ext cx="101160" cy="248760"/>
                <a:chOff x="6093360" y="7678440"/>
                <a:chExt cx="101160" cy="248760"/>
              </a:xfrm>
            </p:grpSpPr>
            <p:sp>
              <p:nvSpPr>
                <p:cNvPr id="559" name="Rectángulo"/>
                <p:cNvSpPr/>
                <p:nvPr/>
              </p:nvSpPr>
              <p:spPr>
                <a:xfrm>
                  <a:off x="6093360" y="7722720"/>
                  <a:ext cx="101160" cy="16056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60" name="Línea"/>
                <p:cNvSpPr/>
                <p:nvPr/>
              </p:nvSpPr>
              <p:spPr>
                <a:xfrm flipV="1">
                  <a:off x="6144120" y="7678440"/>
                  <a:ext cx="0" cy="248760"/>
                </a:xfrm>
                <a:prstGeom prst="line">
                  <a:avLst/>
                </a:prstGeom>
                <a:ln w="12700">
                  <a:solidFill>
                    <a:srgbClr val="A37EA7">
                      <a:satOff val="11793"/>
                      <a:lumOff val="18243"/>
                    </a:srgbClr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61" name="Agrupar"/>
              <p:cNvGrpSpPr/>
              <p:nvPr/>
            </p:nvGrpSpPr>
            <p:grpSpPr>
              <a:xfrm>
                <a:off x="6267240" y="7648200"/>
                <a:ext cx="258840" cy="506880"/>
                <a:chOff x="6267240" y="7648200"/>
                <a:chExt cx="258840" cy="506880"/>
              </a:xfrm>
            </p:grpSpPr>
            <p:sp>
              <p:nvSpPr>
                <p:cNvPr id="562" name="1 =…"/>
                <p:cNvSpPr/>
                <p:nvPr/>
              </p:nvSpPr>
              <p:spPr>
                <a:xfrm>
                  <a:off x="6267240" y="7648200"/>
                  <a:ext cx="258840" cy="50688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numCol="1" spcCol="0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1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2 =</a:t>
                  </a:r>
                  <a:endParaRPr lang="es-ES" sz="900" b="0" strike="noStrike" spc="-1">
                    <a:latin typeface="Arial"/>
                  </a:endParaRPr>
                </a:p>
                <a:p>
                  <a:pPr>
                    <a:lnSpc>
                      <a:spcPct val="80000"/>
                    </a:lnSpc>
                    <a:buNone/>
                    <a:tabLst>
                      <a:tab pos="0" algn="l"/>
                    </a:tabLst>
                  </a:pPr>
                  <a:r>
                    <a:rPr lang="es-ES" sz="900" b="0" strike="noStrike" spc="-26">
                      <a:solidFill>
                        <a:srgbClr val="000000"/>
                      </a:solidFill>
                      <a:latin typeface="Arial"/>
                      <a:ea typeface="Arial"/>
                    </a:rPr>
                    <a:t>3 =</a:t>
                  </a:r>
                  <a:endParaRPr lang="es-ES" sz="900" b="0" strike="noStrike" spc="-1">
                    <a:latin typeface="Arial"/>
                  </a:endParaRPr>
                </a:p>
              </p:txBody>
            </p:sp>
            <p:sp>
              <p:nvSpPr>
                <p:cNvPr id="563" name="Rectángulo"/>
                <p:cNvSpPr/>
                <p:nvPr/>
              </p:nvSpPr>
              <p:spPr>
                <a:xfrm>
                  <a:off x="6416280" y="7658640"/>
                  <a:ext cx="101160" cy="9684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64" name="Rectángulo"/>
                <p:cNvSpPr/>
                <p:nvPr/>
              </p:nvSpPr>
              <p:spPr>
                <a:xfrm>
                  <a:off x="6416280" y="778176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hueOff val="112646"/>
                    <a:satOff val="4570"/>
                    <a:lumOff val="-19624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565" name="Rectángulo"/>
                <p:cNvSpPr/>
                <p:nvPr/>
              </p:nvSpPr>
              <p:spPr>
                <a:xfrm>
                  <a:off x="6416280" y="7904880"/>
                  <a:ext cx="101160" cy="96840"/>
                </a:xfrm>
                <a:prstGeom prst="rect">
                  <a:avLst/>
                </a:prstGeom>
                <a:solidFill>
                  <a:schemeClr val="accent6">
                    <a:satOff val="11793"/>
                    <a:lumOff val="18243"/>
                  </a:schemeClr>
                </a:solidFill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s-ES"/>
                </a:p>
              </p:txBody>
            </p:sp>
          </p:grpSp>
        </p:grpSp>
        <p:sp>
          <p:nvSpPr>
            <p:cNvPr id="566" name="Línea"/>
            <p:cNvSpPr/>
            <p:nvPr/>
          </p:nvSpPr>
          <p:spPr>
            <a:xfrm>
              <a:off x="5487120" y="8072640"/>
              <a:ext cx="218880" cy="0"/>
            </a:xfrm>
            <a:prstGeom prst="line">
              <a:avLst/>
            </a:prstGeom>
            <a:ln w="19050">
              <a:solidFill>
                <a:srgbClr val="53585F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67" name="b"/>
            <p:cNvSpPr/>
            <p:nvPr/>
          </p:nvSpPr>
          <p:spPr>
            <a:xfrm>
              <a:off x="5811250" y="7909045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400" b="0" strike="noStrike" spc="-1" dirty="0">
                <a:latin typeface="Arial"/>
              </a:endParaRPr>
            </a:p>
          </p:txBody>
        </p:sp>
        <p:sp>
          <p:nvSpPr>
            <p:cNvPr id="568" name="c"/>
            <p:cNvSpPr/>
            <p:nvPr/>
          </p:nvSpPr>
          <p:spPr>
            <a:xfrm>
              <a:off x="5951160" y="780749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569" name="a"/>
            <p:cNvSpPr/>
            <p:nvPr/>
          </p:nvSpPr>
          <p:spPr>
            <a:xfrm>
              <a:off x="6085080" y="7716965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570" name="a"/>
            <p:cNvSpPr/>
            <p:nvPr/>
          </p:nvSpPr>
          <p:spPr>
            <a:xfrm>
              <a:off x="4907520" y="7725375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400" b="0" strike="noStrike" spc="-1" dirty="0">
                <a:latin typeface="Arial"/>
              </a:endParaRPr>
            </a:p>
          </p:txBody>
        </p:sp>
        <p:sp>
          <p:nvSpPr>
            <p:cNvPr id="571" name="b"/>
            <p:cNvSpPr/>
            <p:nvPr/>
          </p:nvSpPr>
          <p:spPr>
            <a:xfrm>
              <a:off x="5041080" y="7925965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400" b="0" strike="noStrike" spc="-1" dirty="0">
                <a:latin typeface="Arial"/>
              </a:endParaRPr>
            </a:p>
          </p:txBody>
        </p:sp>
        <p:sp>
          <p:nvSpPr>
            <p:cNvPr id="572" name="c"/>
            <p:cNvSpPr/>
            <p:nvPr/>
          </p:nvSpPr>
          <p:spPr>
            <a:xfrm>
              <a:off x="5175000" y="783053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4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573" name="b"/>
            <p:cNvSpPr/>
            <p:nvPr/>
          </p:nvSpPr>
          <p:spPr>
            <a:xfrm>
              <a:off x="5502600" y="779521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800" b="0" strike="noStrike" spc="-1">
                <a:latin typeface="Arial"/>
              </a:endParaRPr>
            </a:p>
          </p:txBody>
        </p:sp>
        <p:sp>
          <p:nvSpPr>
            <p:cNvPr id="574" name="a"/>
            <p:cNvSpPr/>
            <p:nvPr/>
          </p:nvSpPr>
          <p:spPr>
            <a:xfrm>
              <a:off x="5502600" y="767065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800" b="0" strike="noStrike" spc="-1">
                <a:latin typeface="Arial"/>
              </a:endParaRPr>
            </a:p>
          </p:txBody>
        </p:sp>
        <p:sp>
          <p:nvSpPr>
            <p:cNvPr id="575" name="c"/>
            <p:cNvSpPr/>
            <p:nvPr/>
          </p:nvSpPr>
          <p:spPr>
            <a:xfrm>
              <a:off x="5502600" y="790897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800" b="0" strike="noStrike" spc="-1">
                <a:latin typeface="Arial"/>
              </a:endParaRPr>
            </a:p>
          </p:txBody>
        </p:sp>
        <p:sp>
          <p:nvSpPr>
            <p:cNvPr id="576" name="c"/>
            <p:cNvSpPr/>
            <p:nvPr/>
          </p:nvSpPr>
          <p:spPr>
            <a:xfrm>
              <a:off x="6412680" y="779089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c</a:t>
              </a:r>
              <a:endParaRPr lang="es-ES" sz="800" b="0" strike="noStrike" spc="-1">
                <a:latin typeface="Arial"/>
              </a:endParaRPr>
            </a:p>
          </p:txBody>
        </p:sp>
        <p:sp>
          <p:nvSpPr>
            <p:cNvPr id="577" name="b"/>
            <p:cNvSpPr/>
            <p:nvPr/>
          </p:nvSpPr>
          <p:spPr>
            <a:xfrm>
              <a:off x="6412680" y="767893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800" b="0" strike="noStrike" spc="-1" dirty="0">
                <a:latin typeface="Arial"/>
              </a:endParaRPr>
            </a:p>
          </p:txBody>
        </p:sp>
        <p:sp>
          <p:nvSpPr>
            <p:cNvPr id="578" name="a"/>
            <p:cNvSpPr/>
            <p:nvPr/>
          </p:nvSpPr>
          <p:spPr>
            <a:xfrm>
              <a:off x="6412680" y="7904655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8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800" b="0" strike="noStrike" spc="-1" dirty="0">
                <a:latin typeface="Arial"/>
              </a:endParaRPr>
            </a:p>
          </p:txBody>
        </p:sp>
      </p:grpSp>
      <p:sp>
        <p:nvSpPr>
          <p:cNvPr id="579" name="b"/>
          <p:cNvSpPr/>
          <p:nvPr/>
        </p:nvSpPr>
        <p:spPr>
          <a:xfrm>
            <a:off x="5502600" y="89611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800" b="0" strike="noStrike" spc="-1" dirty="0">
              <a:latin typeface="Arial"/>
            </a:endParaRPr>
          </a:p>
        </p:txBody>
      </p:sp>
      <p:sp>
        <p:nvSpPr>
          <p:cNvPr id="580" name="a"/>
          <p:cNvSpPr/>
          <p:nvPr/>
        </p:nvSpPr>
        <p:spPr>
          <a:xfrm>
            <a:off x="5502600" y="88366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800" b="0" strike="noStrike" spc="-1" dirty="0">
              <a:latin typeface="Arial"/>
            </a:endParaRPr>
          </a:p>
        </p:txBody>
      </p:sp>
      <p:sp>
        <p:nvSpPr>
          <p:cNvPr id="581" name="c"/>
          <p:cNvSpPr/>
          <p:nvPr/>
        </p:nvSpPr>
        <p:spPr>
          <a:xfrm>
            <a:off x="5502600" y="9074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582" name="c"/>
          <p:cNvSpPr/>
          <p:nvPr/>
        </p:nvSpPr>
        <p:spPr>
          <a:xfrm>
            <a:off x="6412680" y="89611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583" name="b"/>
          <p:cNvSpPr/>
          <p:nvPr/>
        </p:nvSpPr>
        <p:spPr>
          <a:xfrm>
            <a:off x="6412680" y="88366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800" b="0" strike="noStrike" spc="-1" dirty="0">
              <a:latin typeface="Arial"/>
            </a:endParaRPr>
          </a:p>
        </p:txBody>
      </p:sp>
      <p:sp>
        <p:nvSpPr>
          <p:cNvPr id="584" name="a"/>
          <p:cNvSpPr/>
          <p:nvPr/>
        </p:nvSpPr>
        <p:spPr>
          <a:xfrm>
            <a:off x="6412680" y="9074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8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800" b="0" strike="noStrike" spc="-1">
              <a:latin typeface="Arial"/>
            </a:endParaRPr>
          </a:p>
        </p:txBody>
      </p:sp>
      <p:sp>
        <p:nvSpPr>
          <p:cNvPr id="585" name="b"/>
          <p:cNvSpPr/>
          <p:nvPr/>
        </p:nvSpPr>
        <p:spPr>
          <a:xfrm>
            <a:off x="4155840" y="20172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586" name="a"/>
          <p:cNvSpPr/>
          <p:nvPr/>
        </p:nvSpPr>
        <p:spPr>
          <a:xfrm>
            <a:off x="4155840" y="18675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587" name="c"/>
          <p:cNvSpPr/>
          <p:nvPr/>
        </p:nvSpPr>
        <p:spPr>
          <a:xfrm>
            <a:off x="4155840" y="21566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588" name="b"/>
          <p:cNvSpPr/>
          <p:nvPr/>
        </p:nvSpPr>
        <p:spPr>
          <a:xfrm>
            <a:off x="3332160" y="20274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89" name="a"/>
          <p:cNvSpPr/>
          <p:nvPr/>
        </p:nvSpPr>
        <p:spPr>
          <a:xfrm>
            <a:off x="3332160" y="18773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90" name="c"/>
          <p:cNvSpPr/>
          <p:nvPr/>
        </p:nvSpPr>
        <p:spPr>
          <a:xfrm>
            <a:off x="3332160" y="21664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592" name="Línea"/>
          <p:cNvSpPr/>
          <p:nvPr/>
        </p:nvSpPr>
        <p:spPr>
          <a:xfrm>
            <a:off x="831960" y="3580920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595" name="Agrupar"/>
          <p:cNvGrpSpPr/>
          <p:nvPr/>
        </p:nvGrpSpPr>
        <p:grpSpPr>
          <a:xfrm>
            <a:off x="1412280" y="3310200"/>
            <a:ext cx="301320" cy="506880"/>
            <a:chOff x="1412280" y="3310200"/>
            <a:chExt cx="301320" cy="506880"/>
          </a:xfrm>
        </p:grpSpPr>
        <p:sp>
          <p:nvSpPr>
            <p:cNvPr id="596" name="1 =…"/>
            <p:cNvSpPr/>
            <p:nvPr/>
          </p:nvSpPr>
          <p:spPr>
            <a:xfrm>
              <a:off x="1412280" y="331020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597" name="Rectángulo"/>
            <p:cNvSpPr/>
            <p:nvPr/>
          </p:nvSpPr>
          <p:spPr>
            <a:xfrm>
              <a:off x="1586880" y="332064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98" name="Rectángulo"/>
            <p:cNvSpPr/>
            <p:nvPr/>
          </p:nvSpPr>
          <p:spPr>
            <a:xfrm>
              <a:off x="1586880" y="346284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99" name="Rectángulo"/>
            <p:cNvSpPr/>
            <p:nvPr/>
          </p:nvSpPr>
          <p:spPr>
            <a:xfrm>
              <a:off x="1586880" y="360504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600" name="Table 2-1-2-4-1-1-1-1-5-1-2-3-1-1-1-1-2-1-2-2-1"/>
          <p:cNvGraphicFramePr/>
          <p:nvPr>
            <p:extLst>
              <p:ext uri="{D42A27DB-BD31-4B8C-83A1-F6EECF244321}">
                <p14:modId xmlns:p14="http://schemas.microsoft.com/office/powerpoint/2010/main" val="1215664594"/>
              </p:ext>
            </p:extLst>
          </p:nvPr>
        </p:nvGraphicFramePr>
        <p:xfrm>
          <a:off x="526680" y="3313800"/>
          <a:ext cx="177480" cy="731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1" name="a"/>
          <p:cNvSpPr/>
          <p:nvPr/>
        </p:nvSpPr>
        <p:spPr>
          <a:xfrm>
            <a:off x="1209240" y="32839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02" name="a"/>
          <p:cNvSpPr/>
          <p:nvPr/>
        </p:nvSpPr>
        <p:spPr>
          <a:xfrm>
            <a:off x="1209240" y="38023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03" name="c"/>
          <p:cNvSpPr/>
          <p:nvPr/>
        </p:nvSpPr>
        <p:spPr>
          <a:xfrm>
            <a:off x="1209240" y="345024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04" name="b"/>
          <p:cNvSpPr/>
          <p:nvPr/>
        </p:nvSpPr>
        <p:spPr>
          <a:xfrm>
            <a:off x="1209240" y="36417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09" name="b"/>
          <p:cNvSpPr/>
          <p:nvPr/>
        </p:nvSpPr>
        <p:spPr>
          <a:xfrm>
            <a:off x="1586880" y="34630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10" name="a"/>
          <p:cNvSpPr/>
          <p:nvPr/>
        </p:nvSpPr>
        <p:spPr>
          <a:xfrm>
            <a:off x="1586880" y="3312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11" name="c"/>
          <p:cNvSpPr/>
          <p:nvPr/>
        </p:nvSpPr>
        <p:spPr>
          <a:xfrm>
            <a:off x="1586880" y="36023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14" name="Línea"/>
          <p:cNvSpPr/>
          <p:nvPr/>
        </p:nvSpPr>
        <p:spPr>
          <a:xfrm>
            <a:off x="1200240" y="4647240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5" name="Rectángulo"/>
          <p:cNvSpPr/>
          <p:nvPr/>
        </p:nvSpPr>
        <p:spPr>
          <a:xfrm>
            <a:off x="1548720" y="441871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6" name="Rectángulo"/>
          <p:cNvSpPr/>
          <p:nvPr/>
        </p:nvSpPr>
        <p:spPr>
          <a:xfrm>
            <a:off x="1548720" y="4560910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7" name="Rectángulo"/>
          <p:cNvSpPr/>
          <p:nvPr/>
        </p:nvSpPr>
        <p:spPr>
          <a:xfrm>
            <a:off x="1548720" y="4703110"/>
            <a:ext cx="126720" cy="121320"/>
          </a:xfrm>
          <a:prstGeom prst="rect">
            <a:avLst/>
          </a:prstGeom>
          <a:solidFill>
            <a:schemeClr val="accent6">
              <a:hueOff val="112646"/>
              <a:satOff val="4570"/>
              <a:lumOff val="-19624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25" name="a"/>
          <p:cNvSpPr/>
          <p:nvPr/>
        </p:nvSpPr>
        <p:spPr>
          <a:xfrm>
            <a:off x="558360" y="43477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26" name="a"/>
          <p:cNvSpPr/>
          <p:nvPr/>
        </p:nvSpPr>
        <p:spPr>
          <a:xfrm>
            <a:off x="558360" y="487908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27" name="c"/>
          <p:cNvSpPr/>
          <p:nvPr/>
        </p:nvSpPr>
        <p:spPr>
          <a:xfrm>
            <a:off x="558360" y="45270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28" name="b"/>
          <p:cNvSpPr/>
          <p:nvPr/>
        </p:nvSpPr>
        <p:spPr>
          <a:xfrm>
            <a:off x="558360" y="47185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29" name="b"/>
          <p:cNvSpPr/>
          <p:nvPr/>
        </p:nvSpPr>
        <p:spPr>
          <a:xfrm>
            <a:off x="941040" y="45050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30" name="a"/>
          <p:cNvSpPr/>
          <p:nvPr/>
        </p:nvSpPr>
        <p:spPr>
          <a:xfrm>
            <a:off x="941040" y="4354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31" name="c"/>
          <p:cNvSpPr/>
          <p:nvPr/>
        </p:nvSpPr>
        <p:spPr>
          <a:xfrm>
            <a:off x="941040" y="46440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32" name="b"/>
          <p:cNvSpPr/>
          <p:nvPr/>
        </p:nvSpPr>
        <p:spPr>
          <a:xfrm>
            <a:off x="1548720" y="455823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33" name="a"/>
          <p:cNvSpPr/>
          <p:nvPr/>
        </p:nvSpPr>
        <p:spPr>
          <a:xfrm>
            <a:off x="1548720" y="440847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34" name="c"/>
          <p:cNvSpPr/>
          <p:nvPr/>
        </p:nvSpPr>
        <p:spPr>
          <a:xfrm>
            <a:off x="1548720" y="469755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35" name="Línea"/>
          <p:cNvSpPr/>
          <p:nvPr/>
        </p:nvSpPr>
        <p:spPr>
          <a:xfrm>
            <a:off x="328320" y="5361840"/>
            <a:ext cx="3992040" cy="0"/>
          </a:xfrm>
          <a:prstGeom prst="line">
            <a:avLst/>
          </a:prstGeom>
          <a:ln w="6350">
            <a:solidFill>
              <a:srgbClr val="5358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36" name="Inspect Factors"/>
          <p:cNvSpPr/>
          <p:nvPr/>
        </p:nvSpPr>
        <p:spPr>
          <a:xfrm>
            <a:off x="334080" y="5391720"/>
            <a:ext cx="2171160" cy="3052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Inspect</a:t>
            </a:r>
            <a:r>
              <a:rPr lang="es-ES" sz="2400" b="0" strike="noStrike" spc="-1" dirty="0">
                <a:solidFill>
                  <a:srgbClr val="744A77"/>
                </a:solidFill>
                <a:latin typeface="Arial"/>
                <a:ea typeface="Arial"/>
              </a:rPr>
              <a:t> </a:t>
            </a:r>
            <a:r>
              <a:rPr lang="es-ES" sz="2400" b="0" strike="noStrike" spc="-1" dirty="0" err="1">
                <a:solidFill>
                  <a:srgbClr val="744A77"/>
                </a:solidFill>
                <a:latin typeface="Arial"/>
                <a:ea typeface="Arial"/>
              </a:rPr>
              <a:t>Factors</a:t>
            </a:r>
            <a:endParaRPr lang="es-ES" sz="2400" b="0" strike="noStrike" spc="-1" dirty="0">
              <a:latin typeface="Arial"/>
            </a:endParaRPr>
          </a:p>
        </p:txBody>
      </p:sp>
      <p:sp>
        <p:nvSpPr>
          <p:cNvPr id="637" name="fct_count(f, sort = FALSE, prop = FALSE) Count the number of values with each level. fct_count(f)…"/>
          <p:cNvSpPr/>
          <p:nvPr/>
        </p:nvSpPr>
        <p:spPr>
          <a:xfrm>
            <a:off x="2540520" y="5710680"/>
            <a:ext cx="1853280" cy="17863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fct_count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sort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FALSE,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prop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FALSE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Count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the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number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of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values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with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fct_count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fct_match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lvls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Check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for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lvls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 f.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fct_match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"a")</a:t>
            </a:r>
            <a:endParaRPr lang="es-ES" sz="11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s-ES" sz="11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fct_unique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lang="es-ES" sz="11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Return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the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unique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values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removing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duplicates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s-E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fct_unique</a:t>
            </a:r>
            <a:r>
              <a:rPr lang="es-ES" sz="11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(f)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40" name="Línea"/>
          <p:cNvSpPr/>
          <p:nvPr/>
        </p:nvSpPr>
        <p:spPr>
          <a:xfrm>
            <a:off x="1200240" y="6021720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641" name="Table 2-1-2-4-1-1-1-1-5-1-2-3-1-1-1-1-2-1-2-1"/>
          <p:cNvGraphicFramePr/>
          <p:nvPr>
            <p:extLst>
              <p:ext uri="{D42A27DB-BD31-4B8C-83A1-F6EECF244321}">
                <p14:modId xmlns:p14="http://schemas.microsoft.com/office/powerpoint/2010/main" val="316924604"/>
              </p:ext>
            </p:extLst>
          </p:nvPr>
        </p:nvGraphicFramePr>
        <p:xfrm>
          <a:off x="1520280" y="5731560"/>
          <a:ext cx="416560" cy="7315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lang="es-ES" sz="800" b="0" strike="noStrike" spc="-1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458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</a:t>
                      </a:r>
                      <a:endParaRPr lang="es-ES" sz="800" b="0" strike="noStrike" spc="-1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458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s-ES" sz="105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s-ES" sz="800" b="0" strike="noStrike" spc="-1" dirty="0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s-ES" sz="105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s-ES" sz="800" b="0" strike="noStrike" spc="-1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s-ES" sz="105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s-ES" sz="800" b="0" strike="noStrike" spc="-1" dirty="0">
                        <a:latin typeface="Arial"/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" name="c"/>
          <p:cNvSpPr/>
          <p:nvPr/>
        </p:nvSpPr>
        <p:spPr>
          <a:xfrm>
            <a:off x="1577520" y="629418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49" name="a"/>
          <p:cNvSpPr/>
          <p:nvPr/>
        </p:nvSpPr>
        <p:spPr>
          <a:xfrm>
            <a:off x="1577520" y="59040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50" name="b"/>
          <p:cNvSpPr/>
          <p:nvPr/>
        </p:nvSpPr>
        <p:spPr>
          <a:xfrm>
            <a:off x="1577520" y="611431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655" name="b"/>
          <p:cNvSpPr/>
          <p:nvPr/>
        </p:nvSpPr>
        <p:spPr>
          <a:xfrm>
            <a:off x="943200" y="58788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56" name="a"/>
          <p:cNvSpPr/>
          <p:nvPr/>
        </p:nvSpPr>
        <p:spPr>
          <a:xfrm>
            <a:off x="943200" y="57286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57" name="c"/>
          <p:cNvSpPr/>
          <p:nvPr/>
        </p:nvSpPr>
        <p:spPr>
          <a:xfrm>
            <a:off x="943200" y="60177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659" name="Línea"/>
          <p:cNvSpPr/>
          <p:nvPr/>
        </p:nvSpPr>
        <p:spPr>
          <a:xfrm>
            <a:off x="1200240" y="7153920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61" name="1 =…"/>
          <p:cNvSpPr/>
          <p:nvPr/>
        </p:nvSpPr>
        <p:spPr>
          <a:xfrm>
            <a:off x="1780560" y="6883200"/>
            <a:ext cx="258840" cy="360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662" name="Rectángulo"/>
          <p:cNvSpPr/>
          <p:nvPr/>
        </p:nvSpPr>
        <p:spPr>
          <a:xfrm>
            <a:off x="1955160" y="689364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63" name="Rectángulo"/>
          <p:cNvSpPr/>
          <p:nvPr/>
        </p:nvSpPr>
        <p:spPr>
          <a:xfrm>
            <a:off x="1955160" y="7035840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665" name="Table 2-1-2-4-1-1-1-1-5-1-2-3-1-1-1-1-2-1-2-2"/>
          <p:cNvGraphicFramePr/>
          <p:nvPr>
            <p:extLst>
              <p:ext uri="{D42A27DB-BD31-4B8C-83A1-F6EECF244321}">
                <p14:modId xmlns:p14="http://schemas.microsoft.com/office/powerpoint/2010/main" val="2287073385"/>
              </p:ext>
            </p:extLst>
          </p:nvPr>
        </p:nvGraphicFramePr>
        <p:xfrm>
          <a:off x="501120" y="6861240"/>
          <a:ext cx="177480" cy="53316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endParaRPr lang="es-ES" sz="105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00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6" name="1 =…"/>
          <p:cNvSpPr/>
          <p:nvPr/>
        </p:nvSpPr>
        <p:spPr>
          <a:xfrm>
            <a:off x="761400" y="6881040"/>
            <a:ext cx="258840" cy="3434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667" name="Rectángulo"/>
          <p:cNvSpPr/>
          <p:nvPr/>
        </p:nvSpPr>
        <p:spPr>
          <a:xfrm>
            <a:off x="936000" y="689148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68" name="Rectángulo"/>
          <p:cNvSpPr/>
          <p:nvPr/>
        </p:nvSpPr>
        <p:spPr>
          <a:xfrm>
            <a:off x="936000" y="7033680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69" name="a"/>
          <p:cNvSpPr/>
          <p:nvPr/>
        </p:nvSpPr>
        <p:spPr>
          <a:xfrm>
            <a:off x="1577520" y="68439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0" name="b"/>
          <p:cNvSpPr/>
          <p:nvPr/>
        </p:nvSpPr>
        <p:spPr>
          <a:xfrm>
            <a:off x="1577520" y="70369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1" name="a"/>
          <p:cNvSpPr/>
          <p:nvPr/>
        </p:nvSpPr>
        <p:spPr>
          <a:xfrm>
            <a:off x="545660" y="68418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2" name="a"/>
          <p:cNvSpPr/>
          <p:nvPr/>
        </p:nvSpPr>
        <p:spPr>
          <a:xfrm>
            <a:off x="545660" y="71953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3" name="b"/>
          <p:cNvSpPr/>
          <p:nvPr/>
        </p:nvSpPr>
        <p:spPr>
          <a:xfrm>
            <a:off x="545660" y="70344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674" name="b"/>
          <p:cNvSpPr/>
          <p:nvPr/>
        </p:nvSpPr>
        <p:spPr>
          <a:xfrm>
            <a:off x="943200" y="70262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75" name="a"/>
          <p:cNvSpPr/>
          <p:nvPr/>
        </p:nvSpPr>
        <p:spPr>
          <a:xfrm>
            <a:off x="943200" y="68764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76" name="b"/>
          <p:cNvSpPr/>
          <p:nvPr/>
        </p:nvSpPr>
        <p:spPr>
          <a:xfrm>
            <a:off x="1957320" y="70389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677" name="a"/>
          <p:cNvSpPr/>
          <p:nvPr/>
        </p:nvSpPr>
        <p:spPr>
          <a:xfrm>
            <a:off x="1957320" y="68764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graphicFrame>
        <p:nvGraphicFramePr>
          <p:cNvPr id="681" name="Table 2-1-2-4-1-1-1-1-5-1-2-3-1-1-1-1-2-1-2-4"/>
          <p:cNvGraphicFramePr/>
          <p:nvPr>
            <p:extLst>
              <p:ext uri="{D42A27DB-BD31-4B8C-83A1-F6EECF244321}">
                <p14:modId xmlns:p14="http://schemas.microsoft.com/office/powerpoint/2010/main" val="2863304775"/>
              </p:ext>
            </p:extLst>
          </p:nvPr>
        </p:nvGraphicFramePr>
        <p:xfrm>
          <a:off x="1799740" y="808360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0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A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2" name="Agrupar"/>
          <p:cNvGrpSpPr/>
          <p:nvPr/>
        </p:nvGrpSpPr>
        <p:grpSpPr>
          <a:xfrm>
            <a:off x="2022120" y="8128800"/>
            <a:ext cx="288360" cy="506880"/>
            <a:chOff x="2022120" y="8128800"/>
            <a:chExt cx="288360" cy="506880"/>
          </a:xfrm>
        </p:grpSpPr>
        <p:sp>
          <p:nvSpPr>
            <p:cNvPr id="683" name="1 =…"/>
            <p:cNvSpPr/>
            <p:nvPr/>
          </p:nvSpPr>
          <p:spPr>
            <a:xfrm>
              <a:off x="2022120" y="812880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684" name="Rectángulo"/>
            <p:cNvSpPr/>
            <p:nvPr/>
          </p:nvSpPr>
          <p:spPr>
            <a:xfrm>
              <a:off x="2183760" y="8139240"/>
              <a:ext cx="126720" cy="121320"/>
            </a:xfrm>
            <a:prstGeom prst="rect">
              <a:avLst/>
            </a:prstGeom>
            <a:solidFill>
              <a:srgbClr val="CF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85" name="Rectángulo"/>
            <p:cNvSpPr/>
            <p:nvPr/>
          </p:nvSpPr>
          <p:spPr>
            <a:xfrm>
              <a:off x="2183760" y="8281440"/>
              <a:ext cx="126720" cy="121320"/>
            </a:xfrm>
            <a:prstGeom prst="rect">
              <a:avLst/>
            </a:prstGeom>
            <a:solidFill>
              <a:srgbClr val="73497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86" name="Rectángulo"/>
            <p:cNvSpPr/>
            <p:nvPr/>
          </p:nvSpPr>
          <p:spPr>
            <a:xfrm>
              <a:off x="2183760" y="8423640"/>
              <a:ext cx="126720" cy="121320"/>
            </a:xfrm>
            <a:prstGeom prst="rect">
              <a:avLst/>
            </a:prstGeom>
            <a:solidFill>
              <a:srgbClr val="AA7CA9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688" name="Table 2-1-2-4-1-1-1-1-5-1-2-3-1-1-1-1-2-1-2-2-4"/>
          <p:cNvGraphicFramePr/>
          <p:nvPr>
            <p:extLst>
              <p:ext uri="{D42A27DB-BD31-4B8C-83A1-F6EECF244321}">
                <p14:modId xmlns:p14="http://schemas.microsoft.com/office/powerpoint/2010/main" val="2885796599"/>
              </p:ext>
            </p:extLst>
          </p:nvPr>
        </p:nvGraphicFramePr>
        <p:xfrm>
          <a:off x="513820" y="808779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9" name="Agrupar"/>
          <p:cNvGrpSpPr/>
          <p:nvPr/>
        </p:nvGrpSpPr>
        <p:grpSpPr>
          <a:xfrm>
            <a:off x="723240" y="8126640"/>
            <a:ext cx="288720" cy="506880"/>
            <a:chOff x="723240" y="8126640"/>
            <a:chExt cx="288720" cy="506880"/>
          </a:xfrm>
        </p:grpSpPr>
        <p:sp>
          <p:nvSpPr>
            <p:cNvPr id="690" name="1 =…"/>
            <p:cNvSpPr/>
            <p:nvPr/>
          </p:nvSpPr>
          <p:spPr>
            <a:xfrm>
              <a:off x="723240" y="812664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 dirty="0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 dirty="0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 dirty="0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 dirty="0">
                <a:latin typeface="Arial"/>
              </a:endParaRPr>
            </a:p>
          </p:txBody>
        </p:sp>
        <p:sp>
          <p:nvSpPr>
            <p:cNvPr id="691" name="Rectángulo"/>
            <p:cNvSpPr/>
            <p:nvPr/>
          </p:nvSpPr>
          <p:spPr>
            <a:xfrm>
              <a:off x="885240" y="8137080"/>
              <a:ext cx="126720" cy="121320"/>
            </a:xfrm>
            <a:prstGeom prst="rect">
              <a:avLst/>
            </a:prstGeom>
            <a:solidFill>
              <a:srgbClr val="D0AED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92" name="Rectángulo"/>
            <p:cNvSpPr/>
            <p:nvPr/>
          </p:nvSpPr>
          <p:spPr>
            <a:xfrm>
              <a:off x="885240" y="827928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694" name="Table 2-1-2-4-1-1-1-1-5-1-2-3-1-1-1-1-2-1-2-2-4-1"/>
          <p:cNvGraphicFramePr/>
          <p:nvPr>
            <p:extLst>
              <p:ext uri="{D42A27DB-BD31-4B8C-83A1-F6EECF244321}">
                <p14:modId xmlns:p14="http://schemas.microsoft.com/office/powerpoint/2010/main" val="2333510150"/>
              </p:ext>
            </p:extLst>
          </p:nvPr>
        </p:nvGraphicFramePr>
        <p:xfrm>
          <a:off x="1153410" y="808491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1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A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5" name="Agrupar"/>
          <p:cNvGrpSpPr/>
          <p:nvPr/>
        </p:nvGrpSpPr>
        <p:grpSpPr>
          <a:xfrm>
            <a:off x="1356840" y="8123760"/>
            <a:ext cx="288720" cy="506880"/>
            <a:chOff x="1356840" y="8123760"/>
            <a:chExt cx="288720" cy="506880"/>
          </a:xfrm>
        </p:grpSpPr>
        <p:sp>
          <p:nvSpPr>
            <p:cNvPr id="696" name="1 =…"/>
            <p:cNvSpPr/>
            <p:nvPr/>
          </p:nvSpPr>
          <p:spPr>
            <a:xfrm>
              <a:off x="1356840" y="81237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697" name="Rectángulo"/>
            <p:cNvSpPr/>
            <p:nvPr/>
          </p:nvSpPr>
          <p:spPr>
            <a:xfrm>
              <a:off x="1518840" y="8134200"/>
              <a:ext cx="126720" cy="121320"/>
            </a:xfrm>
            <a:prstGeom prst="rect">
              <a:avLst/>
            </a:prstGeom>
            <a:solidFill>
              <a:srgbClr val="D0AED3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98" name="Rectángulo"/>
            <p:cNvSpPr/>
            <p:nvPr/>
          </p:nvSpPr>
          <p:spPr>
            <a:xfrm>
              <a:off x="1518840" y="82764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99" name="+"/>
          <p:cNvSpPr/>
          <p:nvPr/>
        </p:nvSpPr>
        <p:spPr>
          <a:xfrm>
            <a:off x="1077480" y="8179920"/>
            <a:ext cx="83520" cy="134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53575F"/>
                </a:solidFill>
                <a:latin typeface="Arial"/>
                <a:ea typeface="Arial"/>
              </a:rPr>
              <a:t>+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700" name="="/>
          <p:cNvSpPr/>
          <p:nvPr/>
        </p:nvSpPr>
        <p:spPr>
          <a:xfrm>
            <a:off x="1713240" y="8178480"/>
            <a:ext cx="83520" cy="134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numCol="1" spcCol="0" anchor="ctr">
            <a:sp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53575F"/>
                </a:solidFill>
                <a:latin typeface="Arial"/>
                <a:ea typeface="Arial"/>
              </a:rPr>
              <a:t>=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701" name="a"/>
          <p:cNvSpPr/>
          <p:nvPr/>
        </p:nvSpPr>
        <p:spPr>
          <a:xfrm>
            <a:off x="1838520" y="80895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2" name="a"/>
          <p:cNvSpPr/>
          <p:nvPr/>
        </p:nvSpPr>
        <p:spPr>
          <a:xfrm>
            <a:off x="1838520" y="86209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3" name="c"/>
          <p:cNvSpPr/>
          <p:nvPr/>
        </p:nvSpPr>
        <p:spPr>
          <a:xfrm>
            <a:off x="1838520" y="826848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4" name="b"/>
          <p:cNvSpPr/>
          <p:nvPr/>
        </p:nvSpPr>
        <p:spPr>
          <a:xfrm>
            <a:off x="1838520" y="84600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5" name="a"/>
          <p:cNvSpPr/>
          <p:nvPr/>
        </p:nvSpPr>
        <p:spPr>
          <a:xfrm>
            <a:off x="552600" y="80874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706" name="c"/>
          <p:cNvSpPr/>
          <p:nvPr/>
        </p:nvSpPr>
        <p:spPr>
          <a:xfrm>
            <a:off x="552600" y="82663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7" name="b"/>
          <p:cNvSpPr/>
          <p:nvPr/>
        </p:nvSpPr>
        <p:spPr>
          <a:xfrm>
            <a:off x="1185840" y="809712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8" name="a"/>
          <p:cNvSpPr/>
          <p:nvPr/>
        </p:nvSpPr>
        <p:spPr>
          <a:xfrm>
            <a:off x="1185840" y="826344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709" name="c"/>
          <p:cNvSpPr/>
          <p:nvPr/>
        </p:nvSpPr>
        <p:spPr>
          <a:xfrm>
            <a:off x="2180880" y="82802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0" name="a"/>
          <p:cNvSpPr/>
          <p:nvPr/>
        </p:nvSpPr>
        <p:spPr>
          <a:xfrm>
            <a:off x="2180880" y="81304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1" name="b"/>
          <p:cNvSpPr/>
          <p:nvPr/>
        </p:nvSpPr>
        <p:spPr>
          <a:xfrm>
            <a:off x="2180880" y="842577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2" name="c"/>
          <p:cNvSpPr/>
          <p:nvPr/>
        </p:nvSpPr>
        <p:spPr>
          <a:xfrm>
            <a:off x="884520" y="826989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3" name="a"/>
          <p:cNvSpPr/>
          <p:nvPr/>
        </p:nvSpPr>
        <p:spPr>
          <a:xfrm>
            <a:off x="884520" y="81264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4" name="a"/>
          <p:cNvSpPr/>
          <p:nvPr/>
        </p:nvSpPr>
        <p:spPr>
          <a:xfrm>
            <a:off x="1518350" y="811941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5" name="b"/>
          <p:cNvSpPr/>
          <p:nvPr/>
        </p:nvSpPr>
        <p:spPr>
          <a:xfrm>
            <a:off x="1518350" y="827133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719" name="Línea"/>
          <p:cNvSpPr/>
          <p:nvPr/>
        </p:nvSpPr>
        <p:spPr>
          <a:xfrm>
            <a:off x="1682640" y="9450720"/>
            <a:ext cx="126720" cy="0"/>
          </a:xfrm>
          <a:prstGeom prst="line">
            <a:avLst/>
          </a:prstGeom>
          <a:ln w="1270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722" name="Table 2-1-2-4-1-1-1-1-5-1-2-3-1-1-1-1-2-2-1-1-2-2"/>
          <p:cNvGraphicFramePr/>
          <p:nvPr>
            <p:extLst>
              <p:ext uri="{D42A27DB-BD31-4B8C-83A1-F6EECF244321}">
                <p14:modId xmlns:p14="http://schemas.microsoft.com/office/powerpoint/2010/main" val="2461263360"/>
              </p:ext>
            </p:extLst>
          </p:nvPr>
        </p:nvGraphicFramePr>
        <p:xfrm>
          <a:off x="1220140" y="9151460"/>
          <a:ext cx="137520" cy="520200"/>
        </p:xfrm>
        <a:graphic>
          <a:graphicData uri="http://schemas.openxmlformats.org/drawingml/2006/table">
            <a:tbl>
              <a:tblPr/>
              <a:tblGrid>
                <a:gridCol w="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2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3" name="Agrupar"/>
          <p:cNvGrpSpPr/>
          <p:nvPr/>
        </p:nvGrpSpPr>
        <p:grpSpPr>
          <a:xfrm>
            <a:off x="1404000" y="9133200"/>
            <a:ext cx="199800" cy="367920"/>
            <a:chOff x="1404000" y="9133200"/>
            <a:chExt cx="199800" cy="367920"/>
          </a:xfrm>
        </p:grpSpPr>
        <p:sp>
          <p:nvSpPr>
            <p:cNvPr id="724" name="1 =…"/>
            <p:cNvSpPr/>
            <p:nvPr/>
          </p:nvSpPr>
          <p:spPr>
            <a:xfrm>
              <a:off x="1404000" y="9133200"/>
              <a:ext cx="139320" cy="367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ctr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700" b="0" strike="noStrike" spc="-1">
                <a:latin typeface="Arial"/>
              </a:endParaRPr>
            </a:p>
          </p:txBody>
        </p:sp>
        <p:sp>
          <p:nvSpPr>
            <p:cNvPr id="725" name="Rectángulo"/>
            <p:cNvSpPr/>
            <p:nvPr/>
          </p:nvSpPr>
          <p:spPr>
            <a:xfrm>
              <a:off x="1527840" y="9194400"/>
              <a:ext cx="75960" cy="727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26" name="Rectángulo"/>
            <p:cNvSpPr/>
            <p:nvPr/>
          </p:nvSpPr>
          <p:spPr>
            <a:xfrm>
              <a:off x="1527840" y="9285840"/>
              <a:ext cx="75960" cy="727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728" name="Table 2-1-2-4-1-1-1-1-5-1-2-3-1-1-1-1-2-2-1-1-2-1-1"/>
          <p:cNvGraphicFramePr/>
          <p:nvPr>
            <p:extLst>
              <p:ext uri="{D42A27DB-BD31-4B8C-83A1-F6EECF244321}">
                <p14:modId xmlns:p14="http://schemas.microsoft.com/office/powerpoint/2010/main" val="1617420047"/>
              </p:ext>
            </p:extLst>
          </p:nvPr>
        </p:nvGraphicFramePr>
        <p:xfrm>
          <a:off x="1220140" y="9497060"/>
          <a:ext cx="137520" cy="520200"/>
        </p:xfrm>
        <a:graphic>
          <a:graphicData uri="http://schemas.openxmlformats.org/drawingml/2006/table">
            <a:tbl>
              <a:tblPr/>
              <a:tblGrid>
                <a:gridCol w="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2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9" name="Agrupar"/>
          <p:cNvGrpSpPr/>
          <p:nvPr/>
        </p:nvGrpSpPr>
        <p:grpSpPr>
          <a:xfrm>
            <a:off x="1404000" y="9478800"/>
            <a:ext cx="199800" cy="367920"/>
            <a:chOff x="1404000" y="9478800"/>
            <a:chExt cx="199800" cy="367920"/>
          </a:xfrm>
        </p:grpSpPr>
        <p:sp>
          <p:nvSpPr>
            <p:cNvPr id="730" name="1 =…"/>
            <p:cNvSpPr/>
            <p:nvPr/>
          </p:nvSpPr>
          <p:spPr>
            <a:xfrm>
              <a:off x="1404000" y="9478800"/>
              <a:ext cx="139320" cy="367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ctr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700" b="0" strike="noStrike" spc="-1">
                <a:latin typeface="Arial"/>
              </a:endParaRPr>
            </a:p>
          </p:txBody>
        </p:sp>
        <p:sp>
          <p:nvSpPr>
            <p:cNvPr id="731" name="Rectángulo"/>
            <p:cNvSpPr/>
            <p:nvPr/>
          </p:nvSpPr>
          <p:spPr>
            <a:xfrm>
              <a:off x="1527840" y="9540000"/>
              <a:ext cx="75960" cy="72720"/>
            </a:xfrm>
            <a:prstGeom prst="rect">
              <a:avLst/>
            </a:prstGeom>
            <a:solidFill>
              <a:srgbClr val="D1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32" name="Rectángulo"/>
            <p:cNvSpPr/>
            <p:nvPr/>
          </p:nvSpPr>
          <p:spPr>
            <a:xfrm>
              <a:off x="1527840" y="9631440"/>
              <a:ext cx="75960" cy="727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734" name="Agrupar"/>
          <p:cNvGrpSpPr/>
          <p:nvPr/>
        </p:nvGrpSpPr>
        <p:grpSpPr>
          <a:xfrm>
            <a:off x="2058840" y="9445740"/>
            <a:ext cx="199800" cy="367920"/>
            <a:chOff x="2058840" y="9483840"/>
            <a:chExt cx="199800" cy="367920"/>
          </a:xfrm>
        </p:grpSpPr>
        <p:sp>
          <p:nvSpPr>
            <p:cNvPr id="735" name="1 =…"/>
            <p:cNvSpPr/>
            <p:nvPr/>
          </p:nvSpPr>
          <p:spPr>
            <a:xfrm>
              <a:off x="2058840" y="9483840"/>
              <a:ext cx="139320" cy="367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ctr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700" b="0" strike="noStrike" spc="-1">
                <a:latin typeface="Arial"/>
              </a:endParaRPr>
            </a:p>
          </p:txBody>
        </p:sp>
        <p:sp>
          <p:nvSpPr>
            <p:cNvPr id="736" name="Rectángulo"/>
            <p:cNvSpPr/>
            <p:nvPr/>
          </p:nvSpPr>
          <p:spPr>
            <a:xfrm>
              <a:off x="2182680" y="9545040"/>
              <a:ext cx="75960" cy="727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37" name="Rectángulo"/>
            <p:cNvSpPr/>
            <p:nvPr/>
          </p:nvSpPr>
          <p:spPr>
            <a:xfrm>
              <a:off x="2182680" y="9636480"/>
              <a:ext cx="75960" cy="727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38" name="Rectángulo"/>
            <p:cNvSpPr/>
            <p:nvPr/>
          </p:nvSpPr>
          <p:spPr>
            <a:xfrm>
              <a:off x="2182680" y="9727920"/>
              <a:ext cx="75960" cy="727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741" name="Agrupar"/>
          <p:cNvGrpSpPr/>
          <p:nvPr/>
        </p:nvGrpSpPr>
        <p:grpSpPr>
          <a:xfrm>
            <a:off x="2052720" y="9092940"/>
            <a:ext cx="199800" cy="367920"/>
            <a:chOff x="2052720" y="9131040"/>
            <a:chExt cx="199800" cy="367920"/>
          </a:xfrm>
        </p:grpSpPr>
        <p:sp>
          <p:nvSpPr>
            <p:cNvPr id="742" name="1 =…"/>
            <p:cNvSpPr/>
            <p:nvPr/>
          </p:nvSpPr>
          <p:spPr>
            <a:xfrm>
              <a:off x="2052720" y="9131040"/>
              <a:ext cx="139320" cy="367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ctr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7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700" b="0" strike="noStrike" spc="-21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700" b="0" strike="noStrike" spc="-1">
                <a:latin typeface="Arial"/>
              </a:endParaRPr>
            </a:p>
          </p:txBody>
        </p:sp>
        <p:sp>
          <p:nvSpPr>
            <p:cNvPr id="743" name="Rectángulo"/>
            <p:cNvSpPr/>
            <p:nvPr/>
          </p:nvSpPr>
          <p:spPr>
            <a:xfrm>
              <a:off x="2176560" y="9191880"/>
              <a:ext cx="75960" cy="727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44" name="Rectángulo"/>
            <p:cNvSpPr/>
            <p:nvPr/>
          </p:nvSpPr>
          <p:spPr>
            <a:xfrm>
              <a:off x="2176560" y="9283320"/>
              <a:ext cx="75960" cy="727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745" name="Rectángulo"/>
            <p:cNvSpPr/>
            <p:nvPr/>
          </p:nvSpPr>
          <p:spPr>
            <a:xfrm>
              <a:off x="2176560" y="9374760"/>
              <a:ext cx="75960" cy="727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751" name="a"/>
          <p:cNvSpPr/>
          <p:nvPr/>
        </p:nvSpPr>
        <p:spPr>
          <a:xfrm>
            <a:off x="1251720" y="917028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752" name="b"/>
          <p:cNvSpPr/>
          <p:nvPr/>
        </p:nvSpPr>
        <p:spPr>
          <a:xfrm>
            <a:off x="1251720" y="930168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753" name="c"/>
          <p:cNvSpPr/>
          <p:nvPr/>
        </p:nvSpPr>
        <p:spPr>
          <a:xfrm>
            <a:off x="1251720" y="963468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754" name="a"/>
          <p:cNvSpPr/>
          <p:nvPr/>
        </p:nvSpPr>
        <p:spPr>
          <a:xfrm>
            <a:off x="1251720" y="951624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757" name="b"/>
          <p:cNvSpPr/>
          <p:nvPr/>
        </p:nvSpPr>
        <p:spPr>
          <a:xfrm>
            <a:off x="1515110" y="92867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58" name="a"/>
          <p:cNvSpPr/>
          <p:nvPr/>
        </p:nvSpPr>
        <p:spPr>
          <a:xfrm>
            <a:off x="1508760" y="91895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59" name="b"/>
          <p:cNvSpPr/>
          <p:nvPr/>
        </p:nvSpPr>
        <p:spPr>
          <a:xfrm>
            <a:off x="2167660" y="92475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0" name="a"/>
          <p:cNvSpPr/>
          <p:nvPr/>
        </p:nvSpPr>
        <p:spPr>
          <a:xfrm>
            <a:off x="2154960" y="91496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1" name="c"/>
          <p:cNvSpPr/>
          <p:nvPr/>
        </p:nvSpPr>
        <p:spPr>
          <a:xfrm>
            <a:off x="2154960" y="93267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2" name="b"/>
          <p:cNvSpPr/>
          <p:nvPr/>
        </p:nvSpPr>
        <p:spPr>
          <a:xfrm>
            <a:off x="2174010" y="960097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3" name="a"/>
          <p:cNvSpPr/>
          <p:nvPr/>
        </p:nvSpPr>
        <p:spPr>
          <a:xfrm>
            <a:off x="2167660" y="94966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4" name="c"/>
          <p:cNvSpPr/>
          <p:nvPr/>
        </p:nvSpPr>
        <p:spPr>
          <a:xfrm>
            <a:off x="2167660" y="96864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5" name="a"/>
          <p:cNvSpPr/>
          <p:nvPr/>
        </p:nvSpPr>
        <p:spPr>
          <a:xfrm>
            <a:off x="1508760" y="95373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6" name="c"/>
          <p:cNvSpPr/>
          <p:nvPr/>
        </p:nvSpPr>
        <p:spPr>
          <a:xfrm>
            <a:off x="1508760" y="96291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7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700" b="0" strike="noStrike" spc="-1" dirty="0">
              <a:latin typeface="Arial"/>
            </a:endParaRPr>
          </a:p>
        </p:txBody>
      </p:sp>
      <p:sp>
        <p:nvSpPr>
          <p:cNvPr id="767" name="Rectángulo redondeado"/>
          <p:cNvSpPr/>
          <p:nvPr/>
        </p:nvSpPr>
        <p:spPr>
          <a:xfrm>
            <a:off x="1188620" y="9104820"/>
            <a:ext cx="452520" cy="704880"/>
          </a:xfrm>
          <a:prstGeom prst="roundRect">
            <a:avLst>
              <a:gd name="adj" fmla="val 23361"/>
            </a:avLst>
          </a:prstGeom>
          <a:noFill/>
          <a:ln w="12700">
            <a:solidFill>
              <a:srgbClr val="85888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769" name="fct_reorder(.f, .x, .fun = median,  ..., .desc = FALSE) Reorder levels by their relationship with another variable.…"/>
          <p:cNvSpPr/>
          <p:nvPr/>
        </p:nvSpPr>
        <p:spPr>
          <a:xfrm>
            <a:off x="6636240" y="7642080"/>
            <a:ext cx="2259000" cy="2501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1" strike="noStrike" spc="-1">
                <a:solidFill>
                  <a:srgbClr val="000000"/>
                </a:solidFill>
                <a:latin typeface="Arial"/>
                <a:ea typeface="Arial"/>
              </a:rPr>
              <a:t>fct_reorder(</a:t>
            </a: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.f, .x, .fun = median, </a:t>
            </a:r>
            <a:br>
              <a:rPr sz="970"/>
            </a:b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..., .desc = FALSE</a:t>
            </a:r>
            <a:r>
              <a:rPr lang="es-ES" sz="97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Reorder levels by their relationship with another variable.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boxplot(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 PlantGrowth, </a:t>
            </a:r>
            <a:br>
              <a:rPr sz="970"/>
            </a:b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 weight ~ fct_reorder(group, weight)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1" strike="noStrike" spc="-1">
                <a:solidFill>
                  <a:srgbClr val="000000"/>
                </a:solidFill>
                <a:latin typeface="Arial"/>
                <a:ea typeface="Arial"/>
              </a:rPr>
              <a:t>fct_reorder2(</a:t>
            </a: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.f, .x, .y, .fun = last2, ..., .desc = TRUE</a:t>
            </a:r>
            <a:r>
              <a:rPr lang="es-ES" sz="97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Reorder levels by their final values when plotted with two other variables.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ggplot(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 diamonds,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 aes(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   carat, price, 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   color = fct_reorder2(color, carat, price)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 )) + </a:t>
            </a:r>
            <a:endParaRPr lang="es-ES" sz="97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970" b="0" strike="noStrike" spc="-1">
                <a:solidFill>
                  <a:srgbClr val="000000"/>
                </a:solidFill>
                <a:latin typeface="Arial"/>
                <a:ea typeface="Arial"/>
              </a:rPr>
              <a:t>  geom_smooth()</a:t>
            </a:r>
            <a:endParaRPr lang="es-ES" sz="970" b="0" strike="noStrike" spc="-1">
              <a:latin typeface="Arial"/>
            </a:endParaRPr>
          </a:p>
        </p:txBody>
      </p:sp>
      <p:grpSp>
        <p:nvGrpSpPr>
          <p:cNvPr id="770" name="Agrupar"/>
          <p:cNvGrpSpPr/>
          <p:nvPr/>
        </p:nvGrpSpPr>
        <p:grpSpPr>
          <a:xfrm>
            <a:off x="9507000" y="8671020"/>
            <a:ext cx="1565880" cy="718620"/>
            <a:chOff x="9507000" y="8770080"/>
            <a:chExt cx="1565880" cy="718620"/>
          </a:xfrm>
        </p:grpSpPr>
        <p:grpSp>
          <p:nvGrpSpPr>
            <p:cNvPr id="771" name="Agrupar"/>
            <p:cNvGrpSpPr/>
            <p:nvPr/>
          </p:nvGrpSpPr>
          <p:grpSpPr>
            <a:xfrm>
              <a:off x="9507000" y="8770080"/>
              <a:ext cx="1565880" cy="718620"/>
              <a:chOff x="9507000" y="8770080"/>
              <a:chExt cx="1565880" cy="718620"/>
            </a:xfrm>
          </p:grpSpPr>
          <p:grpSp>
            <p:nvGrpSpPr>
              <p:cNvPr id="772" name="Agrupar"/>
              <p:cNvGrpSpPr/>
              <p:nvPr/>
            </p:nvGrpSpPr>
            <p:grpSpPr>
              <a:xfrm>
                <a:off x="10526520" y="8777700"/>
                <a:ext cx="546360" cy="711000"/>
                <a:chOff x="10526520" y="8777700"/>
                <a:chExt cx="546360" cy="711000"/>
              </a:xfrm>
            </p:grpSpPr>
            <p:grpSp>
              <p:nvGrpSpPr>
                <p:cNvPr id="773" name="Agrupar"/>
                <p:cNvGrpSpPr/>
                <p:nvPr/>
              </p:nvGrpSpPr>
              <p:grpSpPr>
                <a:xfrm>
                  <a:off x="10771560" y="8820360"/>
                  <a:ext cx="301320" cy="506880"/>
                  <a:chOff x="10771560" y="8820360"/>
                  <a:chExt cx="301320" cy="506880"/>
                </a:xfrm>
              </p:grpSpPr>
              <p:sp>
                <p:nvSpPr>
                  <p:cNvPr id="774" name="1 =…"/>
                  <p:cNvSpPr/>
                  <p:nvPr/>
                </p:nvSpPr>
                <p:spPr>
                  <a:xfrm>
                    <a:off x="10771560" y="882036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775" name="Rectángulo"/>
                  <p:cNvSpPr/>
                  <p:nvPr/>
                </p:nvSpPr>
                <p:spPr>
                  <a:xfrm>
                    <a:off x="10946160" y="883080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6" name="Rectángulo"/>
                  <p:cNvSpPr/>
                  <p:nvPr/>
                </p:nvSpPr>
                <p:spPr>
                  <a:xfrm>
                    <a:off x="10946160" y="897300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7" name="Rectángulo"/>
                  <p:cNvSpPr/>
                  <p:nvPr/>
                </p:nvSpPr>
                <p:spPr>
                  <a:xfrm>
                    <a:off x="10946160" y="9115200"/>
                    <a:ext cx="126720" cy="121320"/>
                  </a:xfrm>
                  <a:prstGeom prst="rect">
                    <a:avLst/>
                  </a:prstGeom>
                  <a:solidFill>
                    <a:srgbClr val="3DA8A9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  <p:graphicFrame>
              <p:nvGraphicFramePr>
                <p:cNvPr id="778" name="Table 2"/>
                <p:cNvGraphicFramePr/>
                <p:nvPr>
                  <p:extLst>
                    <p:ext uri="{D42A27DB-BD31-4B8C-83A1-F6EECF244321}">
                      <p14:modId xmlns:p14="http://schemas.microsoft.com/office/powerpoint/2010/main" val="1161193351"/>
                    </p:ext>
                  </p:extLst>
                </p:nvPr>
              </p:nvGraphicFramePr>
              <p:xfrm>
                <a:off x="10526520" y="877770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779" name="Agrupar"/>
              <p:cNvGrpSpPr/>
              <p:nvPr/>
            </p:nvGrpSpPr>
            <p:grpSpPr>
              <a:xfrm>
                <a:off x="9507000" y="8770080"/>
                <a:ext cx="546720" cy="711000"/>
                <a:chOff x="9507000" y="8770080"/>
                <a:chExt cx="546720" cy="711000"/>
              </a:xfrm>
            </p:grpSpPr>
            <p:graphicFrame>
              <p:nvGraphicFramePr>
                <p:cNvPr id="780" name="Table 2-1-2-4-1-1-1-1-5-1-2-3-1-1-1-1-2-1-2-2-5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635498005"/>
                    </p:ext>
                  </p:extLst>
                </p:nvPr>
              </p:nvGraphicFramePr>
              <p:xfrm>
                <a:off x="9507000" y="877008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05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05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781" name="Agrupar"/>
                <p:cNvGrpSpPr/>
                <p:nvPr/>
              </p:nvGrpSpPr>
              <p:grpSpPr>
                <a:xfrm>
                  <a:off x="9752400" y="8820360"/>
                  <a:ext cx="301320" cy="506880"/>
                  <a:chOff x="9752400" y="8820360"/>
                  <a:chExt cx="301320" cy="506880"/>
                </a:xfrm>
              </p:grpSpPr>
              <p:sp>
                <p:nvSpPr>
                  <p:cNvPr id="782" name="1 =…"/>
                  <p:cNvSpPr/>
                  <p:nvPr/>
                </p:nvSpPr>
                <p:spPr>
                  <a:xfrm>
                    <a:off x="9752400" y="882036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783" name="Rectángulo"/>
                  <p:cNvSpPr/>
                  <p:nvPr/>
                </p:nvSpPr>
                <p:spPr>
                  <a:xfrm>
                    <a:off x="9927000" y="883080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84" name="Rectángulo"/>
                  <p:cNvSpPr/>
                  <p:nvPr/>
                </p:nvSpPr>
                <p:spPr>
                  <a:xfrm>
                    <a:off x="9927000" y="897300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785" name="Línea"/>
              <p:cNvSpPr/>
              <p:nvPr/>
            </p:nvSpPr>
            <p:spPr>
              <a:xfrm>
                <a:off x="10191240" y="893844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786" name="x"/>
            <p:cNvSpPr/>
            <p:nvPr/>
          </p:nvSpPr>
          <p:spPr>
            <a:xfrm>
              <a:off x="10946160" y="91136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787" name="a"/>
            <p:cNvSpPr/>
            <p:nvPr/>
          </p:nvSpPr>
          <p:spPr>
            <a:xfrm>
              <a:off x="10568160" y="87811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788" name="b"/>
            <p:cNvSpPr/>
            <p:nvPr/>
          </p:nvSpPr>
          <p:spPr>
            <a:xfrm>
              <a:off x="10568160" y="89730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789" name="a"/>
            <p:cNvSpPr/>
            <p:nvPr/>
          </p:nvSpPr>
          <p:spPr>
            <a:xfrm>
              <a:off x="9549000" y="87811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790" name="b"/>
            <p:cNvSpPr/>
            <p:nvPr/>
          </p:nvSpPr>
          <p:spPr>
            <a:xfrm>
              <a:off x="9549000" y="89730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 dirty="0">
                <a:latin typeface="Arial"/>
              </a:endParaRPr>
            </a:p>
          </p:txBody>
        </p:sp>
        <p:sp>
          <p:nvSpPr>
            <p:cNvPr id="791" name="b"/>
            <p:cNvSpPr/>
            <p:nvPr/>
          </p:nvSpPr>
          <p:spPr>
            <a:xfrm>
              <a:off x="9936360" y="898080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792" name="a"/>
            <p:cNvSpPr/>
            <p:nvPr/>
          </p:nvSpPr>
          <p:spPr>
            <a:xfrm>
              <a:off x="9936360" y="88234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793" name="b"/>
            <p:cNvSpPr/>
            <p:nvPr/>
          </p:nvSpPr>
          <p:spPr>
            <a:xfrm>
              <a:off x="10946160" y="89819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794" name="a"/>
            <p:cNvSpPr/>
            <p:nvPr/>
          </p:nvSpPr>
          <p:spPr>
            <a:xfrm>
              <a:off x="10946160" y="88165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grpSp>
        <p:nvGrpSpPr>
          <p:cNvPr id="795" name="Agrupar"/>
          <p:cNvGrpSpPr/>
          <p:nvPr/>
        </p:nvGrpSpPr>
        <p:grpSpPr>
          <a:xfrm>
            <a:off x="9499380" y="9430680"/>
            <a:ext cx="1573500" cy="713160"/>
            <a:chOff x="9499380" y="9339240"/>
            <a:chExt cx="1573500" cy="713160"/>
          </a:xfrm>
        </p:grpSpPr>
        <p:grpSp>
          <p:nvGrpSpPr>
            <p:cNvPr id="796" name="Agrupar"/>
            <p:cNvGrpSpPr/>
            <p:nvPr/>
          </p:nvGrpSpPr>
          <p:grpSpPr>
            <a:xfrm>
              <a:off x="9499380" y="9339240"/>
              <a:ext cx="1573500" cy="713160"/>
              <a:chOff x="9499380" y="9339240"/>
              <a:chExt cx="1573500" cy="713160"/>
            </a:xfrm>
          </p:grpSpPr>
          <p:sp>
            <p:nvSpPr>
              <p:cNvPr id="797" name="Línea"/>
              <p:cNvSpPr/>
              <p:nvPr/>
            </p:nvSpPr>
            <p:spPr>
              <a:xfrm>
                <a:off x="10191240" y="9662400"/>
                <a:ext cx="218520" cy="0"/>
              </a:xfrm>
              <a:prstGeom prst="line">
                <a:avLst/>
              </a:prstGeom>
              <a:ln w="19050">
                <a:solidFill>
                  <a:srgbClr val="53585F"/>
                </a:solidFill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798" name="Agrupar"/>
              <p:cNvGrpSpPr/>
              <p:nvPr/>
            </p:nvGrpSpPr>
            <p:grpSpPr>
              <a:xfrm>
                <a:off x="10526520" y="9341400"/>
                <a:ext cx="546360" cy="711000"/>
                <a:chOff x="10526520" y="9341400"/>
                <a:chExt cx="546360" cy="711000"/>
              </a:xfrm>
            </p:grpSpPr>
            <p:graphicFrame>
              <p:nvGraphicFramePr>
                <p:cNvPr id="799" name="Table 2-1-2-4-1-1-1-1-5-1-2-3-1-1-1-1-2-1-2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34150502"/>
                    </p:ext>
                  </p:extLst>
                </p:nvPr>
              </p:nvGraphicFramePr>
              <p:xfrm>
                <a:off x="10526520" y="9341400"/>
                <a:ext cx="1774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1774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5CA6A8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800" name="Agrupar"/>
                <p:cNvGrpSpPr/>
                <p:nvPr/>
              </p:nvGrpSpPr>
              <p:grpSpPr>
                <a:xfrm>
                  <a:off x="10771560" y="9392040"/>
                  <a:ext cx="301320" cy="506880"/>
                  <a:chOff x="10771560" y="9392040"/>
                  <a:chExt cx="301320" cy="506880"/>
                </a:xfrm>
              </p:grpSpPr>
              <p:sp>
                <p:nvSpPr>
                  <p:cNvPr id="801" name="1 =…"/>
                  <p:cNvSpPr/>
                  <p:nvPr/>
                </p:nvSpPr>
                <p:spPr>
                  <a:xfrm>
                    <a:off x="10771560" y="939204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 dirty="0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 dirty="0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 dirty="0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3 =</a:t>
                    </a:r>
                    <a:endParaRPr lang="es-ES" sz="1000" b="0" strike="noStrike" spc="-1" dirty="0">
                      <a:latin typeface="Arial"/>
                    </a:endParaRPr>
                  </a:p>
                </p:txBody>
              </p:sp>
              <p:sp>
                <p:nvSpPr>
                  <p:cNvPr id="802" name="Rectángulo"/>
                  <p:cNvSpPr/>
                  <p:nvPr/>
                </p:nvSpPr>
                <p:spPr>
                  <a:xfrm>
                    <a:off x="10946160" y="940212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03" name="Rectángulo"/>
                  <p:cNvSpPr/>
                  <p:nvPr/>
                </p:nvSpPr>
                <p:spPr>
                  <a:xfrm>
                    <a:off x="10946160" y="954468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04" name="Rectángulo"/>
                  <p:cNvSpPr/>
                  <p:nvPr/>
                </p:nvSpPr>
                <p:spPr>
                  <a:xfrm>
                    <a:off x="10946160" y="9686880"/>
                    <a:ext cx="126720" cy="121320"/>
                  </a:xfrm>
                  <a:prstGeom prst="rect">
                    <a:avLst/>
                  </a:prstGeom>
                  <a:solidFill>
                    <a:srgbClr val="5CA6A8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805" name="Agrupar"/>
              <p:cNvGrpSpPr/>
              <p:nvPr/>
            </p:nvGrpSpPr>
            <p:grpSpPr>
              <a:xfrm>
                <a:off x="9499380" y="9339240"/>
                <a:ext cx="554340" cy="711000"/>
                <a:chOff x="9499380" y="9339240"/>
                <a:chExt cx="554340" cy="711000"/>
              </a:xfrm>
            </p:grpSpPr>
            <p:graphicFrame>
              <p:nvGraphicFramePr>
                <p:cNvPr id="806" name="Table 2-1-2-4-1-1-1-1-5-1-2-3-1-1-1-1-2-1-2-2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792702524"/>
                    </p:ext>
                  </p:extLst>
                </p:nvPr>
              </p:nvGraphicFramePr>
              <p:xfrm>
                <a:off x="9499380" y="9339240"/>
                <a:ext cx="208280" cy="711000"/>
              </p:xfrm>
              <a:graphic>
                <a:graphicData uri="http://schemas.openxmlformats.org/drawingml/2006/table">
                  <a:tbl>
                    <a:tblPr/>
                    <a:tblGrid>
                      <a:gridCol w="20828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D0AED4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endParaRPr lang="es-ES" sz="110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A37EA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77480">
                      <a:tc>
                        <a:txBody>
                          <a:bodyPr/>
                          <a:lstStyle/>
                          <a:p>
                            <a:pPr algn="ctr">
                              <a:lnSpc>
                                <a:spcPct val="100000"/>
                              </a:lnSpc>
                              <a:buNone/>
                              <a:tabLst>
                                <a:tab pos="0" algn="l"/>
                              </a:tabLst>
                            </a:pPr>
                            <a:r>
                              <a:rPr lang="es-ES" sz="400" b="0" strike="noStrike" spc="-1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</a:rPr>
                              <a:t>NA</a:t>
                            </a:r>
                            <a:endParaRPr lang="es-ES" sz="400" b="0" strike="noStrike" spc="-1">
                              <a:latin typeface="Arial"/>
                            </a:endParaRPr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solidFill>
                            <a:srgbClr val="EBEBEB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78560">
                      <a:tc>
                        <a:txBody>
                          <a:bodyPr/>
                          <a:lstStyle/>
                          <a:p>
                            <a:endParaRPr lang="es-ES" sz="1100" dirty="0"/>
                          </a:p>
                        </a:txBody>
                        <a:tcPr marL="0" marR="0" marT="0" marB="0" anchor="ctr">
                          <a:lnL w="12240">
                            <a:solidFill>
                              <a:srgbClr val="FFFFFF"/>
                            </a:solidFill>
                          </a:lnL>
                          <a:lnR w="12240">
                            <a:solidFill>
                              <a:srgbClr val="FFFFFF"/>
                            </a:solidFill>
                          </a:lnR>
                          <a:lnT w="12240">
                            <a:solidFill>
                              <a:srgbClr val="FFFFFF"/>
                            </a:solidFill>
                          </a:lnT>
                          <a:lnB w="12240">
                            <a:solidFill>
                              <a:srgbClr val="FFFFFF"/>
                            </a:solidFill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807" name="Agrupar"/>
                <p:cNvGrpSpPr/>
                <p:nvPr/>
              </p:nvGrpSpPr>
              <p:grpSpPr>
                <a:xfrm>
                  <a:off x="9752400" y="9389520"/>
                  <a:ext cx="301320" cy="506880"/>
                  <a:chOff x="9752400" y="9389520"/>
                  <a:chExt cx="301320" cy="506880"/>
                </a:xfrm>
              </p:grpSpPr>
              <p:sp>
                <p:nvSpPr>
                  <p:cNvPr id="808" name="1 =…"/>
                  <p:cNvSpPr/>
                  <p:nvPr/>
                </p:nvSpPr>
                <p:spPr>
                  <a:xfrm>
                    <a:off x="9752400" y="9389520"/>
                    <a:ext cx="258840" cy="50688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0" tIns="0" rIns="0" bIns="0" numCol="1" spcCol="0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1 =</a:t>
                    </a:r>
                    <a:endParaRPr lang="es-ES" sz="1000" b="0" strike="noStrike" spc="-1">
                      <a:latin typeface="Arial"/>
                    </a:endParaRPr>
                  </a:p>
                  <a:p>
                    <a:pPr>
                      <a:lnSpc>
                        <a:spcPct val="80000"/>
                      </a:lnSpc>
                      <a:buNone/>
                      <a:tabLst>
                        <a:tab pos="0" algn="l"/>
                      </a:tabLst>
                    </a:pPr>
                    <a:r>
                      <a:rPr lang="es-ES" sz="1000" b="0" strike="noStrike" spc="-29">
                        <a:solidFill>
                          <a:srgbClr val="000000"/>
                        </a:solidFill>
                        <a:latin typeface="Arial"/>
                        <a:ea typeface="Arial"/>
                      </a:rPr>
                      <a:t>2 =</a:t>
                    </a:r>
                    <a:endParaRPr lang="es-ES" sz="1000" b="0" strike="noStrike" spc="-1">
                      <a:latin typeface="Arial"/>
                    </a:endParaRPr>
                  </a:p>
                </p:txBody>
              </p:sp>
              <p:sp>
                <p:nvSpPr>
                  <p:cNvPr id="809" name="Rectángulo"/>
                  <p:cNvSpPr/>
                  <p:nvPr/>
                </p:nvSpPr>
                <p:spPr>
                  <a:xfrm>
                    <a:off x="9927000" y="9399960"/>
                    <a:ext cx="126720" cy="121320"/>
                  </a:xfrm>
                  <a:prstGeom prst="rect">
                    <a:avLst/>
                  </a:prstGeom>
                  <a:solidFill>
                    <a:schemeClr val="accent6">
                      <a:satOff val="11793"/>
                      <a:lumOff val="18243"/>
                    </a:schemeClr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810" name="Rectángulo"/>
                  <p:cNvSpPr/>
                  <p:nvPr/>
                </p:nvSpPr>
                <p:spPr>
                  <a:xfrm>
                    <a:off x="9927000" y="9542160"/>
                    <a:ext cx="126720" cy="12132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811" name="x"/>
            <p:cNvSpPr/>
            <p:nvPr/>
          </p:nvSpPr>
          <p:spPr>
            <a:xfrm>
              <a:off x="10568160" y="972324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2" name="a"/>
            <p:cNvSpPr/>
            <p:nvPr/>
          </p:nvSpPr>
          <p:spPr>
            <a:xfrm>
              <a:off x="10568160" y="935280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3" name="b"/>
            <p:cNvSpPr/>
            <p:nvPr/>
          </p:nvSpPr>
          <p:spPr>
            <a:xfrm>
              <a:off x="10568160" y="954432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4" name="a"/>
            <p:cNvSpPr/>
            <p:nvPr/>
          </p:nvSpPr>
          <p:spPr>
            <a:xfrm>
              <a:off x="9549000" y="935028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5" name="b"/>
            <p:cNvSpPr/>
            <p:nvPr/>
          </p:nvSpPr>
          <p:spPr>
            <a:xfrm>
              <a:off x="9549000" y="9542160"/>
              <a:ext cx="114120" cy="222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500" b="1" strike="noStrike" spc="-1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500" b="0" strike="noStrike" spc="-1">
                <a:latin typeface="Arial"/>
              </a:endParaRPr>
            </a:p>
          </p:txBody>
        </p:sp>
        <p:sp>
          <p:nvSpPr>
            <p:cNvPr id="816" name="b"/>
            <p:cNvSpPr/>
            <p:nvPr/>
          </p:nvSpPr>
          <p:spPr>
            <a:xfrm>
              <a:off x="9936360" y="953688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817" name="a"/>
            <p:cNvSpPr/>
            <p:nvPr/>
          </p:nvSpPr>
          <p:spPr>
            <a:xfrm>
              <a:off x="9936360" y="93871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818" name="b"/>
            <p:cNvSpPr/>
            <p:nvPr/>
          </p:nvSpPr>
          <p:spPr>
            <a:xfrm>
              <a:off x="10946160" y="955614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b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819" name="a"/>
            <p:cNvSpPr/>
            <p:nvPr/>
          </p:nvSpPr>
          <p:spPr>
            <a:xfrm>
              <a:off x="10946160" y="93835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a</a:t>
              </a:r>
              <a:endParaRPr lang="es-ES" sz="1100" b="0" strike="noStrike" spc="-1" dirty="0">
                <a:latin typeface="Arial"/>
              </a:endParaRPr>
            </a:p>
          </p:txBody>
        </p:sp>
        <p:sp>
          <p:nvSpPr>
            <p:cNvPr id="820" name="x"/>
            <p:cNvSpPr/>
            <p:nvPr/>
          </p:nvSpPr>
          <p:spPr>
            <a:xfrm>
              <a:off x="10946160" y="9680220"/>
              <a:ext cx="114120" cy="162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 algn="ctr"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100" b="1" strike="noStrike" spc="-1" dirty="0">
                  <a:solidFill>
                    <a:srgbClr val="FFFFFF"/>
                  </a:solidFill>
                  <a:latin typeface="Arial"/>
                  <a:ea typeface="Arial"/>
                </a:rPr>
                <a:t>x</a:t>
              </a:r>
              <a:endParaRPr lang="es-ES" sz="1100" b="0" strike="noStrike" spc="-1" dirty="0">
                <a:latin typeface="Arial"/>
              </a:endParaRPr>
            </a:p>
          </p:txBody>
        </p:sp>
      </p:grpSp>
      <p:sp>
        <p:nvSpPr>
          <p:cNvPr id="821" name="fct_relevel(.f, ..., after = 0L)  Manually reorder factor levels. fct_relevel(f, c(&quot;b&quot;, &quot;c&quot;, &quot;a&quot;))…"/>
          <p:cNvSpPr/>
          <p:nvPr/>
        </p:nvSpPr>
        <p:spPr>
          <a:xfrm>
            <a:off x="6636240" y="2002680"/>
            <a:ext cx="2259000" cy="54633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12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fct_relevel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.f, ..., after = 0L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br>
              <a:rPr sz="1200" dirty="0"/>
            </a:b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Manually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reorder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factor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200" dirty="0"/>
            </a:b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fct_relevel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(f, c("b", "c", "a"))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12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fct_infreq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ordered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NA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Reorder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by the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frequency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br>
              <a:rPr sz="1200" dirty="0"/>
            </a:b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which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they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appear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 the </a:t>
            </a:r>
            <a:br>
              <a:rPr sz="1200" dirty="0"/>
            </a:b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data (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highest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frequency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first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). </a:t>
            </a:r>
            <a:br>
              <a:rPr sz="1200" dirty="0"/>
            </a:b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Also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fct_inseq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200" dirty="0"/>
            </a:br>
            <a:r>
              <a:rPr lang="es-ES" sz="1200" b="1" strike="noStrike" spc="-1" dirty="0">
                <a:solidFill>
                  <a:srgbClr val="744878"/>
                </a:solidFill>
                <a:latin typeface="Arial"/>
                <a:ea typeface="Arial"/>
              </a:rPr>
              <a:t>f3 &lt;- factor(c("c", "c", "a"))</a:t>
            </a:r>
            <a:br>
              <a:rPr sz="1200" dirty="0"/>
            </a:b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fct_infreq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(f3)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12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fct_inorder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ordered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= NA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Reorder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by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which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they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appear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in the data.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fct_inorder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(f2)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12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fct_rev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Reverse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200" dirty="0"/>
            </a:br>
            <a:r>
              <a:rPr lang="es-ES" sz="1200" b="1" i="1" strike="noStrike" spc="-1" dirty="0">
                <a:solidFill>
                  <a:srgbClr val="754977"/>
                </a:solidFill>
                <a:latin typeface="Arial"/>
                <a:ea typeface="Arial"/>
              </a:rPr>
              <a:t>f4 &lt;- factor(c("</a:t>
            </a:r>
            <a:r>
              <a:rPr lang="es-ES" sz="1200" b="1" i="1" strike="noStrike" spc="-1" dirty="0" err="1">
                <a:solidFill>
                  <a:srgbClr val="754977"/>
                </a:solidFill>
                <a:latin typeface="Arial"/>
                <a:ea typeface="Arial"/>
              </a:rPr>
              <a:t>a","b","c</a:t>
            </a:r>
            <a:r>
              <a:rPr lang="es-ES" sz="1200" b="1" i="1" strike="noStrike" spc="-1" dirty="0">
                <a:solidFill>
                  <a:srgbClr val="754977"/>
                </a:solidFill>
                <a:latin typeface="Arial"/>
                <a:ea typeface="Arial"/>
              </a:rPr>
              <a:t>"))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fct_rev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(f4)</a:t>
            </a:r>
            <a:br>
              <a:rPr sz="1200" dirty="0"/>
            </a:br>
            <a:endParaRPr lang="es-ES" sz="12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12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fct_shift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Shift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to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left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right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wrapping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around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end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200" dirty="0"/>
            </a:b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fct_shift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(f4)</a:t>
            </a:r>
            <a:br>
              <a:rPr sz="1200" dirty="0"/>
            </a:br>
            <a:endParaRPr lang="es-ES" sz="1200" b="0" strike="noStrike" spc="-1" dirty="0">
              <a:latin typeface="Arial"/>
            </a:endParaRPr>
          </a:p>
          <a:p>
            <a:pPr>
              <a:lnSpc>
                <a:spcPct val="80000"/>
              </a:lnSpc>
              <a:spcBef>
                <a:spcPts val="2001"/>
              </a:spcBef>
              <a:buNone/>
              <a:tabLst>
                <a:tab pos="0" algn="l"/>
              </a:tabLst>
            </a:pPr>
            <a:r>
              <a:rPr lang="es-ES" sz="12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fct_shuffle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f, n = 1L</a:t>
            </a:r>
            <a:r>
              <a:rPr lang="es-ES" sz="12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Randomly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permute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order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of factor </a:t>
            </a: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levels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br>
              <a:rPr sz="1200" dirty="0"/>
            </a:br>
            <a:r>
              <a:rPr lang="es-ES" sz="1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fct_shuffle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(f4)</a:t>
            </a:r>
            <a:endParaRPr lang="es-ES" sz="1200" b="0" strike="noStrike" spc="-1" dirty="0">
              <a:latin typeface="Arial"/>
            </a:endParaRPr>
          </a:p>
        </p:txBody>
      </p:sp>
      <p:pic>
        <p:nvPicPr>
          <p:cNvPr id="822" name="posit-full-color.png" descr="posit-full-color.png"/>
          <p:cNvPicPr/>
          <p:nvPr/>
        </p:nvPicPr>
        <p:blipFill>
          <a:blip r:embed="rId9"/>
          <a:stretch/>
        </p:blipFill>
        <p:spPr>
          <a:xfrm>
            <a:off x="382680" y="10050480"/>
            <a:ext cx="1718640" cy="543960"/>
          </a:xfrm>
          <a:prstGeom prst="rect">
            <a:avLst/>
          </a:prstGeom>
          <a:ln w="12700"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B052CA-58A7-C62B-8089-F523896DB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45108"/>
              </p:ext>
            </p:extLst>
          </p:nvPr>
        </p:nvGraphicFramePr>
        <p:xfrm>
          <a:off x="1118520" y="3305170"/>
          <a:ext cx="177480" cy="731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1510168272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8561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9234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67856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434414"/>
                  </a:ext>
                </a:extLst>
              </a:tr>
            </a:tbl>
          </a:graphicData>
        </a:graphic>
      </p:graphicFrame>
      <p:grpSp>
        <p:nvGrpSpPr>
          <p:cNvPr id="5" name="Agrupar">
            <a:extLst>
              <a:ext uri="{FF2B5EF4-FFF2-40B4-BE49-F238E27FC236}">
                <a16:creationId xmlns:a16="http://schemas.microsoft.com/office/drawing/2014/main" id="{CCC2AB36-CAD2-188A-72DA-96EB20923AC7}"/>
              </a:ext>
            </a:extLst>
          </p:cNvPr>
          <p:cNvGrpSpPr/>
          <p:nvPr/>
        </p:nvGrpSpPr>
        <p:grpSpPr>
          <a:xfrm>
            <a:off x="814860" y="4397040"/>
            <a:ext cx="301320" cy="506880"/>
            <a:chOff x="1412280" y="3310200"/>
            <a:chExt cx="301320" cy="506880"/>
          </a:xfrm>
        </p:grpSpPr>
        <p:sp>
          <p:nvSpPr>
            <p:cNvPr id="6" name="1 =…">
              <a:extLst>
                <a:ext uri="{FF2B5EF4-FFF2-40B4-BE49-F238E27FC236}">
                  <a16:creationId xmlns:a16="http://schemas.microsoft.com/office/drawing/2014/main" id="{F1D12B28-DFD9-14FC-47DD-C5E38D9E81FE}"/>
                </a:ext>
              </a:extLst>
            </p:cNvPr>
            <p:cNvSpPr/>
            <p:nvPr/>
          </p:nvSpPr>
          <p:spPr>
            <a:xfrm>
              <a:off x="1412280" y="331020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7" name="Rectángulo">
              <a:extLst>
                <a:ext uri="{FF2B5EF4-FFF2-40B4-BE49-F238E27FC236}">
                  <a16:creationId xmlns:a16="http://schemas.microsoft.com/office/drawing/2014/main" id="{42A7DF62-D813-C1C1-C165-9815F4A3A1B3}"/>
                </a:ext>
              </a:extLst>
            </p:cNvPr>
            <p:cNvSpPr/>
            <p:nvPr/>
          </p:nvSpPr>
          <p:spPr>
            <a:xfrm>
              <a:off x="1586880" y="332064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" name="Rectángulo">
              <a:extLst>
                <a:ext uri="{FF2B5EF4-FFF2-40B4-BE49-F238E27FC236}">
                  <a16:creationId xmlns:a16="http://schemas.microsoft.com/office/drawing/2014/main" id="{520746C7-3795-71B3-1DA1-F4CC867A4EE9}"/>
                </a:ext>
              </a:extLst>
            </p:cNvPr>
            <p:cNvSpPr/>
            <p:nvPr/>
          </p:nvSpPr>
          <p:spPr>
            <a:xfrm>
              <a:off x="1586880" y="346284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Rectángulo">
              <a:extLst>
                <a:ext uri="{FF2B5EF4-FFF2-40B4-BE49-F238E27FC236}">
                  <a16:creationId xmlns:a16="http://schemas.microsoft.com/office/drawing/2014/main" id="{993C0B8D-285C-05E6-0AD8-C8ABADCDE19E}"/>
                </a:ext>
              </a:extLst>
            </p:cNvPr>
            <p:cNvSpPr/>
            <p:nvPr/>
          </p:nvSpPr>
          <p:spPr>
            <a:xfrm>
              <a:off x="1586880" y="360504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0" name="a">
            <a:extLst>
              <a:ext uri="{FF2B5EF4-FFF2-40B4-BE49-F238E27FC236}">
                <a16:creationId xmlns:a16="http://schemas.microsoft.com/office/drawing/2014/main" id="{128CCE94-DD14-192F-8710-CB1471310D8A}"/>
              </a:ext>
            </a:extLst>
          </p:cNvPr>
          <p:cNvSpPr/>
          <p:nvPr/>
        </p:nvSpPr>
        <p:spPr>
          <a:xfrm>
            <a:off x="611820" y="43707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11" name="a">
            <a:extLst>
              <a:ext uri="{FF2B5EF4-FFF2-40B4-BE49-F238E27FC236}">
                <a16:creationId xmlns:a16="http://schemas.microsoft.com/office/drawing/2014/main" id="{B3F0FCC2-4B25-B085-5C26-E0C0F7EF09D2}"/>
              </a:ext>
            </a:extLst>
          </p:cNvPr>
          <p:cNvSpPr/>
          <p:nvPr/>
        </p:nvSpPr>
        <p:spPr>
          <a:xfrm>
            <a:off x="611820" y="488916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12" name="c">
            <a:extLst>
              <a:ext uri="{FF2B5EF4-FFF2-40B4-BE49-F238E27FC236}">
                <a16:creationId xmlns:a16="http://schemas.microsoft.com/office/drawing/2014/main" id="{25865507-58B4-0AB4-CF03-58FC04ABF8FD}"/>
              </a:ext>
            </a:extLst>
          </p:cNvPr>
          <p:cNvSpPr/>
          <p:nvPr/>
        </p:nvSpPr>
        <p:spPr>
          <a:xfrm>
            <a:off x="611820" y="453708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13" name="b">
            <a:extLst>
              <a:ext uri="{FF2B5EF4-FFF2-40B4-BE49-F238E27FC236}">
                <a16:creationId xmlns:a16="http://schemas.microsoft.com/office/drawing/2014/main" id="{60417222-CF3E-4033-569A-9724CE67FC40}"/>
              </a:ext>
            </a:extLst>
          </p:cNvPr>
          <p:cNvSpPr/>
          <p:nvPr/>
        </p:nvSpPr>
        <p:spPr>
          <a:xfrm>
            <a:off x="611820" y="4728600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F1D06959-D462-0D93-2262-581B5B642283}"/>
              </a:ext>
            </a:extLst>
          </p:cNvPr>
          <p:cNvSpPr/>
          <p:nvPr/>
        </p:nvSpPr>
        <p:spPr>
          <a:xfrm>
            <a:off x="989460" y="45498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15" name="a">
            <a:extLst>
              <a:ext uri="{FF2B5EF4-FFF2-40B4-BE49-F238E27FC236}">
                <a16:creationId xmlns:a16="http://schemas.microsoft.com/office/drawing/2014/main" id="{2FB3D756-B5A0-E3BE-E0C0-F741B5EF63E6}"/>
              </a:ext>
            </a:extLst>
          </p:cNvPr>
          <p:cNvSpPr/>
          <p:nvPr/>
        </p:nvSpPr>
        <p:spPr>
          <a:xfrm>
            <a:off x="989460" y="43997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6AFBD4E-09F5-78DF-2457-1FD5754EA0EB}"/>
              </a:ext>
            </a:extLst>
          </p:cNvPr>
          <p:cNvSpPr/>
          <p:nvPr/>
        </p:nvSpPr>
        <p:spPr>
          <a:xfrm>
            <a:off x="989460" y="46892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8247138-0CD7-EEE8-BE52-86BB1D1D7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59432"/>
              </p:ext>
            </p:extLst>
          </p:nvPr>
        </p:nvGraphicFramePr>
        <p:xfrm>
          <a:off x="521100" y="4392010"/>
          <a:ext cx="177480" cy="731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1510168272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8561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9234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67856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434414"/>
                  </a:ext>
                </a:extLst>
              </a:tr>
            </a:tbl>
          </a:graphicData>
        </a:graphic>
      </p:graphicFrame>
      <p:sp>
        <p:nvSpPr>
          <p:cNvPr id="27" name="a">
            <a:extLst>
              <a:ext uri="{FF2B5EF4-FFF2-40B4-BE49-F238E27FC236}">
                <a16:creationId xmlns:a16="http://schemas.microsoft.com/office/drawing/2014/main" id="{3D45AFA7-0E14-FD51-73E1-2DE23E8B844A}"/>
              </a:ext>
            </a:extLst>
          </p:cNvPr>
          <p:cNvSpPr/>
          <p:nvPr/>
        </p:nvSpPr>
        <p:spPr>
          <a:xfrm>
            <a:off x="544680" y="573126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13FDA67E-E4A2-AA98-89E2-3362F9E38E4C}"/>
              </a:ext>
            </a:extLst>
          </p:cNvPr>
          <p:cNvSpPr/>
          <p:nvPr/>
        </p:nvSpPr>
        <p:spPr>
          <a:xfrm>
            <a:off x="544680" y="626262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29" name="c">
            <a:extLst>
              <a:ext uri="{FF2B5EF4-FFF2-40B4-BE49-F238E27FC236}">
                <a16:creationId xmlns:a16="http://schemas.microsoft.com/office/drawing/2014/main" id="{678C8DAC-37AB-6A55-3F93-F475A988AE70}"/>
              </a:ext>
            </a:extLst>
          </p:cNvPr>
          <p:cNvSpPr/>
          <p:nvPr/>
        </p:nvSpPr>
        <p:spPr>
          <a:xfrm>
            <a:off x="544680" y="591054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30" name="b">
            <a:extLst>
              <a:ext uri="{FF2B5EF4-FFF2-40B4-BE49-F238E27FC236}">
                <a16:creationId xmlns:a16="http://schemas.microsoft.com/office/drawing/2014/main" id="{72057B36-C9F0-443A-373C-B4459D0DDA40}"/>
              </a:ext>
            </a:extLst>
          </p:cNvPr>
          <p:cNvSpPr/>
          <p:nvPr/>
        </p:nvSpPr>
        <p:spPr>
          <a:xfrm>
            <a:off x="544680" y="610206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31" name="b">
            <a:extLst>
              <a:ext uri="{FF2B5EF4-FFF2-40B4-BE49-F238E27FC236}">
                <a16:creationId xmlns:a16="http://schemas.microsoft.com/office/drawing/2014/main" id="{841F8616-5115-A284-55AD-D0F88C1756F3}"/>
              </a:ext>
            </a:extLst>
          </p:cNvPr>
          <p:cNvSpPr/>
          <p:nvPr/>
        </p:nvSpPr>
        <p:spPr>
          <a:xfrm>
            <a:off x="927360" y="588858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32" name="a">
            <a:extLst>
              <a:ext uri="{FF2B5EF4-FFF2-40B4-BE49-F238E27FC236}">
                <a16:creationId xmlns:a16="http://schemas.microsoft.com/office/drawing/2014/main" id="{1D219100-014D-B24B-3B9C-77D60360034F}"/>
              </a:ext>
            </a:extLst>
          </p:cNvPr>
          <p:cNvSpPr/>
          <p:nvPr/>
        </p:nvSpPr>
        <p:spPr>
          <a:xfrm>
            <a:off x="927360" y="573846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33" name="c">
            <a:extLst>
              <a:ext uri="{FF2B5EF4-FFF2-40B4-BE49-F238E27FC236}">
                <a16:creationId xmlns:a16="http://schemas.microsoft.com/office/drawing/2014/main" id="{3EAFBFE8-3F7E-D40E-901D-324F4C08E231}"/>
              </a:ext>
            </a:extLst>
          </p:cNvPr>
          <p:cNvSpPr/>
          <p:nvPr/>
        </p:nvSpPr>
        <p:spPr>
          <a:xfrm>
            <a:off x="927360" y="602754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pSp>
        <p:nvGrpSpPr>
          <p:cNvPr id="34" name="Agrupar">
            <a:extLst>
              <a:ext uri="{FF2B5EF4-FFF2-40B4-BE49-F238E27FC236}">
                <a16:creationId xmlns:a16="http://schemas.microsoft.com/office/drawing/2014/main" id="{5F940BE9-F323-3B89-8DCF-4234CD33A038}"/>
              </a:ext>
            </a:extLst>
          </p:cNvPr>
          <p:cNvGrpSpPr/>
          <p:nvPr/>
        </p:nvGrpSpPr>
        <p:grpSpPr>
          <a:xfrm>
            <a:off x="801180" y="5780585"/>
            <a:ext cx="301320" cy="506880"/>
            <a:chOff x="1412280" y="3310200"/>
            <a:chExt cx="301320" cy="506880"/>
          </a:xfrm>
        </p:grpSpPr>
        <p:sp>
          <p:nvSpPr>
            <p:cNvPr id="35" name="1 =…">
              <a:extLst>
                <a:ext uri="{FF2B5EF4-FFF2-40B4-BE49-F238E27FC236}">
                  <a16:creationId xmlns:a16="http://schemas.microsoft.com/office/drawing/2014/main" id="{10AEA54A-47CB-2E8B-CFAE-432D7A2E3C75}"/>
                </a:ext>
              </a:extLst>
            </p:cNvPr>
            <p:cNvSpPr/>
            <p:nvPr/>
          </p:nvSpPr>
          <p:spPr>
            <a:xfrm>
              <a:off x="1412280" y="331020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36" name="Rectángulo">
              <a:extLst>
                <a:ext uri="{FF2B5EF4-FFF2-40B4-BE49-F238E27FC236}">
                  <a16:creationId xmlns:a16="http://schemas.microsoft.com/office/drawing/2014/main" id="{DD30EB27-FCF5-BB0B-94FE-C66AF7621CD2}"/>
                </a:ext>
              </a:extLst>
            </p:cNvPr>
            <p:cNvSpPr/>
            <p:nvPr/>
          </p:nvSpPr>
          <p:spPr>
            <a:xfrm>
              <a:off x="1586880" y="332064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Rectángulo">
              <a:extLst>
                <a:ext uri="{FF2B5EF4-FFF2-40B4-BE49-F238E27FC236}">
                  <a16:creationId xmlns:a16="http://schemas.microsoft.com/office/drawing/2014/main" id="{AA1D0B53-702C-FEC7-BFD5-C9A0CA0C68C0}"/>
                </a:ext>
              </a:extLst>
            </p:cNvPr>
            <p:cNvSpPr/>
            <p:nvPr/>
          </p:nvSpPr>
          <p:spPr>
            <a:xfrm>
              <a:off x="1586880" y="346284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Rectángulo">
              <a:extLst>
                <a:ext uri="{FF2B5EF4-FFF2-40B4-BE49-F238E27FC236}">
                  <a16:creationId xmlns:a16="http://schemas.microsoft.com/office/drawing/2014/main" id="{F62D665E-D0AC-A88F-C12D-D2B80FF2B040}"/>
                </a:ext>
              </a:extLst>
            </p:cNvPr>
            <p:cNvSpPr/>
            <p:nvPr/>
          </p:nvSpPr>
          <p:spPr>
            <a:xfrm>
              <a:off x="1586880" y="360504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823" name="a">
            <a:extLst>
              <a:ext uri="{FF2B5EF4-FFF2-40B4-BE49-F238E27FC236}">
                <a16:creationId xmlns:a16="http://schemas.microsoft.com/office/drawing/2014/main" id="{9267016B-4EE2-66E3-04A6-ECD6F9F45D24}"/>
              </a:ext>
            </a:extLst>
          </p:cNvPr>
          <p:cNvSpPr/>
          <p:nvPr/>
        </p:nvSpPr>
        <p:spPr>
          <a:xfrm>
            <a:off x="598140" y="575430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824" name="a">
            <a:extLst>
              <a:ext uri="{FF2B5EF4-FFF2-40B4-BE49-F238E27FC236}">
                <a16:creationId xmlns:a16="http://schemas.microsoft.com/office/drawing/2014/main" id="{3CE48296-E96A-3D03-451E-B0D6BE851A56}"/>
              </a:ext>
            </a:extLst>
          </p:cNvPr>
          <p:cNvSpPr/>
          <p:nvPr/>
        </p:nvSpPr>
        <p:spPr>
          <a:xfrm>
            <a:off x="598140" y="627270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825" name="c">
            <a:extLst>
              <a:ext uri="{FF2B5EF4-FFF2-40B4-BE49-F238E27FC236}">
                <a16:creationId xmlns:a16="http://schemas.microsoft.com/office/drawing/2014/main" id="{9A7CC1D1-3DB5-130C-C11B-E98271F21EC0}"/>
              </a:ext>
            </a:extLst>
          </p:cNvPr>
          <p:cNvSpPr/>
          <p:nvPr/>
        </p:nvSpPr>
        <p:spPr>
          <a:xfrm>
            <a:off x="598140" y="592062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500" b="0" strike="noStrike" spc="-1" dirty="0">
              <a:latin typeface="Arial"/>
            </a:endParaRPr>
          </a:p>
        </p:txBody>
      </p:sp>
      <p:sp>
        <p:nvSpPr>
          <p:cNvPr id="826" name="b">
            <a:extLst>
              <a:ext uri="{FF2B5EF4-FFF2-40B4-BE49-F238E27FC236}">
                <a16:creationId xmlns:a16="http://schemas.microsoft.com/office/drawing/2014/main" id="{932A4B33-09B4-A6A9-BD50-A23FFE36C5F6}"/>
              </a:ext>
            </a:extLst>
          </p:cNvPr>
          <p:cNvSpPr/>
          <p:nvPr/>
        </p:nvSpPr>
        <p:spPr>
          <a:xfrm>
            <a:off x="598140" y="6112145"/>
            <a:ext cx="114120" cy="2221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5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500" b="0" strike="noStrike" spc="-1">
              <a:latin typeface="Arial"/>
            </a:endParaRPr>
          </a:p>
        </p:txBody>
      </p:sp>
      <p:sp>
        <p:nvSpPr>
          <p:cNvPr id="827" name="b">
            <a:extLst>
              <a:ext uri="{FF2B5EF4-FFF2-40B4-BE49-F238E27FC236}">
                <a16:creationId xmlns:a16="http://schemas.microsoft.com/office/drawing/2014/main" id="{A211CCC4-3B65-54F1-563B-0C52EC0DF8CA}"/>
              </a:ext>
            </a:extLst>
          </p:cNvPr>
          <p:cNvSpPr/>
          <p:nvPr/>
        </p:nvSpPr>
        <p:spPr>
          <a:xfrm>
            <a:off x="975780" y="593342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28" name="a">
            <a:extLst>
              <a:ext uri="{FF2B5EF4-FFF2-40B4-BE49-F238E27FC236}">
                <a16:creationId xmlns:a16="http://schemas.microsoft.com/office/drawing/2014/main" id="{AB3E5C31-705E-F0EA-B883-47DB8E89AA8D}"/>
              </a:ext>
            </a:extLst>
          </p:cNvPr>
          <p:cNvSpPr/>
          <p:nvPr/>
        </p:nvSpPr>
        <p:spPr>
          <a:xfrm>
            <a:off x="975780" y="578330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29" name="c">
            <a:extLst>
              <a:ext uri="{FF2B5EF4-FFF2-40B4-BE49-F238E27FC236}">
                <a16:creationId xmlns:a16="http://schemas.microsoft.com/office/drawing/2014/main" id="{F6D32219-340F-B4B9-B191-0A81FB233F6A}"/>
              </a:ext>
            </a:extLst>
          </p:cNvPr>
          <p:cNvSpPr/>
          <p:nvPr/>
        </p:nvSpPr>
        <p:spPr>
          <a:xfrm>
            <a:off x="975780" y="607274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830" name="Table 829">
            <a:extLst>
              <a:ext uri="{FF2B5EF4-FFF2-40B4-BE49-F238E27FC236}">
                <a16:creationId xmlns:a16="http://schemas.microsoft.com/office/drawing/2014/main" id="{FA694629-809A-4152-6C7A-4F1BA40B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41553"/>
              </p:ext>
            </p:extLst>
          </p:nvPr>
        </p:nvGraphicFramePr>
        <p:xfrm>
          <a:off x="507420" y="5775555"/>
          <a:ext cx="177480" cy="731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1510168272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08561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A47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9234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67856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2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434414"/>
                  </a:ext>
                </a:extLst>
              </a:tr>
            </a:tbl>
          </a:graphicData>
        </a:graphic>
      </p:graphicFrame>
      <p:graphicFrame>
        <p:nvGraphicFramePr>
          <p:cNvPr id="831" name="Table 2-1-2-4-1-1-1-1-5-1-2-3-1-1-1-1-2-1-2-2">
            <a:extLst>
              <a:ext uri="{FF2B5EF4-FFF2-40B4-BE49-F238E27FC236}">
                <a16:creationId xmlns:a16="http://schemas.microsoft.com/office/drawing/2014/main" id="{1632C84F-8E68-DE28-7FB4-B479A9DF6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794135"/>
              </p:ext>
            </p:extLst>
          </p:nvPr>
        </p:nvGraphicFramePr>
        <p:xfrm>
          <a:off x="1511100" y="6860880"/>
          <a:ext cx="177480" cy="35568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A7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8" name="Table 2-1-2-4-1-1-1-1-5-1-2-3-1-1-1-1-2-2-1-1-2-2">
            <a:extLst>
              <a:ext uri="{FF2B5EF4-FFF2-40B4-BE49-F238E27FC236}">
                <a16:creationId xmlns:a16="http://schemas.microsoft.com/office/drawing/2014/main" id="{342906C9-676F-B1F9-3300-458D008EA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591522"/>
              </p:ext>
            </p:extLst>
          </p:nvPr>
        </p:nvGraphicFramePr>
        <p:xfrm>
          <a:off x="1879029" y="9136910"/>
          <a:ext cx="137520" cy="520200"/>
        </p:xfrm>
        <a:graphic>
          <a:graphicData uri="http://schemas.openxmlformats.org/drawingml/2006/table">
            <a:tbl>
              <a:tblPr/>
              <a:tblGrid>
                <a:gridCol w="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2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39" name="Table 2-1-2-4-1-1-1-1-5-1-2-3-1-1-1-1-2-2-1-1-2-1-1">
            <a:extLst>
              <a:ext uri="{FF2B5EF4-FFF2-40B4-BE49-F238E27FC236}">
                <a16:creationId xmlns:a16="http://schemas.microsoft.com/office/drawing/2014/main" id="{1ECC7478-591C-B3AA-E945-4441625ED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061549"/>
              </p:ext>
            </p:extLst>
          </p:nvPr>
        </p:nvGraphicFramePr>
        <p:xfrm>
          <a:off x="1879029" y="9482510"/>
          <a:ext cx="137520" cy="520200"/>
        </p:xfrm>
        <a:graphic>
          <a:graphicData uri="http://schemas.openxmlformats.org/drawingml/2006/table">
            <a:tbl>
              <a:tblPr/>
              <a:tblGrid>
                <a:gridCol w="13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60">
                <a:tc>
                  <a:txBody>
                    <a:bodyPr/>
                    <a:lstStyle/>
                    <a:p>
                      <a:endParaRPr lang="es-ES" sz="80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20">
                <a:tc>
                  <a:txBody>
                    <a:bodyPr/>
                    <a:lstStyle/>
                    <a:p>
                      <a:endParaRPr lang="es-ES" sz="800" dirty="0"/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0" name="a">
            <a:extLst>
              <a:ext uri="{FF2B5EF4-FFF2-40B4-BE49-F238E27FC236}">
                <a16:creationId xmlns:a16="http://schemas.microsoft.com/office/drawing/2014/main" id="{7FDBDF1D-514E-5AA4-0D61-6807B56C960C}"/>
              </a:ext>
            </a:extLst>
          </p:cNvPr>
          <p:cNvSpPr/>
          <p:nvPr/>
        </p:nvSpPr>
        <p:spPr>
          <a:xfrm>
            <a:off x="1910609" y="915573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841" name="b">
            <a:extLst>
              <a:ext uri="{FF2B5EF4-FFF2-40B4-BE49-F238E27FC236}">
                <a16:creationId xmlns:a16="http://schemas.microsoft.com/office/drawing/2014/main" id="{73C234DF-2F3E-E738-1793-38220D1AA36C}"/>
              </a:ext>
            </a:extLst>
          </p:cNvPr>
          <p:cNvSpPr/>
          <p:nvPr/>
        </p:nvSpPr>
        <p:spPr>
          <a:xfrm>
            <a:off x="1910609" y="928713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842" name="c">
            <a:extLst>
              <a:ext uri="{FF2B5EF4-FFF2-40B4-BE49-F238E27FC236}">
                <a16:creationId xmlns:a16="http://schemas.microsoft.com/office/drawing/2014/main" id="{6F8FCC30-6BA3-E527-38DF-B2AE56BA3AA3}"/>
              </a:ext>
            </a:extLst>
          </p:cNvPr>
          <p:cNvSpPr/>
          <p:nvPr/>
        </p:nvSpPr>
        <p:spPr>
          <a:xfrm>
            <a:off x="1910609" y="962013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843" name="a">
            <a:extLst>
              <a:ext uri="{FF2B5EF4-FFF2-40B4-BE49-F238E27FC236}">
                <a16:creationId xmlns:a16="http://schemas.microsoft.com/office/drawing/2014/main" id="{D6B8D71C-54A1-36FC-DC19-4C906C6D331C}"/>
              </a:ext>
            </a:extLst>
          </p:cNvPr>
          <p:cNvSpPr/>
          <p:nvPr/>
        </p:nvSpPr>
        <p:spPr>
          <a:xfrm>
            <a:off x="1910609" y="9501690"/>
            <a:ext cx="88560" cy="1458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844" name="Rectángulo redondeado">
            <a:extLst>
              <a:ext uri="{FF2B5EF4-FFF2-40B4-BE49-F238E27FC236}">
                <a16:creationId xmlns:a16="http://schemas.microsoft.com/office/drawing/2014/main" id="{F23A080C-A576-AB46-FB36-0D92B9852B34}"/>
              </a:ext>
            </a:extLst>
          </p:cNvPr>
          <p:cNvSpPr/>
          <p:nvPr/>
        </p:nvSpPr>
        <p:spPr>
          <a:xfrm>
            <a:off x="1847509" y="9090270"/>
            <a:ext cx="452520" cy="704880"/>
          </a:xfrm>
          <a:prstGeom prst="roundRect">
            <a:avLst>
              <a:gd name="adj" fmla="val 23361"/>
            </a:avLst>
          </a:prstGeom>
          <a:noFill/>
          <a:ln w="12700">
            <a:solidFill>
              <a:srgbClr val="85888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845" name="Table 3">
            <a:extLst>
              <a:ext uri="{FF2B5EF4-FFF2-40B4-BE49-F238E27FC236}">
                <a16:creationId xmlns:a16="http://schemas.microsoft.com/office/drawing/2014/main" id="{BEBE57FF-4FC9-575B-3DF7-F6B79713A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54849"/>
              </p:ext>
            </p:extLst>
          </p:nvPr>
        </p:nvGraphicFramePr>
        <p:xfrm>
          <a:off x="4862040" y="194386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46" name="Agrupar">
            <a:extLst>
              <a:ext uri="{FF2B5EF4-FFF2-40B4-BE49-F238E27FC236}">
                <a16:creationId xmlns:a16="http://schemas.microsoft.com/office/drawing/2014/main" id="{04DCAC5B-0DD3-C822-C5AB-5880DFC4E1CA}"/>
              </a:ext>
            </a:extLst>
          </p:cNvPr>
          <p:cNvGrpSpPr/>
          <p:nvPr/>
        </p:nvGrpSpPr>
        <p:grpSpPr>
          <a:xfrm>
            <a:off x="5097120" y="1938100"/>
            <a:ext cx="301320" cy="506880"/>
            <a:chOff x="3982320" y="1861560"/>
            <a:chExt cx="301320" cy="506880"/>
          </a:xfrm>
        </p:grpSpPr>
        <p:sp>
          <p:nvSpPr>
            <p:cNvPr id="847" name="1 =…">
              <a:extLst>
                <a:ext uri="{FF2B5EF4-FFF2-40B4-BE49-F238E27FC236}">
                  <a16:creationId xmlns:a16="http://schemas.microsoft.com/office/drawing/2014/main" id="{507EBB8C-4873-BD61-2ECD-60FB852E02AF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848" name="Rectángulo">
              <a:extLst>
                <a:ext uri="{FF2B5EF4-FFF2-40B4-BE49-F238E27FC236}">
                  <a16:creationId xmlns:a16="http://schemas.microsoft.com/office/drawing/2014/main" id="{4215A27F-D949-8ED0-763B-91EC66614B6D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49" name="Rectángulo">
              <a:extLst>
                <a:ext uri="{FF2B5EF4-FFF2-40B4-BE49-F238E27FC236}">
                  <a16:creationId xmlns:a16="http://schemas.microsoft.com/office/drawing/2014/main" id="{85DFC5E3-BD1C-555A-721F-D23041CC16F5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50" name="Rectángulo">
              <a:extLst>
                <a:ext uri="{FF2B5EF4-FFF2-40B4-BE49-F238E27FC236}">
                  <a16:creationId xmlns:a16="http://schemas.microsoft.com/office/drawing/2014/main" id="{38C9A298-B638-875C-94C8-E28D4FABA63E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851" name="b">
            <a:extLst>
              <a:ext uri="{FF2B5EF4-FFF2-40B4-BE49-F238E27FC236}">
                <a16:creationId xmlns:a16="http://schemas.microsoft.com/office/drawing/2014/main" id="{FCF8031E-A7DF-B66C-0B74-4E6A6DFA61F0}"/>
              </a:ext>
            </a:extLst>
          </p:cNvPr>
          <p:cNvSpPr/>
          <p:nvPr/>
        </p:nvSpPr>
        <p:spPr>
          <a:xfrm>
            <a:off x="5270640" y="20938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52" name="a">
            <a:extLst>
              <a:ext uri="{FF2B5EF4-FFF2-40B4-BE49-F238E27FC236}">
                <a16:creationId xmlns:a16="http://schemas.microsoft.com/office/drawing/2014/main" id="{9EE4E637-1025-F887-AE77-6A2D693FE82A}"/>
              </a:ext>
            </a:extLst>
          </p:cNvPr>
          <p:cNvSpPr/>
          <p:nvPr/>
        </p:nvSpPr>
        <p:spPr>
          <a:xfrm>
            <a:off x="5270640" y="19440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853" name="c">
            <a:extLst>
              <a:ext uri="{FF2B5EF4-FFF2-40B4-BE49-F238E27FC236}">
                <a16:creationId xmlns:a16="http://schemas.microsoft.com/office/drawing/2014/main" id="{ED5E88C4-543E-F0FA-D1F3-00F4B39BCA9B}"/>
              </a:ext>
            </a:extLst>
          </p:cNvPr>
          <p:cNvSpPr/>
          <p:nvPr/>
        </p:nvSpPr>
        <p:spPr>
          <a:xfrm>
            <a:off x="5270640" y="22331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854" name="Table 3">
            <a:extLst>
              <a:ext uri="{FF2B5EF4-FFF2-40B4-BE49-F238E27FC236}">
                <a16:creationId xmlns:a16="http://schemas.microsoft.com/office/drawing/2014/main" id="{C34BD618-EC89-3D8E-6564-B5305626B3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717042"/>
              </p:ext>
            </p:extLst>
          </p:nvPr>
        </p:nvGraphicFramePr>
        <p:xfrm>
          <a:off x="5881770" y="1935180"/>
          <a:ext cx="177480" cy="71100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6" name="1 =…">
            <a:extLst>
              <a:ext uri="{FF2B5EF4-FFF2-40B4-BE49-F238E27FC236}">
                <a16:creationId xmlns:a16="http://schemas.microsoft.com/office/drawing/2014/main" id="{9F67677D-23EC-9BA0-CE3D-414F1D2870D5}"/>
              </a:ext>
            </a:extLst>
          </p:cNvPr>
          <p:cNvSpPr/>
          <p:nvPr/>
        </p:nvSpPr>
        <p:spPr>
          <a:xfrm>
            <a:off x="6116850" y="1929420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>
                <a:solidFill>
                  <a:srgbClr val="000000"/>
                </a:solidFill>
                <a:latin typeface="Arial"/>
                <a:ea typeface="Arial"/>
              </a:rPr>
              <a:t>3 =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857" name="Rectángulo">
            <a:extLst>
              <a:ext uri="{FF2B5EF4-FFF2-40B4-BE49-F238E27FC236}">
                <a16:creationId xmlns:a16="http://schemas.microsoft.com/office/drawing/2014/main" id="{A1EA42C7-B61A-44AB-7DC0-EA132C1F3ECA}"/>
              </a:ext>
            </a:extLst>
          </p:cNvPr>
          <p:cNvSpPr/>
          <p:nvPr/>
        </p:nvSpPr>
        <p:spPr>
          <a:xfrm>
            <a:off x="6294690" y="218572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58" name="Rectángulo">
            <a:extLst>
              <a:ext uri="{FF2B5EF4-FFF2-40B4-BE49-F238E27FC236}">
                <a16:creationId xmlns:a16="http://schemas.microsoft.com/office/drawing/2014/main" id="{E4F85E9D-4BC0-A688-559C-F70304DD4369}"/>
              </a:ext>
            </a:extLst>
          </p:cNvPr>
          <p:cNvSpPr/>
          <p:nvPr/>
        </p:nvSpPr>
        <p:spPr>
          <a:xfrm>
            <a:off x="6295919" y="1907800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59" name="Rectángulo">
            <a:extLst>
              <a:ext uri="{FF2B5EF4-FFF2-40B4-BE49-F238E27FC236}">
                <a16:creationId xmlns:a16="http://schemas.microsoft.com/office/drawing/2014/main" id="{1F061277-7BBE-530A-D4B2-430A0EC530E1}"/>
              </a:ext>
            </a:extLst>
          </p:cNvPr>
          <p:cNvSpPr/>
          <p:nvPr/>
        </p:nvSpPr>
        <p:spPr>
          <a:xfrm>
            <a:off x="6295919" y="2048108"/>
            <a:ext cx="126720" cy="121320"/>
          </a:xfrm>
          <a:prstGeom prst="rect">
            <a:avLst/>
          </a:prstGeom>
          <a:solidFill>
            <a:schemeClr val="accent6">
              <a:hueOff val="112646"/>
              <a:satOff val="4570"/>
              <a:lumOff val="-19624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60" name="b">
            <a:extLst>
              <a:ext uri="{FF2B5EF4-FFF2-40B4-BE49-F238E27FC236}">
                <a16:creationId xmlns:a16="http://schemas.microsoft.com/office/drawing/2014/main" id="{55384717-B424-8C3F-F126-A3E9B41F9456}"/>
              </a:ext>
            </a:extLst>
          </p:cNvPr>
          <p:cNvSpPr/>
          <p:nvPr/>
        </p:nvSpPr>
        <p:spPr>
          <a:xfrm>
            <a:off x="6294839" y="19108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61" name="a">
            <a:extLst>
              <a:ext uri="{FF2B5EF4-FFF2-40B4-BE49-F238E27FC236}">
                <a16:creationId xmlns:a16="http://schemas.microsoft.com/office/drawing/2014/main" id="{7915E88A-B119-6140-924C-6D6E380170F3}"/>
              </a:ext>
            </a:extLst>
          </p:cNvPr>
          <p:cNvSpPr/>
          <p:nvPr/>
        </p:nvSpPr>
        <p:spPr>
          <a:xfrm>
            <a:off x="6293610" y="21812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62" name="c">
            <a:extLst>
              <a:ext uri="{FF2B5EF4-FFF2-40B4-BE49-F238E27FC236}">
                <a16:creationId xmlns:a16="http://schemas.microsoft.com/office/drawing/2014/main" id="{E2D4CE4D-6AA8-47EF-55C6-E2B4F4B1C07A}"/>
              </a:ext>
            </a:extLst>
          </p:cNvPr>
          <p:cNvSpPr/>
          <p:nvPr/>
        </p:nvSpPr>
        <p:spPr>
          <a:xfrm>
            <a:off x="6294839" y="204830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graphicFrame>
        <p:nvGraphicFramePr>
          <p:cNvPr id="863" name="Table 3">
            <a:extLst>
              <a:ext uri="{FF2B5EF4-FFF2-40B4-BE49-F238E27FC236}">
                <a16:creationId xmlns:a16="http://schemas.microsoft.com/office/drawing/2014/main" id="{76281538-8F06-9079-4D3A-A20087285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918682"/>
              </p:ext>
            </p:extLst>
          </p:nvPr>
        </p:nvGraphicFramePr>
        <p:xfrm>
          <a:off x="4855680" y="2836140"/>
          <a:ext cx="177480" cy="533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4" name="1 =…">
            <a:extLst>
              <a:ext uri="{FF2B5EF4-FFF2-40B4-BE49-F238E27FC236}">
                <a16:creationId xmlns:a16="http://schemas.microsoft.com/office/drawing/2014/main" id="{2B4862F4-7119-E045-4D8A-9F510E0A42D1}"/>
              </a:ext>
            </a:extLst>
          </p:cNvPr>
          <p:cNvSpPr/>
          <p:nvPr/>
        </p:nvSpPr>
        <p:spPr>
          <a:xfrm>
            <a:off x="5090760" y="2830380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65" name="Rectángulo">
            <a:extLst>
              <a:ext uri="{FF2B5EF4-FFF2-40B4-BE49-F238E27FC236}">
                <a16:creationId xmlns:a16="http://schemas.microsoft.com/office/drawing/2014/main" id="{6A82BBAF-5ADD-8A1C-8424-738828755717}"/>
              </a:ext>
            </a:extLst>
          </p:cNvPr>
          <p:cNvSpPr/>
          <p:nvPr/>
        </p:nvSpPr>
        <p:spPr>
          <a:xfrm>
            <a:off x="5273587" y="281538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67" name="Rectángulo">
            <a:extLst>
              <a:ext uri="{FF2B5EF4-FFF2-40B4-BE49-F238E27FC236}">
                <a16:creationId xmlns:a16="http://schemas.microsoft.com/office/drawing/2014/main" id="{52A3612B-FDD6-426D-5144-4618857483D1}"/>
              </a:ext>
            </a:extLst>
          </p:cNvPr>
          <p:cNvSpPr/>
          <p:nvPr/>
        </p:nvSpPr>
        <p:spPr>
          <a:xfrm>
            <a:off x="5269829" y="2949068"/>
            <a:ext cx="126720" cy="121320"/>
          </a:xfrm>
          <a:prstGeom prst="rect">
            <a:avLst/>
          </a:prstGeom>
          <a:solidFill>
            <a:schemeClr val="accent6">
              <a:hueOff val="112646"/>
              <a:satOff val="4570"/>
              <a:lumOff val="-19624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69" name="a">
            <a:extLst>
              <a:ext uri="{FF2B5EF4-FFF2-40B4-BE49-F238E27FC236}">
                <a16:creationId xmlns:a16="http://schemas.microsoft.com/office/drawing/2014/main" id="{F2178EF0-671B-EDC0-635D-2486C148CE5E}"/>
              </a:ext>
            </a:extLst>
          </p:cNvPr>
          <p:cNvSpPr/>
          <p:nvPr/>
        </p:nvSpPr>
        <p:spPr>
          <a:xfrm>
            <a:off x="5272507" y="281090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70" name="c">
            <a:extLst>
              <a:ext uri="{FF2B5EF4-FFF2-40B4-BE49-F238E27FC236}">
                <a16:creationId xmlns:a16="http://schemas.microsoft.com/office/drawing/2014/main" id="{96203765-BD5A-239E-8B7F-696B86AB6921}"/>
              </a:ext>
            </a:extLst>
          </p:cNvPr>
          <p:cNvSpPr/>
          <p:nvPr/>
        </p:nvSpPr>
        <p:spPr>
          <a:xfrm>
            <a:off x="5268749" y="294926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graphicFrame>
        <p:nvGraphicFramePr>
          <p:cNvPr id="871" name="Table 3">
            <a:extLst>
              <a:ext uri="{FF2B5EF4-FFF2-40B4-BE49-F238E27FC236}">
                <a16:creationId xmlns:a16="http://schemas.microsoft.com/office/drawing/2014/main" id="{628B70B5-9A81-776B-40B4-6D40F8C89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925991"/>
              </p:ext>
            </p:extLst>
          </p:nvPr>
        </p:nvGraphicFramePr>
        <p:xfrm>
          <a:off x="5874501" y="2832217"/>
          <a:ext cx="177480" cy="53352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2" name="1 =…">
            <a:extLst>
              <a:ext uri="{FF2B5EF4-FFF2-40B4-BE49-F238E27FC236}">
                <a16:creationId xmlns:a16="http://schemas.microsoft.com/office/drawing/2014/main" id="{7F2337CB-2191-456C-E538-63219FFE223E}"/>
              </a:ext>
            </a:extLst>
          </p:cNvPr>
          <p:cNvSpPr/>
          <p:nvPr/>
        </p:nvSpPr>
        <p:spPr>
          <a:xfrm>
            <a:off x="6109581" y="2826457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73" name="Rectángulo">
            <a:extLst>
              <a:ext uri="{FF2B5EF4-FFF2-40B4-BE49-F238E27FC236}">
                <a16:creationId xmlns:a16="http://schemas.microsoft.com/office/drawing/2014/main" id="{3805835B-4FA7-F059-C195-B0B5C014C16F}"/>
              </a:ext>
            </a:extLst>
          </p:cNvPr>
          <p:cNvSpPr/>
          <p:nvPr/>
        </p:nvSpPr>
        <p:spPr>
          <a:xfrm>
            <a:off x="6288988" y="2935600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74" name="Rectángulo">
            <a:extLst>
              <a:ext uri="{FF2B5EF4-FFF2-40B4-BE49-F238E27FC236}">
                <a16:creationId xmlns:a16="http://schemas.microsoft.com/office/drawing/2014/main" id="{1B02C4C2-EFA2-2656-7681-C4DAB7B68716}"/>
              </a:ext>
            </a:extLst>
          </p:cNvPr>
          <p:cNvSpPr/>
          <p:nvPr/>
        </p:nvSpPr>
        <p:spPr>
          <a:xfrm>
            <a:off x="6289736" y="2792512"/>
            <a:ext cx="126720" cy="121320"/>
          </a:xfrm>
          <a:prstGeom prst="rect">
            <a:avLst/>
          </a:prstGeom>
          <a:solidFill>
            <a:schemeClr val="accent6">
              <a:hueOff val="112646"/>
              <a:satOff val="4570"/>
              <a:lumOff val="-19624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75" name="a">
            <a:extLst>
              <a:ext uri="{FF2B5EF4-FFF2-40B4-BE49-F238E27FC236}">
                <a16:creationId xmlns:a16="http://schemas.microsoft.com/office/drawing/2014/main" id="{A7F22FAF-53E3-E9BA-6A99-D32B7CE82560}"/>
              </a:ext>
            </a:extLst>
          </p:cNvPr>
          <p:cNvSpPr/>
          <p:nvPr/>
        </p:nvSpPr>
        <p:spPr>
          <a:xfrm>
            <a:off x="6287908" y="293112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76" name="c">
            <a:extLst>
              <a:ext uri="{FF2B5EF4-FFF2-40B4-BE49-F238E27FC236}">
                <a16:creationId xmlns:a16="http://schemas.microsoft.com/office/drawing/2014/main" id="{4D42FFEA-AA63-9D6E-DA8A-610786CA93AD}"/>
              </a:ext>
            </a:extLst>
          </p:cNvPr>
          <p:cNvSpPr/>
          <p:nvPr/>
        </p:nvSpPr>
        <p:spPr>
          <a:xfrm>
            <a:off x="6288656" y="279271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77" name="Línea">
            <a:extLst>
              <a:ext uri="{FF2B5EF4-FFF2-40B4-BE49-F238E27FC236}">
                <a16:creationId xmlns:a16="http://schemas.microsoft.com/office/drawing/2014/main" id="{0B374BAF-3889-6195-A682-BFD6B0759D74}"/>
              </a:ext>
            </a:extLst>
          </p:cNvPr>
          <p:cNvSpPr/>
          <p:nvPr/>
        </p:nvSpPr>
        <p:spPr>
          <a:xfrm>
            <a:off x="5523120" y="3056920"/>
            <a:ext cx="21852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78" name="Línea">
            <a:extLst>
              <a:ext uri="{FF2B5EF4-FFF2-40B4-BE49-F238E27FC236}">
                <a16:creationId xmlns:a16="http://schemas.microsoft.com/office/drawing/2014/main" id="{C9F757D5-1725-CD4C-D83F-B9E184C74BBB}"/>
              </a:ext>
            </a:extLst>
          </p:cNvPr>
          <p:cNvSpPr/>
          <p:nvPr/>
        </p:nvSpPr>
        <p:spPr>
          <a:xfrm>
            <a:off x="5554440" y="2230200"/>
            <a:ext cx="21852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879" name="Table 3">
            <a:extLst>
              <a:ext uri="{FF2B5EF4-FFF2-40B4-BE49-F238E27FC236}">
                <a16:creationId xmlns:a16="http://schemas.microsoft.com/office/drawing/2014/main" id="{F225135B-3540-90FA-25B3-5E0E25900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386163"/>
              </p:ext>
            </p:extLst>
          </p:nvPr>
        </p:nvGraphicFramePr>
        <p:xfrm>
          <a:off x="4866203" y="4045822"/>
          <a:ext cx="177480" cy="3560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0" name="1 =…">
            <a:extLst>
              <a:ext uri="{FF2B5EF4-FFF2-40B4-BE49-F238E27FC236}">
                <a16:creationId xmlns:a16="http://schemas.microsoft.com/office/drawing/2014/main" id="{4B458C11-4B9F-E854-5C33-862A95EF80DC}"/>
              </a:ext>
            </a:extLst>
          </p:cNvPr>
          <p:cNvSpPr/>
          <p:nvPr/>
        </p:nvSpPr>
        <p:spPr>
          <a:xfrm>
            <a:off x="5101283" y="4063877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81" name="Rectángulo">
            <a:extLst>
              <a:ext uri="{FF2B5EF4-FFF2-40B4-BE49-F238E27FC236}">
                <a16:creationId xmlns:a16="http://schemas.microsoft.com/office/drawing/2014/main" id="{264F2733-2CAB-0DFD-748C-A44C5C4410AD}"/>
              </a:ext>
            </a:extLst>
          </p:cNvPr>
          <p:cNvSpPr/>
          <p:nvPr/>
        </p:nvSpPr>
        <p:spPr>
          <a:xfrm>
            <a:off x="5279000" y="4051417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82" name="Rectángulo">
            <a:extLst>
              <a:ext uri="{FF2B5EF4-FFF2-40B4-BE49-F238E27FC236}">
                <a16:creationId xmlns:a16="http://schemas.microsoft.com/office/drawing/2014/main" id="{F65E1BC9-905A-0E4A-54DF-9017CD48EB65}"/>
              </a:ext>
            </a:extLst>
          </p:cNvPr>
          <p:cNvSpPr/>
          <p:nvPr/>
        </p:nvSpPr>
        <p:spPr>
          <a:xfrm>
            <a:off x="5275602" y="4192613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84" name="b">
            <a:extLst>
              <a:ext uri="{FF2B5EF4-FFF2-40B4-BE49-F238E27FC236}">
                <a16:creationId xmlns:a16="http://schemas.microsoft.com/office/drawing/2014/main" id="{DB155E10-8A3D-CB5F-954E-DB65FA488D7E}"/>
              </a:ext>
            </a:extLst>
          </p:cNvPr>
          <p:cNvSpPr/>
          <p:nvPr/>
        </p:nvSpPr>
        <p:spPr>
          <a:xfrm>
            <a:off x="5274522" y="419569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85" name="a">
            <a:extLst>
              <a:ext uri="{FF2B5EF4-FFF2-40B4-BE49-F238E27FC236}">
                <a16:creationId xmlns:a16="http://schemas.microsoft.com/office/drawing/2014/main" id="{D7C99A55-C820-1C95-1846-CEE124BAC87F}"/>
              </a:ext>
            </a:extLst>
          </p:cNvPr>
          <p:cNvSpPr/>
          <p:nvPr/>
        </p:nvSpPr>
        <p:spPr>
          <a:xfrm>
            <a:off x="5277920" y="404693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graphicFrame>
        <p:nvGraphicFramePr>
          <p:cNvPr id="887" name="Table 3">
            <a:extLst>
              <a:ext uri="{FF2B5EF4-FFF2-40B4-BE49-F238E27FC236}">
                <a16:creationId xmlns:a16="http://schemas.microsoft.com/office/drawing/2014/main" id="{31B1886D-8A1D-085D-156C-2B9C6A98C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870794"/>
              </p:ext>
            </p:extLst>
          </p:nvPr>
        </p:nvGraphicFramePr>
        <p:xfrm>
          <a:off x="5868900" y="4039380"/>
          <a:ext cx="177480" cy="3560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5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8" name="1 =…">
            <a:extLst>
              <a:ext uri="{FF2B5EF4-FFF2-40B4-BE49-F238E27FC236}">
                <a16:creationId xmlns:a16="http://schemas.microsoft.com/office/drawing/2014/main" id="{4EA9FA7B-323C-C97A-9C06-14862C360E70}"/>
              </a:ext>
            </a:extLst>
          </p:cNvPr>
          <p:cNvSpPr/>
          <p:nvPr/>
        </p:nvSpPr>
        <p:spPr>
          <a:xfrm>
            <a:off x="6103980" y="4057435"/>
            <a:ext cx="258840" cy="5068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1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000" b="0" strike="noStrike" spc="-29" dirty="0">
                <a:solidFill>
                  <a:srgbClr val="000000"/>
                </a:solidFill>
                <a:latin typeface="Arial"/>
                <a:ea typeface="Arial"/>
              </a:rPr>
              <a:t>2 =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80000"/>
              </a:lnSpc>
              <a:buNone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89" name="Rectángulo">
            <a:extLst>
              <a:ext uri="{FF2B5EF4-FFF2-40B4-BE49-F238E27FC236}">
                <a16:creationId xmlns:a16="http://schemas.microsoft.com/office/drawing/2014/main" id="{3EAD22D3-2C64-60D9-3653-951394EE2C41}"/>
              </a:ext>
            </a:extLst>
          </p:cNvPr>
          <p:cNvSpPr/>
          <p:nvPr/>
        </p:nvSpPr>
        <p:spPr>
          <a:xfrm>
            <a:off x="6281873" y="4165388"/>
            <a:ext cx="126720" cy="121320"/>
          </a:xfrm>
          <a:prstGeom prst="rect">
            <a:avLst/>
          </a:prstGeom>
          <a:solidFill>
            <a:schemeClr val="accent6">
              <a:satOff val="11793"/>
              <a:lumOff val="18243"/>
            </a:scheme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90" name="Rectángulo">
            <a:extLst>
              <a:ext uri="{FF2B5EF4-FFF2-40B4-BE49-F238E27FC236}">
                <a16:creationId xmlns:a16="http://schemas.microsoft.com/office/drawing/2014/main" id="{74897D35-DCE1-A49D-3C39-1FE4F7599E9D}"/>
              </a:ext>
            </a:extLst>
          </p:cNvPr>
          <p:cNvSpPr/>
          <p:nvPr/>
        </p:nvSpPr>
        <p:spPr>
          <a:xfrm>
            <a:off x="6283049" y="4035815"/>
            <a:ext cx="126720" cy="12132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891" name="b">
            <a:extLst>
              <a:ext uri="{FF2B5EF4-FFF2-40B4-BE49-F238E27FC236}">
                <a16:creationId xmlns:a16="http://schemas.microsoft.com/office/drawing/2014/main" id="{E61CFAF3-F728-0929-A354-6F176A955015}"/>
              </a:ext>
            </a:extLst>
          </p:cNvPr>
          <p:cNvSpPr/>
          <p:nvPr/>
        </p:nvSpPr>
        <p:spPr>
          <a:xfrm>
            <a:off x="6281969" y="403889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92" name="a">
            <a:extLst>
              <a:ext uri="{FF2B5EF4-FFF2-40B4-BE49-F238E27FC236}">
                <a16:creationId xmlns:a16="http://schemas.microsoft.com/office/drawing/2014/main" id="{9A873E6C-B051-C647-B287-CFEE08E2DBD3}"/>
              </a:ext>
            </a:extLst>
          </p:cNvPr>
          <p:cNvSpPr/>
          <p:nvPr/>
        </p:nvSpPr>
        <p:spPr>
          <a:xfrm>
            <a:off x="6280793" y="416090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893" name="Línea">
            <a:extLst>
              <a:ext uri="{FF2B5EF4-FFF2-40B4-BE49-F238E27FC236}">
                <a16:creationId xmlns:a16="http://schemas.microsoft.com/office/drawing/2014/main" id="{BB82C55A-ED35-64C6-3CE1-A307DD86F7FC}"/>
              </a:ext>
            </a:extLst>
          </p:cNvPr>
          <p:cNvSpPr/>
          <p:nvPr/>
        </p:nvSpPr>
        <p:spPr>
          <a:xfrm>
            <a:off x="5523120" y="4191116"/>
            <a:ext cx="21852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aphicFrame>
        <p:nvGraphicFramePr>
          <p:cNvPr id="894" name="Table 3">
            <a:extLst>
              <a:ext uri="{FF2B5EF4-FFF2-40B4-BE49-F238E27FC236}">
                <a16:creationId xmlns:a16="http://schemas.microsoft.com/office/drawing/2014/main" id="{F08356D1-FC8F-4EF2-7042-4463DE862E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414836"/>
              </p:ext>
            </p:extLst>
          </p:nvPr>
        </p:nvGraphicFramePr>
        <p:xfrm>
          <a:off x="4868820" y="4819428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95" name="Agrupar">
            <a:extLst>
              <a:ext uri="{FF2B5EF4-FFF2-40B4-BE49-F238E27FC236}">
                <a16:creationId xmlns:a16="http://schemas.microsoft.com/office/drawing/2014/main" id="{59B48C2A-E58B-3B56-799C-2A661B51631E}"/>
              </a:ext>
            </a:extLst>
          </p:cNvPr>
          <p:cNvGrpSpPr/>
          <p:nvPr/>
        </p:nvGrpSpPr>
        <p:grpSpPr>
          <a:xfrm>
            <a:off x="5103900" y="4813668"/>
            <a:ext cx="301320" cy="506880"/>
            <a:chOff x="3982320" y="1861560"/>
            <a:chExt cx="301320" cy="506880"/>
          </a:xfrm>
        </p:grpSpPr>
        <p:sp>
          <p:nvSpPr>
            <p:cNvPr id="896" name="1 =…">
              <a:extLst>
                <a:ext uri="{FF2B5EF4-FFF2-40B4-BE49-F238E27FC236}">
                  <a16:creationId xmlns:a16="http://schemas.microsoft.com/office/drawing/2014/main" id="{F9AC6973-7E9B-7EDB-7328-1434CEA6C3B4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897" name="Rectángulo">
              <a:extLst>
                <a:ext uri="{FF2B5EF4-FFF2-40B4-BE49-F238E27FC236}">
                  <a16:creationId xmlns:a16="http://schemas.microsoft.com/office/drawing/2014/main" id="{C9A8D8D4-4073-359C-134E-DB66BC0C1701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98" name="Rectángulo">
              <a:extLst>
                <a:ext uri="{FF2B5EF4-FFF2-40B4-BE49-F238E27FC236}">
                  <a16:creationId xmlns:a16="http://schemas.microsoft.com/office/drawing/2014/main" id="{4D06C8CD-23C9-F7A5-72C8-495E61FE5952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99" name="Rectángulo">
              <a:extLst>
                <a:ext uri="{FF2B5EF4-FFF2-40B4-BE49-F238E27FC236}">
                  <a16:creationId xmlns:a16="http://schemas.microsoft.com/office/drawing/2014/main" id="{0AB91F1E-8E04-E615-0481-25CBE05646EC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00" name="b">
            <a:extLst>
              <a:ext uri="{FF2B5EF4-FFF2-40B4-BE49-F238E27FC236}">
                <a16:creationId xmlns:a16="http://schemas.microsoft.com/office/drawing/2014/main" id="{FFD542D5-CE39-76D5-10E1-23A8957BB40B}"/>
              </a:ext>
            </a:extLst>
          </p:cNvPr>
          <p:cNvSpPr/>
          <p:nvPr/>
        </p:nvSpPr>
        <p:spPr>
          <a:xfrm>
            <a:off x="5277420" y="496938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1" name="a">
            <a:extLst>
              <a:ext uri="{FF2B5EF4-FFF2-40B4-BE49-F238E27FC236}">
                <a16:creationId xmlns:a16="http://schemas.microsoft.com/office/drawing/2014/main" id="{1505E70A-4D46-6A26-8943-AF37BF319809}"/>
              </a:ext>
            </a:extLst>
          </p:cNvPr>
          <p:cNvSpPr/>
          <p:nvPr/>
        </p:nvSpPr>
        <p:spPr>
          <a:xfrm>
            <a:off x="5277420" y="481962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2" name="c">
            <a:extLst>
              <a:ext uri="{FF2B5EF4-FFF2-40B4-BE49-F238E27FC236}">
                <a16:creationId xmlns:a16="http://schemas.microsoft.com/office/drawing/2014/main" id="{E03EB7E0-A91A-4A67-42C6-259C45B679FF}"/>
              </a:ext>
            </a:extLst>
          </p:cNvPr>
          <p:cNvSpPr/>
          <p:nvPr/>
        </p:nvSpPr>
        <p:spPr>
          <a:xfrm>
            <a:off x="5277420" y="510870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3" name="b">
            <a:extLst>
              <a:ext uri="{FF2B5EF4-FFF2-40B4-BE49-F238E27FC236}">
                <a16:creationId xmlns:a16="http://schemas.microsoft.com/office/drawing/2014/main" id="{466DA53E-16E7-CBC2-9412-C1F52347A2E7}"/>
              </a:ext>
            </a:extLst>
          </p:cNvPr>
          <p:cNvSpPr/>
          <p:nvPr/>
        </p:nvSpPr>
        <p:spPr>
          <a:xfrm>
            <a:off x="6131569" y="503830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4" name="a">
            <a:extLst>
              <a:ext uri="{FF2B5EF4-FFF2-40B4-BE49-F238E27FC236}">
                <a16:creationId xmlns:a16="http://schemas.microsoft.com/office/drawing/2014/main" id="{8F84C08B-79B0-9406-E208-2DD8A11FF9A2}"/>
              </a:ext>
            </a:extLst>
          </p:cNvPr>
          <p:cNvSpPr/>
          <p:nvPr/>
        </p:nvSpPr>
        <p:spPr>
          <a:xfrm>
            <a:off x="6131569" y="488854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05" name="c">
            <a:extLst>
              <a:ext uri="{FF2B5EF4-FFF2-40B4-BE49-F238E27FC236}">
                <a16:creationId xmlns:a16="http://schemas.microsoft.com/office/drawing/2014/main" id="{978D3075-634E-604F-FCEA-D4D135988FB8}"/>
              </a:ext>
            </a:extLst>
          </p:cNvPr>
          <p:cNvSpPr/>
          <p:nvPr/>
        </p:nvSpPr>
        <p:spPr>
          <a:xfrm>
            <a:off x="6131569" y="517762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06" name="Table 3">
            <a:extLst>
              <a:ext uri="{FF2B5EF4-FFF2-40B4-BE49-F238E27FC236}">
                <a16:creationId xmlns:a16="http://schemas.microsoft.com/office/drawing/2014/main" id="{69F4F8C1-4952-EEF6-C3CD-122E28E21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429458"/>
              </p:ext>
            </p:extLst>
          </p:nvPr>
        </p:nvGraphicFramePr>
        <p:xfrm>
          <a:off x="5702269" y="4809453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07" name="Agrupar">
            <a:extLst>
              <a:ext uri="{FF2B5EF4-FFF2-40B4-BE49-F238E27FC236}">
                <a16:creationId xmlns:a16="http://schemas.microsoft.com/office/drawing/2014/main" id="{10008178-CC1C-3AC1-D576-666E584380A0}"/>
              </a:ext>
            </a:extLst>
          </p:cNvPr>
          <p:cNvGrpSpPr/>
          <p:nvPr/>
        </p:nvGrpSpPr>
        <p:grpSpPr>
          <a:xfrm>
            <a:off x="5937349" y="4803693"/>
            <a:ext cx="301320" cy="506880"/>
            <a:chOff x="3982320" y="1861560"/>
            <a:chExt cx="301320" cy="506880"/>
          </a:xfrm>
        </p:grpSpPr>
        <p:sp>
          <p:nvSpPr>
            <p:cNvPr id="908" name="1 =…">
              <a:extLst>
                <a:ext uri="{FF2B5EF4-FFF2-40B4-BE49-F238E27FC236}">
                  <a16:creationId xmlns:a16="http://schemas.microsoft.com/office/drawing/2014/main" id="{9C16EBBE-AAAC-1146-5E8B-F45FA5D96C96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09" name="Rectángulo">
              <a:extLst>
                <a:ext uri="{FF2B5EF4-FFF2-40B4-BE49-F238E27FC236}">
                  <a16:creationId xmlns:a16="http://schemas.microsoft.com/office/drawing/2014/main" id="{A923527B-F40E-A856-8634-A0CD5A5E487C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rgbClr val="744A7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10" name="Rectángulo">
              <a:extLst>
                <a:ext uri="{FF2B5EF4-FFF2-40B4-BE49-F238E27FC236}">
                  <a16:creationId xmlns:a16="http://schemas.microsoft.com/office/drawing/2014/main" id="{16473D62-AC93-ACCD-2B8D-AED59A36A5BE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11" name="Rectángulo">
              <a:extLst>
                <a:ext uri="{FF2B5EF4-FFF2-40B4-BE49-F238E27FC236}">
                  <a16:creationId xmlns:a16="http://schemas.microsoft.com/office/drawing/2014/main" id="{F1AF7495-FCF4-28D6-CFC2-C7E549FC9D8B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rgbClr val="D0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12" name="b">
            <a:extLst>
              <a:ext uri="{FF2B5EF4-FFF2-40B4-BE49-F238E27FC236}">
                <a16:creationId xmlns:a16="http://schemas.microsoft.com/office/drawing/2014/main" id="{DD785FD7-FBFE-CA7B-B044-EE7C7E695EDB}"/>
              </a:ext>
            </a:extLst>
          </p:cNvPr>
          <p:cNvSpPr/>
          <p:nvPr/>
        </p:nvSpPr>
        <p:spPr>
          <a:xfrm>
            <a:off x="6110869" y="495941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13" name="a">
            <a:extLst>
              <a:ext uri="{FF2B5EF4-FFF2-40B4-BE49-F238E27FC236}">
                <a16:creationId xmlns:a16="http://schemas.microsoft.com/office/drawing/2014/main" id="{F351FC7C-D1DD-65D7-E378-547FC392BFFD}"/>
              </a:ext>
            </a:extLst>
          </p:cNvPr>
          <p:cNvSpPr/>
          <p:nvPr/>
        </p:nvSpPr>
        <p:spPr>
          <a:xfrm>
            <a:off x="6110869" y="480965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14" name="c">
            <a:extLst>
              <a:ext uri="{FF2B5EF4-FFF2-40B4-BE49-F238E27FC236}">
                <a16:creationId xmlns:a16="http://schemas.microsoft.com/office/drawing/2014/main" id="{E0EA06D9-74EB-3D61-C2AD-84FEA008AB20}"/>
              </a:ext>
            </a:extLst>
          </p:cNvPr>
          <p:cNvSpPr/>
          <p:nvPr/>
        </p:nvSpPr>
        <p:spPr>
          <a:xfrm>
            <a:off x="6110869" y="509873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15" name="Línea"/>
          <p:cNvSpPr/>
          <p:nvPr/>
        </p:nvSpPr>
        <p:spPr>
          <a:xfrm>
            <a:off x="6334840" y="5713200"/>
            <a:ext cx="0" cy="152640"/>
          </a:xfrm>
          <a:prstGeom prst="line">
            <a:avLst/>
          </a:prstGeom>
          <a:ln w="12700">
            <a:solidFill>
              <a:srgbClr val="EB48A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16" name="Línea"/>
          <p:cNvSpPr/>
          <p:nvPr/>
        </p:nvSpPr>
        <p:spPr>
          <a:xfrm>
            <a:off x="6335200" y="5904360"/>
            <a:ext cx="0" cy="147240"/>
          </a:xfrm>
          <a:prstGeom prst="line">
            <a:avLst/>
          </a:prstGeom>
          <a:ln w="12700">
            <a:solidFill>
              <a:srgbClr val="EB48A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17" name="Línea"/>
          <p:cNvSpPr/>
          <p:nvPr/>
        </p:nvSpPr>
        <p:spPr>
          <a:xfrm>
            <a:off x="6343840" y="5684400"/>
            <a:ext cx="106920" cy="346320"/>
          </a:xfrm>
          <a:custGeom>
            <a:avLst/>
            <a:gdLst/>
            <a:ahLst/>
            <a:cxnLst/>
            <a:rect l="l" t="t" r="r" b="b"/>
            <a:pathLst>
              <a:path w="20728" h="21600">
                <a:moveTo>
                  <a:pt x="5232" y="21600"/>
                </a:moveTo>
                <a:cubicBezTo>
                  <a:pt x="14332" y="19339"/>
                  <a:pt x="19954" y="15920"/>
                  <a:pt x="20653" y="12224"/>
                </a:cubicBezTo>
                <a:cubicBezTo>
                  <a:pt x="21600" y="7211"/>
                  <a:pt x="13580" y="2464"/>
                  <a:pt x="0" y="0"/>
                </a:cubicBezTo>
              </a:path>
            </a:pathLst>
          </a:custGeom>
          <a:noFill/>
          <a:ln w="12700">
            <a:solidFill>
              <a:srgbClr val="EB48A6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18" name="Línea">
            <a:extLst>
              <a:ext uri="{FF2B5EF4-FFF2-40B4-BE49-F238E27FC236}">
                <a16:creationId xmlns:a16="http://schemas.microsoft.com/office/drawing/2014/main" id="{48D1A52A-B79D-F2D4-B639-0F73450E918C}"/>
              </a:ext>
            </a:extLst>
          </p:cNvPr>
          <p:cNvSpPr/>
          <p:nvPr/>
        </p:nvSpPr>
        <p:spPr>
          <a:xfrm>
            <a:off x="5439569" y="5922953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19" name="b">
            <a:extLst>
              <a:ext uri="{FF2B5EF4-FFF2-40B4-BE49-F238E27FC236}">
                <a16:creationId xmlns:a16="http://schemas.microsoft.com/office/drawing/2014/main" id="{41D2F818-F2B5-3727-8ED6-E860150D468C}"/>
              </a:ext>
            </a:extLst>
          </p:cNvPr>
          <p:cNvSpPr/>
          <p:nvPr/>
        </p:nvSpPr>
        <p:spPr>
          <a:xfrm>
            <a:off x="5296912" y="590330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0" name="a">
            <a:extLst>
              <a:ext uri="{FF2B5EF4-FFF2-40B4-BE49-F238E27FC236}">
                <a16:creationId xmlns:a16="http://schemas.microsoft.com/office/drawing/2014/main" id="{12BC2FEA-003E-CE0D-4984-7F9D7F952694}"/>
              </a:ext>
            </a:extLst>
          </p:cNvPr>
          <p:cNvSpPr/>
          <p:nvPr/>
        </p:nvSpPr>
        <p:spPr>
          <a:xfrm>
            <a:off x="5296912" y="575354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1" name="c">
            <a:extLst>
              <a:ext uri="{FF2B5EF4-FFF2-40B4-BE49-F238E27FC236}">
                <a16:creationId xmlns:a16="http://schemas.microsoft.com/office/drawing/2014/main" id="{7D51749F-D5A9-2C2B-38A4-AF2BC8D43FDF}"/>
              </a:ext>
            </a:extLst>
          </p:cNvPr>
          <p:cNvSpPr/>
          <p:nvPr/>
        </p:nvSpPr>
        <p:spPr>
          <a:xfrm>
            <a:off x="5296912" y="6042627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2" name="b">
            <a:extLst>
              <a:ext uri="{FF2B5EF4-FFF2-40B4-BE49-F238E27FC236}">
                <a16:creationId xmlns:a16="http://schemas.microsoft.com/office/drawing/2014/main" id="{52FFA961-45A0-81F9-2533-2ABB49031168}"/>
              </a:ext>
            </a:extLst>
          </p:cNvPr>
          <p:cNvSpPr/>
          <p:nvPr/>
        </p:nvSpPr>
        <p:spPr>
          <a:xfrm>
            <a:off x="5998610" y="589918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3" name="c">
            <a:extLst>
              <a:ext uri="{FF2B5EF4-FFF2-40B4-BE49-F238E27FC236}">
                <a16:creationId xmlns:a16="http://schemas.microsoft.com/office/drawing/2014/main" id="{0B145CC9-ABFF-E4BF-7FDC-FB44C57D343F}"/>
              </a:ext>
            </a:extLst>
          </p:cNvPr>
          <p:cNvSpPr/>
          <p:nvPr/>
        </p:nvSpPr>
        <p:spPr>
          <a:xfrm>
            <a:off x="5998610" y="574942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24" name="a">
            <a:extLst>
              <a:ext uri="{FF2B5EF4-FFF2-40B4-BE49-F238E27FC236}">
                <a16:creationId xmlns:a16="http://schemas.microsoft.com/office/drawing/2014/main" id="{926FCCC6-6039-E36A-1698-EFB5C88B77E6}"/>
              </a:ext>
            </a:extLst>
          </p:cNvPr>
          <p:cNvSpPr/>
          <p:nvPr/>
        </p:nvSpPr>
        <p:spPr>
          <a:xfrm>
            <a:off x="5998610" y="603850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25" name="Table 3">
            <a:extLst>
              <a:ext uri="{FF2B5EF4-FFF2-40B4-BE49-F238E27FC236}">
                <a16:creationId xmlns:a16="http://schemas.microsoft.com/office/drawing/2014/main" id="{020CA265-91C5-FAD5-1835-668408C61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216274"/>
              </p:ext>
            </p:extLst>
          </p:nvPr>
        </p:nvGraphicFramePr>
        <p:xfrm>
          <a:off x="4867612" y="5674455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26" name="Agrupar">
            <a:extLst>
              <a:ext uri="{FF2B5EF4-FFF2-40B4-BE49-F238E27FC236}">
                <a16:creationId xmlns:a16="http://schemas.microsoft.com/office/drawing/2014/main" id="{3BD7310C-312C-C76F-ECB7-E0D6CDEBABFF}"/>
              </a:ext>
            </a:extLst>
          </p:cNvPr>
          <p:cNvGrpSpPr/>
          <p:nvPr/>
        </p:nvGrpSpPr>
        <p:grpSpPr>
          <a:xfrm>
            <a:off x="5102692" y="5668695"/>
            <a:ext cx="301320" cy="506880"/>
            <a:chOff x="3982320" y="1861560"/>
            <a:chExt cx="301320" cy="506880"/>
          </a:xfrm>
        </p:grpSpPr>
        <p:sp>
          <p:nvSpPr>
            <p:cNvPr id="927" name="1 =…">
              <a:extLst>
                <a:ext uri="{FF2B5EF4-FFF2-40B4-BE49-F238E27FC236}">
                  <a16:creationId xmlns:a16="http://schemas.microsoft.com/office/drawing/2014/main" id="{54C8CFE6-9EF3-19C1-4A49-D440C093FDED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28" name="Rectángulo">
              <a:extLst>
                <a:ext uri="{FF2B5EF4-FFF2-40B4-BE49-F238E27FC236}">
                  <a16:creationId xmlns:a16="http://schemas.microsoft.com/office/drawing/2014/main" id="{2AC52927-9618-9D13-4704-5556CBC6472A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29" name="Rectángulo">
              <a:extLst>
                <a:ext uri="{FF2B5EF4-FFF2-40B4-BE49-F238E27FC236}">
                  <a16:creationId xmlns:a16="http://schemas.microsoft.com/office/drawing/2014/main" id="{38F38204-42D4-CF82-2925-EF032622E41D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30" name="Rectángulo">
              <a:extLst>
                <a:ext uri="{FF2B5EF4-FFF2-40B4-BE49-F238E27FC236}">
                  <a16:creationId xmlns:a16="http://schemas.microsoft.com/office/drawing/2014/main" id="{63ADADF0-528F-7F06-424F-ACE542BF3C64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31" name="b">
            <a:extLst>
              <a:ext uri="{FF2B5EF4-FFF2-40B4-BE49-F238E27FC236}">
                <a16:creationId xmlns:a16="http://schemas.microsoft.com/office/drawing/2014/main" id="{17B10EE2-BE0A-5B43-A5C3-D98BE719C9F6}"/>
              </a:ext>
            </a:extLst>
          </p:cNvPr>
          <p:cNvSpPr/>
          <p:nvPr/>
        </p:nvSpPr>
        <p:spPr>
          <a:xfrm>
            <a:off x="5276212" y="582441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32" name="a">
            <a:extLst>
              <a:ext uri="{FF2B5EF4-FFF2-40B4-BE49-F238E27FC236}">
                <a16:creationId xmlns:a16="http://schemas.microsoft.com/office/drawing/2014/main" id="{D68644F4-DBB7-2AC9-BE72-39D8F9083607}"/>
              </a:ext>
            </a:extLst>
          </p:cNvPr>
          <p:cNvSpPr/>
          <p:nvPr/>
        </p:nvSpPr>
        <p:spPr>
          <a:xfrm>
            <a:off x="5276212" y="567465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33" name="c">
            <a:extLst>
              <a:ext uri="{FF2B5EF4-FFF2-40B4-BE49-F238E27FC236}">
                <a16:creationId xmlns:a16="http://schemas.microsoft.com/office/drawing/2014/main" id="{65C16D9D-C480-3A1B-056E-63205E8A4EB4}"/>
              </a:ext>
            </a:extLst>
          </p:cNvPr>
          <p:cNvSpPr/>
          <p:nvPr/>
        </p:nvSpPr>
        <p:spPr>
          <a:xfrm>
            <a:off x="5276212" y="5963735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34" name="b">
            <a:extLst>
              <a:ext uri="{FF2B5EF4-FFF2-40B4-BE49-F238E27FC236}">
                <a16:creationId xmlns:a16="http://schemas.microsoft.com/office/drawing/2014/main" id="{46B24813-6F26-67CA-6F30-46DC255AB9D7}"/>
              </a:ext>
            </a:extLst>
          </p:cNvPr>
          <p:cNvSpPr/>
          <p:nvPr/>
        </p:nvSpPr>
        <p:spPr>
          <a:xfrm>
            <a:off x="6130361" y="589333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36" name="c">
            <a:extLst>
              <a:ext uri="{FF2B5EF4-FFF2-40B4-BE49-F238E27FC236}">
                <a16:creationId xmlns:a16="http://schemas.microsoft.com/office/drawing/2014/main" id="{516688D3-E421-E89B-1BEE-7D76A8A68F58}"/>
              </a:ext>
            </a:extLst>
          </p:cNvPr>
          <p:cNvSpPr/>
          <p:nvPr/>
        </p:nvSpPr>
        <p:spPr>
          <a:xfrm>
            <a:off x="6130361" y="603265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37" name="Table 3">
            <a:extLst>
              <a:ext uri="{FF2B5EF4-FFF2-40B4-BE49-F238E27FC236}">
                <a16:creationId xmlns:a16="http://schemas.microsoft.com/office/drawing/2014/main" id="{632A28AD-1E04-AF54-DB41-A0C178F0D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303750"/>
              </p:ext>
            </p:extLst>
          </p:nvPr>
        </p:nvGraphicFramePr>
        <p:xfrm>
          <a:off x="5701061" y="5664480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38" name="Agrupar">
            <a:extLst>
              <a:ext uri="{FF2B5EF4-FFF2-40B4-BE49-F238E27FC236}">
                <a16:creationId xmlns:a16="http://schemas.microsoft.com/office/drawing/2014/main" id="{F88A7B63-A90D-7B5F-7EEF-FA0FEE02E4A4}"/>
              </a:ext>
            </a:extLst>
          </p:cNvPr>
          <p:cNvGrpSpPr/>
          <p:nvPr/>
        </p:nvGrpSpPr>
        <p:grpSpPr>
          <a:xfrm>
            <a:off x="5936141" y="5658720"/>
            <a:ext cx="301320" cy="506880"/>
            <a:chOff x="3982320" y="1861560"/>
            <a:chExt cx="301320" cy="506880"/>
          </a:xfrm>
        </p:grpSpPr>
        <p:sp>
          <p:nvSpPr>
            <p:cNvPr id="939" name="1 =…">
              <a:extLst>
                <a:ext uri="{FF2B5EF4-FFF2-40B4-BE49-F238E27FC236}">
                  <a16:creationId xmlns:a16="http://schemas.microsoft.com/office/drawing/2014/main" id="{6204F14F-BC0B-DF68-F72B-C823DDED922D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40" name="Rectángulo">
              <a:extLst>
                <a:ext uri="{FF2B5EF4-FFF2-40B4-BE49-F238E27FC236}">
                  <a16:creationId xmlns:a16="http://schemas.microsoft.com/office/drawing/2014/main" id="{ADD6D9BE-4F34-A143-050A-B6B43833F099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rgbClr val="744A7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41" name="Rectángulo">
              <a:extLst>
                <a:ext uri="{FF2B5EF4-FFF2-40B4-BE49-F238E27FC236}">
                  <a16:creationId xmlns:a16="http://schemas.microsoft.com/office/drawing/2014/main" id="{067DEA44-3AFB-CC39-3FD8-6DB277917E9C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rgbClr val="D0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42" name="Rectángulo">
              <a:extLst>
                <a:ext uri="{FF2B5EF4-FFF2-40B4-BE49-F238E27FC236}">
                  <a16:creationId xmlns:a16="http://schemas.microsoft.com/office/drawing/2014/main" id="{810A152E-0B7B-39B8-DFD4-776C288FDA89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rgbClr val="A37EA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43" name="b">
            <a:extLst>
              <a:ext uri="{FF2B5EF4-FFF2-40B4-BE49-F238E27FC236}">
                <a16:creationId xmlns:a16="http://schemas.microsoft.com/office/drawing/2014/main" id="{97F18FF2-3C50-859A-F12D-26C54AF31B23}"/>
              </a:ext>
            </a:extLst>
          </p:cNvPr>
          <p:cNvSpPr/>
          <p:nvPr/>
        </p:nvSpPr>
        <p:spPr>
          <a:xfrm>
            <a:off x="6109661" y="581444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44" name="a">
            <a:extLst>
              <a:ext uri="{FF2B5EF4-FFF2-40B4-BE49-F238E27FC236}">
                <a16:creationId xmlns:a16="http://schemas.microsoft.com/office/drawing/2014/main" id="{01D9245B-7391-D3C3-0FDA-EB1C61A683E0}"/>
              </a:ext>
            </a:extLst>
          </p:cNvPr>
          <p:cNvSpPr/>
          <p:nvPr/>
        </p:nvSpPr>
        <p:spPr>
          <a:xfrm>
            <a:off x="6109661" y="566468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45" name="c">
            <a:extLst>
              <a:ext uri="{FF2B5EF4-FFF2-40B4-BE49-F238E27FC236}">
                <a16:creationId xmlns:a16="http://schemas.microsoft.com/office/drawing/2014/main" id="{1CBBC888-6802-81B7-D4FE-53F070E39354}"/>
              </a:ext>
            </a:extLst>
          </p:cNvPr>
          <p:cNvSpPr/>
          <p:nvPr/>
        </p:nvSpPr>
        <p:spPr>
          <a:xfrm>
            <a:off x="6109661" y="5953760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46" name="Línea">
            <a:extLst>
              <a:ext uri="{FF2B5EF4-FFF2-40B4-BE49-F238E27FC236}">
                <a16:creationId xmlns:a16="http://schemas.microsoft.com/office/drawing/2014/main" id="{88774F05-BFD6-B84B-1E2F-3C356D368A30}"/>
              </a:ext>
            </a:extLst>
          </p:cNvPr>
          <p:cNvSpPr/>
          <p:nvPr/>
        </p:nvSpPr>
        <p:spPr>
          <a:xfrm>
            <a:off x="5445474" y="6715344"/>
            <a:ext cx="218880" cy="0"/>
          </a:xfrm>
          <a:prstGeom prst="line">
            <a:avLst/>
          </a:prstGeom>
          <a:ln w="19050">
            <a:solidFill>
              <a:srgbClr val="53585F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947" name="b">
            <a:extLst>
              <a:ext uri="{FF2B5EF4-FFF2-40B4-BE49-F238E27FC236}">
                <a16:creationId xmlns:a16="http://schemas.microsoft.com/office/drawing/2014/main" id="{7A630C44-0782-9C97-60DE-51886FF19C04}"/>
              </a:ext>
            </a:extLst>
          </p:cNvPr>
          <p:cNvSpPr/>
          <p:nvPr/>
        </p:nvSpPr>
        <p:spPr>
          <a:xfrm>
            <a:off x="5302817" y="669569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48" name="a">
            <a:extLst>
              <a:ext uri="{FF2B5EF4-FFF2-40B4-BE49-F238E27FC236}">
                <a16:creationId xmlns:a16="http://schemas.microsoft.com/office/drawing/2014/main" id="{702EE605-06F6-8E9F-39E9-6FAA72B6FA69}"/>
              </a:ext>
            </a:extLst>
          </p:cNvPr>
          <p:cNvSpPr/>
          <p:nvPr/>
        </p:nvSpPr>
        <p:spPr>
          <a:xfrm>
            <a:off x="5302817" y="654593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49" name="c">
            <a:extLst>
              <a:ext uri="{FF2B5EF4-FFF2-40B4-BE49-F238E27FC236}">
                <a16:creationId xmlns:a16="http://schemas.microsoft.com/office/drawing/2014/main" id="{DAFAB774-9DBE-8A5B-B93D-41231573B0A1}"/>
              </a:ext>
            </a:extLst>
          </p:cNvPr>
          <p:cNvSpPr/>
          <p:nvPr/>
        </p:nvSpPr>
        <p:spPr>
          <a:xfrm>
            <a:off x="5302817" y="6835018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50" name="b">
            <a:extLst>
              <a:ext uri="{FF2B5EF4-FFF2-40B4-BE49-F238E27FC236}">
                <a16:creationId xmlns:a16="http://schemas.microsoft.com/office/drawing/2014/main" id="{D4394083-8BBF-323F-CBDE-9B6774B2577C}"/>
              </a:ext>
            </a:extLst>
          </p:cNvPr>
          <p:cNvSpPr/>
          <p:nvPr/>
        </p:nvSpPr>
        <p:spPr>
          <a:xfrm>
            <a:off x="6004515" y="669157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51" name="c">
            <a:extLst>
              <a:ext uri="{FF2B5EF4-FFF2-40B4-BE49-F238E27FC236}">
                <a16:creationId xmlns:a16="http://schemas.microsoft.com/office/drawing/2014/main" id="{E8D84139-A18A-6A31-6186-AD467863D9BD}"/>
              </a:ext>
            </a:extLst>
          </p:cNvPr>
          <p:cNvSpPr/>
          <p:nvPr/>
        </p:nvSpPr>
        <p:spPr>
          <a:xfrm>
            <a:off x="6004515" y="654181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52" name="a">
            <a:extLst>
              <a:ext uri="{FF2B5EF4-FFF2-40B4-BE49-F238E27FC236}">
                <a16:creationId xmlns:a16="http://schemas.microsoft.com/office/drawing/2014/main" id="{287D76A4-A3C4-F0D3-964A-0FD940FA35BF}"/>
              </a:ext>
            </a:extLst>
          </p:cNvPr>
          <p:cNvSpPr/>
          <p:nvPr/>
        </p:nvSpPr>
        <p:spPr>
          <a:xfrm>
            <a:off x="6004515" y="6830892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53" name="Table 3">
            <a:extLst>
              <a:ext uri="{FF2B5EF4-FFF2-40B4-BE49-F238E27FC236}">
                <a16:creationId xmlns:a16="http://schemas.microsoft.com/office/drawing/2014/main" id="{AB27C08F-5502-C164-8165-8DC5D6EF1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642653"/>
              </p:ext>
            </p:extLst>
          </p:nvPr>
        </p:nvGraphicFramePr>
        <p:xfrm>
          <a:off x="4873517" y="6466846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54" name="Agrupar">
            <a:extLst>
              <a:ext uri="{FF2B5EF4-FFF2-40B4-BE49-F238E27FC236}">
                <a16:creationId xmlns:a16="http://schemas.microsoft.com/office/drawing/2014/main" id="{F9F24296-517B-8BBB-EC2C-F936EF8B22C2}"/>
              </a:ext>
            </a:extLst>
          </p:cNvPr>
          <p:cNvGrpSpPr/>
          <p:nvPr/>
        </p:nvGrpSpPr>
        <p:grpSpPr>
          <a:xfrm>
            <a:off x="5108597" y="6461086"/>
            <a:ext cx="301320" cy="506880"/>
            <a:chOff x="3982320" y="1861560"/>
            <a:chExt cx="301320" cy="506880"/>
          </a:xfrm>
        </p:grpSpPr>
        <p:sp>
          <p:nvSpPr>
            <p:cNvPr id="955" name="1 =…">
              <a:extLst>
                <a:ext uri="{FF2B5EF4-FFF2-40B4-BE49-F238E27FC236}">
                  <a16:creationId xmlns:a16="http://schemas.microsoft.com/office/drawing/2014/main" id="{79427489-9D2D-B540-0481-CB612D8711AF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56" name="Rectángulo">
              <a:extLst>
                <a:ext uri="{FF2B5EF4-FFF2-40B4-BE49-F238E27FC236}">
                  <a16:creationId xmlns:a16="http://schemas.microsoft.com/office/drawing/2014/main" id="{FEFDA351-04FD-9D26-D5FA-73EEA3EACC2B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chemeClr val="accent6">
                <a:satOff val="11793"/>
                <a:lumOff val="18243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57" name="Rectángulo">
              <a:extLst>
                <a:ext uri="{FF2B5EF4-FFF2-40B4-BE49-F238E27FC236}">
                  <a16:creationId xmlns:a16="http://schemas.microsoft.com/office/drawing/2014/main" id="{1447BB25-E232-A27C-33D7-2B471387C575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58" name="Rectángulo">
              <a:extLst>
                <a:ext uri="{FF2B5EF4-FFF2-40B4-BE49-F238E27FC236}">
                  <a16:creationId xmlns:a16="http://schemas.microsoft.com/office/drawing/2014/main" id="{28FD84E3-A20E-AD3D-1C7D-FC88966BA86E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chemeClr val="accent6">
                <a:hueOff val="112646"/>
                <a:satOff val="4570"/>
                <a:lumOff val="-19624"/>
              </a:scheme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59" name="b">
            <a:extLst>
              <a:ext uri="{FF2B5EF4-FFF2-40B4-BE49-F238E27FC236}">
                <a16:creationId xmlns:a16="http://schemas.microsoft.com/office/drawing/2014/main" id="{497F96C9-D049-D0CB-B5C3-8456BDEE22FE}"/>
              </a:ext>
            </a:extLst>
          </p:cNvPr>
          <p:cNvSpPr/>
          <p:nvPr/>
        </p:nvSpPr>
        <p:spPr>
          <a:xfrm>
            <a:off x="5282117" y="6616806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60" name="a">
            <a:extLst>
              <a:ext uri="{FF2B5EF4-FFF2-40B4-BE49-F238E27FC236}">
                <a16:creationId xmlns:a16="http://schemas.microsoft.com/office/drawing/2014/main" id="{AD6D0F00-E6BA-30BD-58AD-B3083A662C32}"/>
              </a:ext>
            </a:extLst>
          </p:cNvPr>
          <p:cNvSpPr/>
          <p:nvPr/>
        </p:nvSpPr>
        <p:spPr>
          <a:xfrm>
            <a:off x="5282117" y="6467046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61" name="c">
            <a:extLst>
              <a:ext uri="{FF2B5EF4-FFF2-40B4-BE49-F238E27FC236}">
                <a16:creationId xmlns:a16="http://schemas.microsoft.com/office/drawing/2014/main" id="{FF4C8C56-7F37-8E09-95CA-C7859A1DE234}"/>
              </a:ext>
            </a:extLst>
          </p:cNvPr>
          <p:cNvSpPr/>
          <p:nvPr/>
        </p:nvSpPr>
        <p:spPr>
          <a:xfrm>
            <a:off x="5282117" y="6756126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62" name="b">
            <a:extLst>
              <a:ext uri="{FF2B5EF4-FFF2-40B4-BE49-F238E27FC236}">
                <a16:creationId xmlns:a16="http://schemas.microsoft.com/office/drawing/2014/main" id="{A209CD1E-7C50-0018-613A-8242304E6474}"/>
              </a:ext>
            </a:extLst>
          </p:cNvPr>
          <p:cNvSpPr/>
          <p:nvPr/>
        </p:nvSpPr>
        <p:spPr>
          <a:xfrm>
            <a:off x="6136266" y="668572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963" name="c">
            <a:extLst>
              <a:ext uri="{FF2B5EF4-FFF2-40B4-BE49-F238E27FC236}">
                <a16:creationId xmlns:a16="http://schemas.microsoft.com/office/drawing/2014/main" id="{3DE0BB29-438D-5239-27C2-D9643B78D2C6}"/>
              </a:ext>
            </a:extLst>
          </p:cNvPr>
          <p:cNvSpPr/>
          <p:nvPr/>
        </p:nvSpPr>
        <p:spPr>
          <a:xfrm>
            <a:off x="6136266" y="6825043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numCol="1" spcCol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>
              <a:latin typeface="Arial"/>
            </a:endParaRPr>
          </a:p>
        </p:txBody>
      </p:sp>
      <p:graphicFrame>
        <p:nvGraphicFramePr>
          <p:cNvPr id="964" name="Table 3">
            <a:extLst>
              <a:ext uri="{FF2B5EF4-FFF2-40B4-BE49-F238E27FC236}">
                <a16:creationId xmlns:a16="http://schemas.microsoft.com/office/drawing/2014/main" id="{1E708B04-ED2D-63D4-375C-81B89E303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158968"/>
              </p:ext>
            </p:extLst>
          </p:nvPr>
        </p:nvGraphicFramePr>
        <p:xfrm>
          <a:off x="5706966" y="6456871"/>
          <a:ext cx="177480" cy="532440"/>
        </p:xfrm>
        <a:graphic>
          <a:graphicData uri="http://schemas.openxmlformats.org/drawingml/2006/table">
            <a:tbl>
              <a:tblPr/>
              <a:tblGrid>
                <a:gridCol w="1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A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37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s-ES" sz="1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44A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65" name="Agrupar">
            <a:extLst>
              <a:ext uri="{FF2B5EF4-FFF2-40B4-BE49-F238E27FC236}">
                <a16:creationId xmlns:a16="http://schemas.microsoft.com/office/drawing/2014/main" id="{59F8D59D-BB96-6A2E-6662-EC25ED327199}"/>
              </a:ext>
            </a:extLst>
          </p:cNvPr>
          <p:cNvGrpSpPr/>
          <p:nvPr/>
        </p:nvGrpSpPr>
        <p:grpSpPr>
          <a:xfrm>
            <a:off x="5942046" y="6451111"/>
            <a:ext cx="301320" cy="506880"/>
            <a:chOff x="3982320" y="1861560"/>
            <a:chExt cx="301320" cy="506880"/>
          </a:xfrm>
        </p:grpSpPr>
        <p:sp>
          <p:nvSpPr>
            <p:cNvPr id="966" name="1 =…">
              <a:extLst>
                <a:ext uri="{FF2B5EF4-FFF2-40B4-BE49-F238E27FC236}">
                  <a16:creationId xmlns:a16="http://schemas.microsoft.com/office/drawing/2014/main" id="{D262FEF0-0965-4F0F-6A85-04A63F24EC6A}"/>
                </a:ext>
              </a:extLst>
            </p:cNvPr>
            <p:cNvSpPr/>
            <p:nvPr/>
          </p:nvSpPr>
          <p:spPr>
            <a:xfrm>
              <a:off x="3982320" y="1861560"/>
              <a:ext cx="258840" cy="5068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0" anchor="t">
              <a:normAutofit/>
            </a:bodyPr>
            <a:lstStyle/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1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2 =</a:t>
              </a:r>
              <a:endParaRPr lang="es-ES" sz="1000" b="0" strike="noStrike" spc="-1">
                <a:latin typeface="Arial"/>
              </a:endParaRPr>
            </a:p>
            <a:p>
              <a:pPr>
                <a:lnSpc>
                  <a:spcPct val="80000"/>
                </a:lnSpc>
                <a:buNone/>
                <a:tabLst>
                  <a:tab pos="0" algn="l"/>
                </a:tabLst>
              </a:pPr>
              <a:r>
                <a:rPr lang="es-ES" sz="1000" b="0" strike="noStrike" spc="-29">
                  <a:solidFill>
                    <a:srgbClr val="000000"/>
                  </a:solidFill>
                  <a:latin typeface="Arial"/>
                  <a:ea typeface="Arial"/>
                </a:rPr>
                <a:t>3 =</a:t>
              </a:r>
              <a:endParaRPr lang="es-ES" sz="1000" b="0" strike="noStrike" spc="-1">
                <a:latin typeface="Arial"/>
              </a:endParaRPr>
            </a:p>
          </p:txBody>
        </p:sp>
        <p:sp>
          <p:nvSpPr>
            <p:cNvPr id="967" name="Rectángulo">
              <a:extLst>
                <a:ext uri="{FF2B5EF4-FFF2-40B4-BE49-F238E27FC236}">
                  <a16:creationId xmlns:a16="http://schemas.microsoft.com/office/drawing/2014/main" id="{79262FFF-8F31-8B8C-A1E1-CE228D23103C}"/>
                </a:ext>
              </a:extLst>
            </p:cNvPr>
            <p:cNvSpPr/>
            <p:nvPr/>
          </p:nvSpPr>
          <p:spPr>
            <a:xfrm>
              <a:off x="4156920" y="1872000"/>
              <a:ext cx="126720" cy="121320"/>
            </a:xfrm>
            <a:prstGeom prst="rect">
              <a:avLst/>
            </a:prstGeom>
            <a:solidFill>
              <a:srgbClr val="D0AED4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68" name="Rectángulo">
              <a:extLst>
                <a:ext uri="{FF2B5EF4-FFF2-40B4-BE49-F238E27FC236}">
                  <a16:creationId xmlns:a16="http://schemas.microsoft.com/office/drawing/2014/main" id="{1EE1E7D6-A8A8-E473-38C0-BE783DF336F0}"/>
                </a:ext>
              </a:extLst>
            </p:cNvPr>
            <p:cNvSpPr/>
            <p:nvPr/>
          </p:nvSpPr>
          <p:spPr>
            <a:xfrm>
              <a:off x="4156920" y="2014200"/>
              <a:ext cx="126720" cy="121320"/>
            </a:xfrm>
            <a:prstGeom prst="rect">
              <a:avLst/>
            </a:prstGeom>
            <a:solidFill>
              <a:srgbClr val="744A7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69" name="Rectángulo">
              <a:extLst>
                <a:ext uri="{FF2B5EF4-FFF2-40B4-BE49-F238E27FC236}">
                  <a16:creationId xmlns:a16="http://schemas.microsoft.com/office/drawing/2014/main" id="{92A9DDEA-798B-BA1D-DA3D-59B2E1B629FC}"/>
                </a:ext>
              </a:extLst>
            </p:cNvPr>
            <p:cNvSpPr/>
            <p:nvPr/>
          </p:nvSpPr>
          <p:spPr>
            <a:xfrm>
              <a:off x="4156920" y="2156400"/>
              <a:ext cx="126720" cy="121320"/>
            </a:xfrm>
            <a:prstGeom prst="rect">
              <a:avLst/>
            </a:prstGeom>
            <a:solidFill>
              <a:srgbClr val="A37EA7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970" name="b">
            <a:extLst>
              <a:ext uri="{FF2B5EF4-FFF2-40B4-BE49-F238E27FC236}">
                <a16:creationId xmlns:a16="http://schemas.microsoft.com/office/drawing/2014/main" id="{B51F2638-8A92-4850-25D4-8BAA44CB5306}"/>
              </a:ext>
            </a:extLst>
          </p:cNvPr>
          <p:cNvSpPr/>
          <p:nvPr/>
        </p:nvSpPr>
        <p:spPr>
          <a:xfrm>
            <a:off x="6115566" y="660683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c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71" name="a">
            <a:extLst>
              <a:ext uri="{FF2B5EF4-FFF2-40B4-BE49-F238E27FC236}">
                <a16:creationId xmlns:a16="http://schemas.microsoft.com/office/drawing/2014/main" id="{62F54177-631E-A5E3-B150-8D3170BA2626}"/>
              </a:ext>
            </a:extLst>
          </p:cNvPr>
          <p:cNvSpPr/>
          <p:nvPr/>
        </p:nvSpPr>
        <p:spPr>
          <a:xfrm>
            <a:off x="6115566" y="645707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972" name="c">
            <a:extLst>
              <a:ext uri="{FF2B5EF4-FFF2-40B4-BE49-F238E27FC236}">
                <a16:creationId xmlns:a16="http://schemas.microsoft.com/office/drawing/2014/main" id="{417F95BD-1F62-6254-75B7-4605C98ED55B}"/>
              </a:ext>
            </a:extLst>
          </p:cNvPr>
          <p:cNvSpPr/>
          <p:nvPr/>
        </p:nvSpPr>
        <p:spPr>
          <a:xfrm>
            <a:off x="6115566" y="6746151"/>
            <a:ext cx="114120" cy="1620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</a:t>
            </a:r>
            <a:endParaRPr lang="es-ES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1667</Words>
  <Application>Microsoft Office PowerPoint</Application>
  <PresentationFormat>Custom</PresentationFormat>
  <Paragraphs>520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Times New Roman</vt:lpstr>
      <vt:lpstr>Office Theme</vt:lpstr>
      <vt:lpstr>Factors with forcats : : CHEATSHEET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with forcats : : CHEATSHEET </dc:title>
  <dc:subject/>
  <dc:creator/>
  <dc:description/>
  <cp:lastModifiedBy>David Díaz Rodríguez</cp:lastModifiedBy>
  <cp:revision>1</cp:revision>
  <dcterms:modified xsi:type="dcterms:W3CDTF">2024-06-02T13:38:07Z</dcterms:modified>
  <dc:language>es-ES</dc:language>
</cp:coreProperties>
</file>