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8" r:id="rId10"/>
    <p:sldId id="262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D3F4C-2C7B-420A-BC55-273AAF875607}" v="1339" dt="2025-06-04T17:03:21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lo, Chase A" userId="a6660707-78aa-482c-b647-234fbd25e654" providerId="ADAL" clId="{87767B2D-FF2A-416D-B5F6-9E67927B1B22}"/>
    <pc:docChg chg="delSld modSld">
      <pc:chgData name="Ehlo, Chase A" userId="a6660707-78aa-482c-b647-234fbd25e654" providerId="ADAL" clId="{87767B2D-FF2A-416D-B5F6-9E67927B1B22}" dt="2025-05-16T20:01:32.892" v="83" actId="1076"/>
      <pc:docMkLst>
        <pc:docMk/>
      </pc:docMkLst>
      <pc:sldChg chg="modSp mod">
        <pc:chgData name="Ehlo, Chase A" userId="a6660707-78aa-482c-b647-234fbd25e654" providerId="ADAL" clId="{87767B2D-FF2A-416D-B5F6-9E67927B1B22}" dt="2025-05-16T20:01:32.892" v="83" actId="1076"/>
        <pc:sldMkLst>
          <pc:docMk/>
          <pc:sldMk cId="1569022478" sldId="256"/>
        </pc:sldMkLst>
        <pc:spChg chg="mod">
          <ac:chgData name="Ehlo, Chase A" userId="a6660707-78aa-482c-b647-234fbd25e654" providerId="ADAL" clId="{87767B2D-FF2A-416D-B5F6-9E67927B1B22}" dt="2025-05-16T20:01:32.892" v="83" actId="1076"/>
          <ac:spMkLst>
            <pc:docMk/>
            <pc:sldMk cId="1569022478" sldId="256"/>
            <ac:spMk id="2" creationId="{EC3B8037-D3D6-0857-3323-C9813A7A0FC0}"/>
          </ac:spMkLst>
        </pc:spChg>
        <pc:spChg chg="mod">
          <ac:chgData name="Ehlo, Chase A" userId="a6660707-78aa-482c-b647-234fbd25e654" providerId="ADAL" clId="{87767B2D-FF2A-416D-B5F6-9E67927B1B22}" dt="2025-05-16T20:01:30.033" v="82" actId="1076"/>
          <ac:spMkLst>
            <pc:docMk/>
            <pc:sldMk cId="1569022478" sldId="256"/>
            <ac:spMk id="3" creationId="{59A46433-3C54-EAF2-40FD-78188D70C231}"/>
          </ac:spMkLst>
        </pc:spChg>
      </pc:sldChg>
      <pc:sldChg chg="modSp mod">
        <pc:chgData name="Ehlo, Chase A" userId="a6660707-78aa-482c-b647-234fbd25e654" providerId="ADAL" clId="{87767B2D-FF2A-416D-B5F6-9E67927B1B22}" dt="2025-05-16T17:49:37.591" v="54" actId="20577"/>
        <pc:sldMkLst>
          <pc:docMk/>
          <pc:sldMk cId="2444872287" sldId="261"/>
        </pc:sldMkLst>
        <pc:spChg chg="mod">
          <ac:chgData name="Ehlo, Chase A" userId="a6660707-78aa-482c-b647-234fbd25e654" providerId="ADAL" clId="{87767B2D-FF2A-416D-B5F6-9E67927B1B22}" dt="2025-05-16T17:49:37.591" v="54" actId="20577"/>
          <ac:spMkLst>
            <pc:docMk/>
            <pc:sldMk cId="2444872287" sldId="261"/>
            <ac:spMk id="2" creationId="{AF5A60A0-8814-4289-28BF-A8075BAA72D5}"/>
          </ac:spMkLst>
        </pc:spChg>
      </pc:sldChg>
      <pc:sldChg chg="addSp modSp mod">
        <pc:chgData name="Ehlo, Chase A" userId="a6660707-78aa-482c-b647-234fbd25e654" providerId="ADAL" clId="{87767B2D-FF2A-416D-B5F6-9E67927B1B22}" dt="2025-05-16T17:53:14.853" v="70" actId="693"/>
        <pc:sldMkLst>
          <pc:docMk/>
          <pc:sldMk cId="2379978136" sldId="262"/>
        </pc:sldMkLst>
        <pc:spChg chg="add mod">
          <ac:chgData name="Ehlo, Chase A" userId="a6660707-78aa-482c-b647-234fbd25e654" providerId="ADAL" clId="{87767B2D-FF2A-416D-B5F6-9E67927B1B22}" dt="2025-05-16T17:53:14.853" v="70" actId="693"/>
          <ac:spMkLst>
            <pc:docMk/>
            <pc:sldMk cId="2379978136" sldId="262"/>
            <ac:spMk id="9" creationId="{2C1302FD-D065-878B-FDC7-67B6D9CDCEC9}"/>
          </ac:spMkLst>
        </pc:spChg>
      </pc:sldChg>
      <pc:sldChg chg="addSp modSp mod">
        <pc:chgData name="Ehlo, Chase A" userId="a6660707-78aa-482c-b647-234fbd25e654" providerId="ADAL" clId="{87767B2D-FF2A-416D-B5F6-9E67927B1B22}" dt="2025-05-16T19:06:52.321" v="79" actId="14100"/>
        <pc:sldMkLst>
          <pc:docMk/>
          <pc:sldMk cId="3512818157" sldId="263"/>
        </pc:sldMkLst>
        <pc:picChg chg="add mod">
          <ac:chgData name="Ehlo, Chase A" userId="a6660707-78aa-482c-b647-234fbd25e654" providerId="ADAL" clId="{87767B2D-FF2A-416D-B5F6-9E67927B1B22}" dt="2025-05-16T19:06:52.321" v="79" actId="14100"/>
          <ac:picMkLst>
            <pc:docMk/>
            <pc:sldMk cId="3512818157" sldId="263"/>
            <ac:picMk id="3" creationId="{E96B0E89-C7B9-7123-A195-56A2F8F655A8}"/>
          </ac:picMkLst>
        </pc:picChg>
        <pc:picChg chg="mod">
          <ac:chgData name="Ehlo, Chase A" userId="a6660707-78aa-482c-b647-234fbd25e654" providerId="ADAL" clId="{87767B2D-FF2A-416D-B5F6-9E67927B1B22}" dt="2025-05-16T19:06:49.228" v="78" actId="14100"/>
          <ac:picMkLst>
            <pc:docMk/>
            <pc:sldMk cId="3512818157" sldId="263"/>
            <ac:picMk id="5" creationId="{49B7EC5D-3E97-5FF2-0AC5-F337512D4D00}"/>
          </ac:picMkLst>
        </pc:picChg>
      </pc:sldChg>
      <pc:sldChg chg="del">
        <pc:chgData name="Ehlo, Chase A" userId="a6660707-78aa-482c-b647-234fbd25e654" providerId="ADAL" clId="{87767B2D-FF2A-416D-B5F6-9E67927B1B22}" dt="2025-05-16T19:06:59.055" v="80" actId="2696"/>
        <pc:sldMkLst>
          <pc:docMk/>
          <pc:sldMk cId="3566493065" sldId="265"/>
        </pc:sldMkLst>
      </pc:sldChg>
    </pc:docChg>
  </pc:docChgLst>
  <pc:docChgLst>
    <pc:chgData name="Ehlo, Chase A" userId="a6660707-78aa-482c-b647-234fbd25e654" providerId="ADAL" clId="{3DDD3F4C-2C7B-420A-BC55-273AAF875607}"/>
    <pc:docChg chg="undo custSel addSld delSld modSld">
      <pc:chgData name="Ehlo, Chase A" userId="a6660707-78aa-482c-b647-234fbd25e654" providerId="ADAL" clId="{3DDD3F4C-2C7B-420A-BC55-273AAF875607}" dt="2025-06-04T17:03:21.691" v="2529" actId="1076"/>
      <pc:docMkLst>
        <pc:docMk/>
      </pc:docMkLst>
      <pc:sldChg chg="mod modShow">
        <pc:chgData name="Ehlo, Chase A" userId="a6660707-78aa-482c-b647-234fbd25e654" providerId="ADAL" clId="{3DDD3F4C-2C7B-420A-BC55-273AAF875607}" dt="2025-06-04T16:29:23.997" v="2518" actId="729"/>
        <pc:sldMkLst>
          <pc:docMk/>
          <pc:sldMk cId="2511201984" sldId="257"/>
        </pc:sldMkLst>
      </pc:sldChg>
      <pc:sldChg chg="modSp mod">
        <pc:chgData name="Ehlo, Chase A" userId="a6660707-78aa-482c-b647-234fbd25e654" providerId="ADAL" clId="{3DDD3F4C-2C7B-420A-BC55-273AAF875607}" dt="2025-06-02T18:34:16.601" v="2002" actId="20577"/>
        <pc:sldMkLst>
          <pc:docMk/>
          <pc:sldMk cId="685663008" sldId="258"/>
        </pc:sldMkLst>
        <pc:spChg chg="mod">
          <ac:chgData name="Ehlo, Chase A" userId="a6660707-78aa-482c-b647-234fbd25e654" providerId="ADAL" clId="{3DDD3F4C-2C7B-420A-BC55-273AAF875607}" dt="2025-06-02T18:34:16.601" v="2002" actId="20577"/>
          <ac:spMkLst>
            <pc:docMk/>
            <pc:sldMk cId="685663008" sldId="258"/>
            <ac:spMk id="3" creationId="{65BB5C81-7541-F370-45BA-70221DFDF61F}"/>
          </ac:spMkLst>
        </pc:spChg>
      </pc:sldChg>
      <pc:sldChg chg="addSp delSp modSp mod">
        <pc:chgData name="Ehlo, Chase A" userId="a6660707-78aa-482c-b647-234fbd25e654" providerId="ADAL" clId="{3DDD3F4C-2C7B-420A-BC55-273AAF875607}" dt="2025-06-02T18:26:10.586" v="1925" actId="20577"/>
        <pc:sldMkLst>
          <pc:docMk/>
          <pc:sldMk cId="2444872287" sldId="261"/>
        </pc:sldMkLst>
        <pc:spChg chg="mod">
          <ac:chgData name="Ehlo, Chase A" userId="a6660707-78aa-482c-b647-234fbd25e654" providerId="ADAL" clId="{3DDD3F4C-2C7B-420A-BC55-273AAF875607}" dt="2025-06-02T17:57:26.661" v="457" actId="20577"/>
          <ac:spMkLst>
            <pc:docMk/>
            <pc:sldMk cId="2444872287" sldId="261"/>
            <ac:spMk id="2" creationId="{AF5A60A0-8814-4289-28BF-A8075BAA72D5}"/>
          </ac:spMkLst>
        </pc:spChg>
        <pc:spChg chg="mod">
          <ac:chgData name="Ehlo, Chase A" userId="a6660707-78aa-482c-b647-234fbd25e654" providerId="ADAL" clId="{3DDD3F4C-2C7B-420A-BC55-273AAF875607}" dt="2025-06-02T18:26:10.586" v="1925" actId="20577"/>
          <ac:spMkLst>
            <pc:docMk/>
            <pc:sldMk cId="2444872287" sldId="261"/>
            <ac:spMk id="3" creationId="{BFA5D196-8397-2CC6-66D5-E8D15992D16F}"/>
          </ac:spMkLst>
        </pc:spChg>
        <pc:graphicFrameChg chg="add del mod modGraphic">
          <ac:chgData name="Ehlo, Chase A" userId="a6660707-78aa-482c-b647-234fbd25e654" providerId="ADAL" clId="{3DDD3F4C-2C7B-420A-BC55-273AAF875607}" dt="2025-06-02T17:57:43.244" v="460" actId="1032"/>
          <ac:graphicFrameMkLst>
            <pc:docMk/>
            <pc:sldMk cId="2444872287" sldId="261"/>
            <ac:graphicFrameMk id="4" creationId="{81828A7D-62DC-576B-C77D-BE40EA7F0A18}"/>
          </ac:graphicFrameMkLst>
        </pc:graphicFrameChg>
        <pc:graphicFrameChg chg="add mod modGraphic">
          <ac:chgData name="Ehlo, Chase A" userId="a6660707-78aa-482c-b647-234fbd25e654" providerId="ADAL" clId="{3DDD3F4C-2C7B-420A-BC55-273AAF875607}" dt="2025-06-02T18:04:42.393" v="812" actId="12100"/>
          <ac:graphicFrameMkLst>
            <pc:docMk/>
            <pc:sldMk cId="2444872287" sldId="261"/>
            <ac:graphicFrameMk id="6" creationId="{DDDFE80A-71B8-EA0E-019B-522EAE2AEC2D}"/>
          </ac:graphicFrameMkLst>
        </pc:graphicFrameChg>
        <pc:picChg chg="del">
          <ac:chgData name="Ehlo, Chase A" userId="a6660707-78aa-482c-b647-234fbd25e654" providerId="ADAL" clId="{3DDD3F4C-2C7B-420A-BC55-273AAF875607}" dt="2025-06-02T17:57:06.639" v="439" actId="478"/>
          <ac:picMkLst>
            <pc:docMk/>
            <pc:sldMk cId="2444872287" sldId="261"/>
            <ac:picMk id="5" creationId="{67113C89-D07B-8315-58FF-50E23F3977EF}"/>
          </ac:picMkLst>
        </pc:picChg>
      </pc:sldChg>
      <pc:sldChg chg="addSp delSp modSp mod">
        <pc:chgData name="Ehlo, Chase A" userId="a6660707-78aa-482c-b647-234fbd25e654" providerId="ADAL" clId="{3DDD3F4C-2C7B-420A-BC55-273AAF875607}" dt="2025-06-02T18:22:28.842" v="1873" actId="1076"/>
        <pc:sldMkLst>
          <pc:docMk/>
          <pc:sldMk cId="2379978136" sldId="262"/>
        </pc:sldMkLst>
        <pc:spChg chg="add del">
          <ac:chgData name="Ehlo, Chase A" userId="a6660707-78aa-482c-b647-234fbd25e654" providerId="ADAL" clId="{3DDD3F4C-2C7B-420A-BC55-273AAF875607}" dt="2025-06-02T18:20:31.511" v="1857" actId="478"/>
          <ac:spMkLst>
            <pc:docMk/>
            <pc:sldMk cId="2379978136" sldId="262"/>
            <ac:spMk id="3" creationId="{6AB24FAB-3032-B37E-8862-EABD3460645B}"/>
          </ac:spMkLst>
        </pc:spChg>
        <pc:spChg chg="add del mod">
          <ac:chgData name="Ehlo, Chase A" userId="a6660707-78aa-482c-b647-234fbd25e654" providerId="ADAL" clId="{3DDD3F4C-2C7B-420A-BC55-273AAF875607}" dt="2025-06-02T18:20:51.549" v="1861"/>
          <ac:spMkLst>
            <pc:docMk/>
            <pc:sldMk cId="2379978136" sldId="262"/>
            <ac:spMk id="4" creationId="{5B597C8A-CCC3-AF02-C481-92F9FDE2DEB9}"/>
          </ac:spMkLst>
        </pc:spChg>
        <pc:spChg chg="del">
          <ac:chgData name="Ehlo, Chase A" userId="a6660707-78aa-482c-b647-234fbd25e654" providerId="ADAL" clId="{3DDD3F4C-2C7B-420A-BC55-273AAF875607}" dt="2025-06-02T18:20:47.014" v="1859" actId="478"/>
          <ac:spMkLst>
            <pc:docMk/>
            <pc:sldMk cId="2379978136" sldId="262"/>
            <ac:spMk id="9" creationId="{2C1302FD-D065-878B-FDC7-67B6D9CDCEC9}"/>
          </ac:spMkLst>
        </pc:spChg>
        <pc:picChg chg="add mod">
          <ac:chgData name="Ehlo, Chase A" userId="a6660707-78aa-482c-b647-234fbd25e654" providerId="ADAL" clId="{3DDD3F4C-2C7B-420A-BC55-273AAF875607}" dt="2025-06-02T18:21:01.578" v="1867" actId="1076"/>
          <ac:picMkLst>
            <pc:docMk/>
            <pc:sldMk cId="2379978136" sldId="262"/>
            <ac:picMk id="6" creationId="{D899EAEA-C98A-56E8-4AA0-8919854675FF}"/>
          </ac:picMkLst>
        </pc:picChg>
        <pc:picChg chg="del">
          <ac:chgData name="Ehlo, Chase A" userId="a6660707-78aa-482c-b647-234fbd25e654" providerId="ADAL" clId="{3DDD3F4C-2C7B-420A-BC55-273AAF875607}" dt="2025-06-02T18:20:31.511" v="1857" actId="478"/>
          <ac:picMkLst>
            <pc:docMk/>
            <pc:sldMk cId="2379978136" sldId="262"/>
            <ac:picMk id="8" creationId="{7B9EDCE0-CECB-643C-FA63-40A9B6AA0570}"/>
          </ac:picMkLst>
        </pc:picChg>
        <pc:picChg chg="add mod">
          <ac:chgData name="Ehlo, Chase A" userId="a6660707-78aa-482c-b647-234fbd25e654" providerId="ADAL" clId="{3DDD3F4C-2C7B-420A-BC55-273AAF875607}" dt="2025-06-02T18:22:28.842" v="1873" actId="1076"/>
          <ac:picMkLst>
            <pc:docMk/>
            <pc:sldMk cId="2379978136" sldId="262"/>
            <ac:picMk id="10" creationId="{9E3598DB-9C07-80D8-EFED-72C05A2F1B28}"/>
          </ac:picMkLst>
        </pc:picChg>
      </pc:sldChg>
      <pc:sldChg chg="del">
        <pc:chgData name="Ehlo, Chase A" userId="a6660707-78aa-482c-b647-234fbd25e654" providerId="ADAL" clId="{3DDD3F4C-2C7B-420A-BC55-273AAF875607}" dt="2025-06-02T18:21:43.533" v="1868" actId="47"/>
        <pc:sldMkLst>
          <pc:docMk/>
          <pc:sldMk cId="3512818157" sldId="263"/>
        </pc:sldMkLst>
      </pc:sldChg>
      <pc:sldChg chg="modSp mod">
        <pc:chgData name="Ehlo, Chase A" userId="a6660707-78aa-482c-b647-234fbd25e654" providerId="ADAL" clId="{3DDD3F4C-2C7B-420A-BC55-273AAF875607}" dt="2025-06-04T16:26:02.345" v="2517" actId="20577"/>
        <pc:sldMkLst>
          <pc:docMk/>
          <pc:sldMk cId="729157342" sldId="264"/>
        </pc:sldMkLst>
        <pc:spChg chg="mod">
          <ac:chgData name="Ehlo, Chase A" userId="a6660707-78aa-482c-b647-234fbd25e654" providerId="ADAL" clId="{3DDD3F4C-2C7B-420A-BC55-273AAF875607}" dt="2025-06-04T16:26:02.345" v="2517" actId="20577"/>
          <ac:spMkLst>
            <pc:docMk/>
            <pc:sldMk cId="729157342" sldId="264"/>
            <ac:spMk id="3" creationId="{5D7CDF9A-A711-357D-D991-8B833F996CCA}"/>
          </ac:spMkLst>
        </pc:spChg>
      </pc:sldChg>
      <pc:sldChg chg="addSp delSp modSp new mod">
        <pc:chgData name="Ehlo, Chase A" userId="a6660707-78aa-482c-b647-234fbd25e654" providerId="ADAL" clId="{3DDD3F4C-2C7B-420A-BC55-273AAF875607}" dt="2025-06-02T18:13:19.916" v="1267" actId="20577"/>
        <pc:sldMkLst>
          <pc:docMk/>
          <pc:sldMk cId="2248041258" sldId="265"/>
        </pc:sldMkLst>
        <pc:spChg chg="mod">
          <ac:chgData name="Ehlo, Chase A" userId="a6660707-78aa-482c-b647-234fbd25e654" providerId="ADAL" clId="{3DDD3F4C-2C7B-420A-BC55-273AAF875607}" dt="2025-06-02T18:10:52.300" v="1115" actId="20577"/>
          <ac:spMkLst>
            <pc:docMk/>
            <pc:sldMk cId="2248041258" sldId="265"/>
            <ac:spMk id="2" creationId="{88242E69-81E1-00C5-DF1D-9C97FBD50637}"/>
          </ac:spMkLst>
        </pc:spChg>
        <pc:spChg chg="del">
          <ac:chgData name="Ehlo, Chase A" userId="a6660707-78aa-482c-b647-234fbd25e654" providerId="ADAL" clId="{3DDD3F4C-2C7B-420A-BC55-273AAF875607}" dt="2025-06-02T18:05:35.180" v="814" actId="1032"/>
          <ac:spMkLst>
            <pc:docMk/>
            <pc:sldMk cId="2248041258" sldId="265"/>
            <ac:spMk id="3" creationId="{139D6C47-CAF4-96C7-47CB-CD9F110B89E6}"/>
          </ac:spMkLst>
        </pc:spChg>
        <pc:graphicFrameChg chg="add mod modGraphic">
          <ac:chgData name="Ehlo, Chase A" userId="a6660707-78aa-482c-b647-234fbd25e654" providerId="ADAL" clId="{3DDD3F4C-2C7B-420A-BC55-273AAF875607}" dt="2025-06-02T18:13:19.916" v="1267" actId="20577"/>
          <ac:graphicFrameMkLst>
            <pc:docMk/>
            <pc:sldMk cId="2248041258" sldId="265"/>
            <ac:graphicFrameMk id="4" creationId="{29BD1F5D-FA58-F6E1-E7D9-0EE9C0342F85}"/>
          </ac:graphicFrameMkLst>
        </pc:graphicFrameChg>
      </pc:sldChg>
      <pc:sldChg chg="addSp modSp new mod">
        <pc:chgData name="Ehlo, Chase A" userId="a6660707-78aa-482c-b647-234fbd25e654" providerId="ADAL" clId="{3DDD3F4C-2C7B-420A-BC55-273AAF875607}" dt="2025-06-04T16:21:55.467" v="2494" actId="313"/>
        <pc:sldMkLst>
          <pc:docMk/>
          <pc:sldMk cId="694619631" sldId="266"/>
        </pc:sldMkLst>
        <pc:spChg chg="mod">
          <ac:chgData name="Ehlo, Chase A" userId="a6660707-78aa-482c-b647-234fbd25e654" providerId="ADAL" clId="{3DDD3F4C-2C7B-420A-BC55-273AAF875607}" dt="2025-06-02T18:12:55.212" v="1245" actId="20577"/>
          <ac:spMkLst>
            <pc:docMk/>
            <pc:sldMk cId="694619631" sldId="266"/>
            <ac:spMk id="2" creationId="{BCC19706-1DF7-4821-5E54-A87C2D95335B}"/>
          </ac:spMkLst>
        </pc:spChg>
        <pc:spChg chg="mod">
          <ac:chgData name="Ehlo, Chase A" userId="a6660707-78aa-482c-b647-234fbd25e654" providerId="ADAL" clId="{3DDD3F4C-2C7B-420A-BC55-273AAF875607}" dt="2025-06-02T18:14:03.675" v="1409" actId="20577"/>
          <ac:spMkLst>
            <pc:docMk/>
            <pc:sldMk cId="694619631" sldId="266"/>
            <ac:spMk id="3" creationId="{FCC2634C-5288-FBE4-AF04-5308E3216FEB}"/>
          </ac:spMkLst>
        </pc:spChg>
        <pc:graphicFrameChg chg="add mod">
          <ac:chgData name="Ehlo, Chase A" userId="a6660707-78aa-482c-b647-234fbd25e654" providerId="ADAL" clId="{3DDD3F4C-2C7B-420A-BC55-273AAF875607}" dt="2025-06-04T16:21:55.467" v="2494" actId="313"/>
          <ac:graphicFrameMkLst>
            <pc:docMk/>
            <pc:sldMk cId="694619631" sldId="266"/>
            <ac:graphicFrameMk id="4" creationId="{8D262AF8-AE22-2794-3776-31D22EE2AFB8}"/>
          </ac:graphicFrameMkLst>
        </pc:graphicFrameChg>
      </pc:sldChg>
      <pc:sldChg chg="addSp delSp modSp new del mod">
        <pc:chgData name="Ehlo, Chase A" userId="a6660707-78aa-482c-b647-234fbd25e654" providerId="ADAL" clId="{3DDD3F4C-2C7B-420A-BC55-273AAF875607}" dt="2025-06-04T16:21:24.182" v="2472" actId="2696"/>
        <pc:sldMkLst>
          <pc:docMk/>
          <pc:sldMk cId="2461451127" sldId="267"/>
        </pc:sldMkLst>
        <pc:spChg chg="mod">
          <ac:chgData name="Ehlo, Chase A" userId="a6660707-78aa-482c-b647-234fbd25e654" providerId="ADAL" clId="{3DDD3F4C-2C7B-420A-BC55-273AAF875607}" dt="2025-06-02T18:32:00.632" v="1949" actId="20577"/>
          <ac:spMkLst>
            <pc:docMk/>
            <pc:sldMk cId="2461451127" sldId="267"/>
            <ac:spMk id="2" creationId="{CEBB1430-DEE2-9504-D4D3-B8869BFDBB6B}"/>
          </ac:spMkLst>
        </pc:spChg>
        <pc:spChg chg="del">
          <ac:chgData name="Ehlo, Chase A" userId="a6660707-78aa-482c-b647-234fbd25e654" providerId="ADAL" clId="{3DDD3F4C-2C7B-420A-BC55-273AAF875607}" dt="2025-06-02T18:25:23.394" v="1875"/>
          <ac:spMkLst>
            <pc:docMk/>
            <pc:sldMk cId="2461451127" sldId="267"/>
            <ac:spMk id="3" creationId="{36DDD04A-D432-3640-E266-CAA75F083572}"/>
          </ac:spMkLst>
        </pc:spChg>
        <pc:picChg chg="add mod modCrop">
          <ac:chgData name="Ehlo, Chase A" userId="a6660707-78aa-482c-b647-234fbd25e654" providerId="ADAL" clId="{3DDD3F4C-2C7B-420A-BC55-273AAF875607}" dt="2025-06-02T18:25:40.138" v="1882" actId="1076"/>
          <ac:picMkLst>
            <pc:docMk/>
            <pc:sldMk cId="2461451127" sldId="267"/>
            <ac:picMk id="5" creationId="{AE887086-B6FA-5DC3-D5E8-D00777677901}"/>
          </ac:picMkLst>
        </pc:picChg>
      </pc:sldChg>
      <pc:sldChg chg="addSp delSp modSp new mod">
        <pc:chgData name="Ehlo, Chase A" userId="a6660707-78aa-482c-b647-234fbd25e654" providerId="ADAL" clId="{3DDD3F4C-2C7B-420A-BC55-273AAF875607}" dt="2025-06-04T16:25:14.224" v="2516" actId="14100"/>
        <pc:sldMkLst>
          <pc:docMk/>
          <pc:sldMk cId="1842736698" sldId="268"/>
        </pc:sldMkLst>
        <pc:spChg chg="add del mod">
          <ac:chgData name="Ehlo, Chase A" userId="a6660707-78aa-482c-b647-234fbd25e654" providerId="ADAL" clId="{3DDD3F4C-2C7B-420A-BC55-273AAF875607}" dt="2025-06-04T16:25:14.224" v="2516" actId="14100"/>
          <ac:spMkLst>
            <pc:docMk/>
            <pc:sldMk cId="1842736698" sldId="268"/>
            <ac:spMk id="2" creationId="{1BD11FC7-A1D8-11CC-971A-BEAA89586BE3}"/>
          </ac:spMkLst>
        </pc:spChg>
        <pc:spChg chg="del">
          <ac:chgData name="Ehlo, Chase A" userId="a6660707-78aa-482c-b647-234fbd25e654" providerId="ADAL" clId="{3DDD3F4C-2C7B-420A-BC55-273AAF875607}" dt="2025-06-02T18:32:18.619" v="1951"/>
          <ac:spMkLst>
            <pc:docMk/>
            <pc:sldMk cId="1842736698" sldId="268"/>
            <ac:spMk id="3" creationId="{6294A9EE-119C-B80D-D3E6-34F8E3CF509C}"/>
          </ac:spMkLst>
        </pc:spChg>
        <pc:graphicFrameChg chg="add mod modGraphic">
          <ac:chgData name="Ehlo, Chase A" userId="a6660707-78aa-482c-b647-234fbd25e654" providerId="ADAL" clId="{3DDD3F4C-2C7B-420A-BC55-273AAF875607}" dt="2025-06-02T18:33:19.865" v="1959" actId="1076"/>
          <ac:graphicFrameMkLst>
            <pc:docMk/>
            <pc:sldMk cId="1842736698" sldId="268"/>
            <ac:graphicFrameMk id="4" creationId="{A1677A86-BFB3-C146-94B5-64FEC9F9EDD8}"/>
          </ac:graphicFrameMkLst>
        </pc:graphicFrameChg>
      </pc:sldChg>
      <pc:sldChg chg="addSp delSp modSp new">
        <pc:chgData name="Ehlo, Chase A" userId="a6660707-78aa-482c-b647-234fbd25e654" providerId="ADAL" clId="{3DDD3F4C-2C7B-420A-BC55-273AAF875607}" dt="2025-06-04T17:03:21.691" v="2529" actId="1076"/>
        <pc:sldMkLst>
          <pc:docMk/>
          <pc:sldMk cId="2520609120" sldId="269"/>
        </pc:sldMkLst>
        <pc:spChg chg="del">
          <ac:chgData name="Ehlo, Chase A" userId="a6660707-78aa-482c-b647-234fbd25e654" providerId="ADAL" clId="{3DDD3F4C-2C7B-420A-BC55-273AAF875607}" dt="2025-06-04T17:02:17.994" v="2520"/>
          <ac:spMkLst>
            <pc:docMk/>
            <pc:sldMk cId="2520609120" sldId="269"/>
            <ac:spMk id="3" creationId="{489A1B7F-636D-F390-3538-5E8DD9B51BE0}"/>
          </ac:spMkLst>
        </pc:spChg>
        <pc:spChg chg="add del mod">
          <ac:chgData name="Ehlo, Chase A" userId="a6660707-78aa-482c-b647-234fbd25e654" providerId="ADAL" clId="{3DDD3F4C-2C7B-420A-BC55-273AAF875607}" dt="2025-06-04T17:02:48.591" v="2523"/>
          <ac:spMkLst>
            <pc:docMk/>
            <pc:sldMk cId="2520609120" sldId="269"/>
            <ac:spMk id="4" creationId="{9138E4E0-037A-5370-8861-0F415027350B}"/>
          </ac:spMkLst>
        </pc:spChg>
        <pc:spChg chg="add del">
          <ac:chgData name="Ehlo, Chase A" userId="a6660707-78aa-482c-b647-234fbd25e654" providerId="ADAL" clId="{3DDD3F4C-2C7B-420A-BC55-273AAF875607}" dt="2025-06-04T17:02:22.372" v="2522" actId="478"/>
          <ac:spMkLst>
            <pc:docMk/>
            <pc:sldMk cId="2520609120" sldId="269"/>
            <ac:spMk id="5" creationId="{4CAE890E-C908-36E5-E170-2A43B17262D4}"/>
          </ac:spMkLst>
        </pc:spChg>
        <pc:spChg chg="add del mod">
          <ac:chgData name="Ehlo, Chase A" userId="a6660707-78aa-482c-b647-234fbd25e654" providerId="ADAL" clId="{3DDD3F4C-2C7B-420A-BC55-273AAF875607}" dt="2025-06-04T17:03:17.523" v="2525"/>
          <ac:spMkLst>
            <pc:docMk/>
            <pc:sldMk cId="2520609120" sldId="269"/>
            <ac:spMk id="6" creationId="{61402796-A0A7-5CD0-D9FF-65F4C4168485}"/>
          </ac:spMkLst>
        </pc:spChg>
        <pc:spChg chg="add">
          <ac:chgData name="Ehlo, Chase A" userId="a6660707-78aa-482c-b647-234fbd25e654" providerId="ADAL" clId="{3DDD3F4C-2C7B-420A-BC55-273AAF875607}" dt="2025-06-04T17:02:51.007" v="2524"/>
          <ac:spMkLst>
            <pc:docMk/>
            <pc:sldMk cId="2520609120" sldId="269"/>
            <ac:spMk id="7" creationId="{A608475A-6572-B6F2-74FE-E186F553FCD0}"/>
          </ac:spMkLst>
        </pc:spChg>
        <pc:picChg chg="add mod">
          <ac:chgData name="Ehlo, Chase A" userId="a6660707-78aa-482c-b647-234fbd25e654" providerId="ADAL" clId="{3DDD3F4C-2C7B-420A-BC55-273AAF875607}" dt="2025-06-04T17:03:21.691" v="2529" actId="1076"/>
          <ac:picMkLst>
            <pc:docMk/>
            <pc:sldMk cId="2520609120" sldId="269"/>
            <ac:picMk id="9" creationId="{24143C17-A21F-E1A6-F01A-B4209E0B049E}"/>
          </ac:picMkLst>
        </pc:picChg>
      </pc:sldChg>
    </pc:docChg>
  </pc:docChgLst>
  <pc:docChgLst>
    <pc:chgData name="Mahardja, Brian" userId="S::bmahardja@usbr.gov::469fb97b-7ba4-4516-ba3f-ab4caa586ab6" providerId="AD" clId="Web-{4FAD0E5E-E71C-D417-715F-46EBA2ABBC6A}"/>
    <pc:docChg chg="modSld">
      <pc:chgData name="Mahardja, Brian" userId="S::bmahardja@usbr.gov::469fb97b-7ba4-4516-ba3f-ab4caa586ab6" providerId="AD" clId="Web-{4FAD0E5E-E71C-D417-715F-46EBA2ABBC6A}" dt="2025-06-02T22:08:20.235" v="0" actId="1076"/>
      <pc:docMkLst>
        <pc:docMk/>
      </pc:docMkLst>
      <pc:sldChg chg="modSp">
        <pc:chgData name="Mahardja, Brian" userId="S::bmahardja@usbr.gov::469fb97b-7ba4-4516-ba3f-ab4caa586ab6" providerId="AD" clId="Web-{4FAD0E5E-E71C-D417-715F-46EBA2ABBC6A}" dt="2025-06-02T22:08:20.235" v="0" actId="1076"/>
        <pc:sldMkLst>
          <pc:docMk/>
          <pc:sldMk cId="2461451127" sldId="267"/>
        </pc:sldMkLst>
        <pc:picChg chg="mod">
          <ac:chgData name="Mahardja, Brian" userId="S::bmahardja@usbr.gov::469fb97b-7ba4-4516-ba3f-ab4caa586ab6" providerId="AD" clId="Web-{4FAD0E5E-E71C-D417-715F-46EBA2ABBC6A}" dt="2025-06-02T22:08:20.235" v="0" actId="1076"/>
          <ac:picMkLst>
            <pc:docMk/>
            <pc:sldMk cId="2461451127" sldId="267"/>
            <ac:picMk id="5" creationId="{AE887086-B6FA-5DC3-D5E8-D00777677901}"/>
          </ac:picMkLst>
        </pc:picChg>
      </pc:sldChg>
    </pc:docChg>
  </pc:docChgLst>
  <pc:docChgLst>
    <pc:chgData name="Mahardja, Brian" userId="S::bmahardja@usbr.gov::469fb97b-7ba4-4516-ba3f-ab4caa586ab6" providerId="AD" clId="Web-{6E9E26B0-34D3-994F-D9B0-26C0158A01F6}"/>
    <pc:docChg chg="addSld modSld">
      <pc:chgData name="Mahardja, Brian" userId="S::bmahardja@usbr.gov::469fb97b-7ba4-4516-ba3f-ab4caa586ab6" providerId="AD" clId="Web-{6E9E26B0-34D3-994F-D9B0-26C0158A01F6}" dt="2025-05-16T17:57:55.236" v="5" actId="14100"/>
      <pc:docMkLst>
        <pc:docMk/>
      </pc:docMkLst>
      <pc:sldChg chg="addSp delSp modSp new">
        <pc:chgData name="Mahardja, Brian" userId="S::bmahardja@usbr.gov::469fb97b-7ba4-4516-ba3f-ab4caa586ab6" providerId="AD" clId="Web-{6E9E26B0-34D3-994F-D9B0-26C0158A01F6}" dt="2025-05-16T17:57:55.236" v="5" actId="14100"/>
        <pc:sldMkLst>
          <pc:docMk/>
          <pc:sldMk cId="3566493065" sldId="265"/>
        </pc:sldMkLst>
        <pc:spChg chg="del">
          <ac:chgData name="Mahardja, Brian" userId="S::bmahardja@usbr.gov::469fb97b-7ba4-4516-ba3f-ab4caa586ab6" providerId="AD" clId="Web-{6E9E26B0-34D3-994F-D9B0-26C0158A01F6}" dt="2025-05-16T17:57:32.283" v="1"/>
          <ac:spMkLst>
            <pc:docMk/>
            <pc:sldMk cId="3566493065" sldId="265"/>
            <ac:spMk id="3" creationId="{E32E06B4-7090-1EDD-83E2-71D5AB404F8F}"/>
          </ac:spMkLst>
        </pc:spChg>
        <pc:picChg chg="add mod ord">
          <ac:chgData name="Mahardja, Brian" userId="S::bmahardja@usbr.gov::469fb97b-7ba4-4516-ba3f-ab4caa586ab6" providerId="AD" clId="Web-{6E9E26B0-34D3-994F-D9B0-26C0158A01F6}" dt="2025-05-16T17:57:55.236" v="5" actId="14100"/>
          <ac:picMkLst>
            <pc:docMk/>
            <pc:sldMk cId="3566493065" sldId="265"/>
            <ac:picMk id="4" creationId="{10C68067-E9FF-9875-8AAE-6B53580BF44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DB89E-B1F6-4875-9707-989FE1FB11BC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3A61E5-55FF-4644-A2A3-B849CAF002E0}">
      <dgm:prSet phldrT="[Text]"/>
      <dgm:spPr/>
      <dgm:t>
        <a:bodyPr/>
        <a:lstStyle/>
        <a:p>
          <a:r>
            <a:rPr lang="en-US" dirty="0"/>
            <a:t>Previous Year’s data</a:t>
          </a:r>
        </a:p>
      </dgm:t>
    </dgm:pt>
    <dgm:pt modelId="{458C4360-22CA-4DF6-9F8C-71D16E1AD8BE}" type="parTrans" cxnId="{8D4E7011-4365-46C5-A40C-01CCD02C7F4E}">
      <dgm:prSet/>
      <dgm:spPr/>
      <dgm:t>
        <a:bodyPr/>
        <a:lstStyle/>
        <a:p>
          <a:endParaRPr lang="en-US"/>
        </a:p>
      </dgm:t>
    </dgm:pt>
    <dgm:pt modelId="{115825BE-CED0-4291-B4B3-7BDB99BDFB9A}" type="sibTrans" cxnId="{8D4E7011-4365-46C5-A40C-01CCD02C7F4E}">
      <dgm:prSet/>
      <dgm:spPr/>
      <dgm:t>
        <a:bodyPr/>
        <a:lstStyle/>
        <a:p>
          <a:endParaRPr lang="en-US"/>
        </a:p>
      </dgm:t>
    </dgm:pt>
    <dgm:pt modelId="{D564A673-4952-4A2B-85A7-3BD8BF950BE1}">
      <dgm:prSet phldrT="[Text]" custT="1"/>
      <dgm:spPr/>
      <dgm:t>
        <a:bodyPr/>
        <a:lstStyle/>
        <a:p>
          <a:r>
            <a:rPr lang="en-US" sz="1400" b="1"/>
            <a:t>sj_index_prev</a:t>
          </a:r>
        </a:p>
        <a:p>
          <a:r>
            <a:rPr lang="en-US" sz="1400" b="1"/>
            <a:t>sj_index_prev2</a:t>
          </a:r>
        </a:p>
        <a:p>
          <a:r>
            <a:rPr lang="en-US" sz="1400" b="1"/>
            <a:t>sac_index_prev</a:t>
          </a:r>
        </a:p>
        <a:p>
          <a:r>
            <a:rPr lang="en-US" sz="1400" b="1"/>
            <a:t>sac_index_prev2</a:t>
          </a:r>
          <a:endParaRPr lang="en-US" sz="1400" b="1" dirty="0"/>
        </a:p>
      </dgm:t>
    </dgm:pt>
    <dgm:pt modelId="{46092F4F-BB8A-4D28-918F-57DF5AE6A7BF}" type="parTrans" cxnId="{D1DF108A-40BC-40C6-9781-FFC90BA21729}">
      <dgm:prSet/>
      <dgm:spPr/>
      <dgm:t>
        <a:bodyPr/>
        <a:lstStyle/>
        <a:p>
          <a:endParaRPr lang="en-US"/>
        </a:p>
      </dgm:t>
    </dgm:pt>
    <dgm:pt modelId="{D3116C67-A131-45EC-82EC-5249DFB19E40}" type="sibTrans" cxnId="{D1DF108A-40BC-40C6-9781-FFC90BA21729}">
      <dgm:prSet/>
      <dgm:spPr/>
      <dgm:t>
        <a:bodyPr/>
        <a:lstStyle/>
        <a:p>
          <a:endParaRPr lang="en-US"/>
        </a:p>
      </dgm:t>
    </dgm:pt>
    <dgm:pt modelId="{5DD29A9A-772A-447B-A673-45435E92AD2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B1CF5BB3-2C18-4446-B2F1-ABB5726FDE21}" type="parTrans" cxnId="{CEC3FBF9-8575-42CE-BC7B-C2D45EAD5FF0}">
      <dgm:prSet/>
      <dgm:spPr/>
      <dgm:t>
        <a:bodyPr/>
        <a:lstStyle/>
        <a:p>
          <a:endParaRPr lang="en-US"/>
        </a:p>
      </dgm:t>
    </dgm:pt>
    <dgm:pt modelId="{F63607A4-5646-490D-8B31-DE909EA8307C}" type="sibTrans" cxnId="{CEC3FBF9-8575-42CE-BC7B-C2D45EAD5FF0}">
      <dgm:prSet/>
      <dgm:spPr/>
      <dgm:t>
        <a:bodyPr/>
        <a:lstStyle/>
        <a:p>
          <a:endParaRPr lang="en-US"/>
        </a:p>
      </dgm:t>
    </dgm:pt>
    <dgm:pt modelId="{ACA8BE69-32E7-4953-8AAE-FAAF7B82457E}">
      <dgm:prSet phldrT="[Text]" custT="1"/>
      <dgm:spPr/>
      <dgm:t>
        <a:bodyPr/>
        <a:lstStyle/>
        <a:p>
          <a:r>
            <a:rPr lang="en-US" sz="1400" b="1"/>
            <a:t>Facility (SWP or CVP)</a:t>
          </a:r>
          <a:endParaRPr lang="en-US" sz="1400" b="1" dirty="0"/>
        </a:p>
      </dgm:t>
    </dgm:pt>
    <dgm:pt modelId="{E0E02074-A0B8-482C-A817-C4BF5CBAAC4E}" type="parTrans" cxnId="{93D9D0FE-59B8-4F14-BFFD-1CD8BD2F8657}">
      <dgm:prSet/>
      <dgm:spPr/>
      <dgm:t>
        <a:bodyPr/>
        <a:lstStyle/>
        <a:p>
          <a:endParaRPr lang="en-US"/>
        </a:p>
      </dgm:t>
    </dgm:pt>
    <dgm:pt modelId="{65460003-66FA-4200-8D75-610634608381}" type="sibTrans" cxnId="{93D9D0FE-59B8-4F14-BFFD-1CD8BD2F8657}">
      <dgm:prSet/>
      <dgm:spPr/>
      <dgm:t>
        <a:bodyPr/>
        <a:lstStyle/>
        <a:p>
          <a:endParaRPr lang="en-US"/>
        </a:p>
      </dgm:t>
    </dgm:pt>
    <dgm:pt modelId="{DD5D50D6-C629-4460-A49E-3B3BDCB62BA9}">
      <dgm:prSet phldrT="[Text]"/>
      <dgm:spPr/>
      <dgm:t>
        <a:bodyPr/>
        <a:lstStyle/>
        <a:p>
          <a:r>
            <a:rPr lang="en-US" dirty="0"/>
            <a:t>Current year real-time data</a:t>
          </a:r>
        </a:p>
      </dgm:t>
    </dgm:pt>
    <dgm:pt modelId="{DD4E1DB5-DCF5-46E5-BEA8-10BC9BEE130C}" type="parTrans" cxnId="{276FE731-B80E-4F14-A6A5-93602621BA96}">
      <dgm:prSet/>
      <dgm:spPr/>
      <dgm:t>
        <a:bodyPr/>
        <a:lstStyle/>
        <a:p>
          <a:endParaRPr lang="en-US"/>
        </a:p>
      </dgm:t>
    </dgm:pt>
    <dgm:pt modelId="{901305BC-2EA0-47F4-A598-D9463DC4B179}" type="sibTrans" cxnId="{276FE731-B80E-4F14-A6A5-93602621BA96}">
      <dgm:prSet/>
      <dgm:spPr/>
      <dgm:t>
        <a:bodyPr/>
        <a:lstStyle/>
        <a:p>
          <a:endParaRPr lang="en-US"/>
        </a:p>
      </dgm:t>
    </dgm:pt>
    <dgm:pt modelId="{74111CF3-CEE7-4036-9A8A-7DEF32A0E46F}">
      <dgm:prSet phldrT="[Text]" custT="1"/>
      <dgm:spPr/>
      <dgm:t>
        <a:bodyPr/>
        <a:lstStyle/>
        <a:p>
          <a:r>
            <a:rPr lang="en-US" sz="1400" b="1" dirty="0"/>
            <a:t>Freeport Flows</a:t>
          </a:r>
        </a:p>
        <a:p>
          <a:r>
            <a:rPr lang="en-US" sz="1400" b="1" dirty="0" err="1"/>
            <a:t>Vernalis</a:t>
          </a:r>
          <a:r>
            <a:rPr lang="en-US" sz="1400" b="1" dirty="0"/>
            <a:t> Flows</a:t>
          </a:r>
        </a:p>
        <a:p>
          <a:r>
            <a:rPr lang="en-US" sz="1400" b="1" dirty="0"/>
            <a:t>OMRI</a:t>
          </a:r>
        </a:p>
        <a:p>
          <a:r>
            <a:rPr lang="en-US" sz="1400" b="1" dirty="0"/>
            <a:t>Exports</a:t>
          </a:r>
        </a:p>
      </dgm:t>
    </dgm:pt>
    <dgm:pt modelId="{EC3F8459-2B3C-44DA-BF19-AAC3FB12567C}" type="parTrans" cxnId="{E6322CE0-947C-49B1-9C16-56552E137F34}">
      <dgm:prSet/>
      <dgm:spPr/>
      <dgm:t>
        <a:bodyPr/>
        <a:lstStyle/>
        <a:p>
          <a:endParaRPr lang="en-US"/>
        </a:p>
      </dgm:t>
    </dgm:pt>
    <dgm:pt modelId="{2AE83485-9349-4023-99E1-85BAF32EF566}" type="sibTrans" cxnId="{E6322CE0-947C-49B1-9C16-56552E137F34}">
      <dgm:prSet/>
      <dgm:spPr/>
      <dgm:t>
        <a:bodyPr/>
        <a:lstStyle/>
        <a:p>
          <a:endParaRPr lang="en-US"/>
        </a:p>
      </dgm:t>
    </dgm:pt>
    <dgm:pt modelId="{4CC6DEF0-8D0C-4E39-B32C-5DB6E728BBF9}" type="pres">
      <dgm:prSet presAssocID="{E01DB89E-B1F6-4875-9707-989FE1FB11BC}" presName="list" presStyleCnt="0">
        <dgm:presLayoutVars>
          <dgm:dir/>
          <dgm:animLvl val="lvl"/>
        </dgm:presLayoutVars>
      </dgm:prSet>
      <dgm:spPr/>
    </dgm:pt>
    <dgm:pt modelId="{A6A7D196-0354-46A6-8BEE-B33A39D21F5D}" type="pres">
      <dgm:prSet presAssocID="{DB3A61E5-55FF-4644-A2A3-B849CAF002E0}" presName="posSpace" presStyleCnt="0"/>
      <dgm:spPr/>
    </dgm:pt>
    <dgm:pt modelId="{A2F0CF75-E241-40B7-904D-4BDC8DBFC406}" type="pres">
      <dgm:prSet presAssocID="{DB3A61E5-55FF-4644-A2A3-B849CAF002E0}" presName="vertFlow" presStyleCnt="0"/>
      <dgm:spPr/>
    </dgm:pt>
    <dgm:pt modelId="{0A04728F-80B8-49BF-92C1-218C4F9E7BED}" type="pres">
      <dgm:prSet presAssocID="{DB3A61E5-55FF-4644-A2A3-B849CAF002E0}" presName="topSpace" presStyleCnt="0"/>
      <dgm:spPr/>
    </dgm:pt>
    <dgm:pt modelId="{9A33C380-0F46-4503-9818-CC290E7BFAE9}" type="pres">
      <dgm:prSet presAssocID="{DB3A61E5-55FF-4644-A2A3-B849CAF002E0}" presName="firstComp" presStyleCnt="0"/>
      <dgm:spPr/>
    </dgm:pt>
    <dgm:pt modelId="{169EB781-740A-4B55-9160-0649418C1E88}" type="pres">
      <dgm:prSet presAssocID="{DB3A61E5-55FF-4644-A2A3-B849CAF002E0}" presName="firstChild" presStyleLbl="bgAccFollowNode1" presStyleIdx="0" presStyleCnt="3" custScaleX="150855" custScaleY="159988" custLinFactNeighborX="51949" custLinFactNeighborY="83802"/>
      <dgm:spPr/>
    </dgm:pt>
    <dgm:pt modelId="{E4D889E4-709B-4884-8380-0767F401110C}" type="pres">
      <dgm:prSet presAssocID="{DB3A61E5-55FF-4644-A2A3-B849CAF002E0}" presName="firstChildTx" presStyleLbl="bgAccFollowNode1" presStyleIdx="0" presStyleCnt="3">
        <dgm:presLayoutVars>
          <dgm:bulletEnabled val="1"/>
        </dgm:presLayoutVars>
      </dgm:prSet>
      <dgm:spPr/>
    </dgm:pt>
    <dgm:pt modelId="{41837E4B-611A-4F23-96B9-A543054BDCA0}" type="pres">
      <dgm:prSet presAssocID="{DB3A61E5-55FF-4644-A2A3-B849CAF002E0}" presName="negSpace" presStyleCnt="0"/>
      <dgm:spPr/>
    </dgm:pt>
    <dgm:pt modelId="{95A29697-BE10-4329-9A35-02ACA4FC6A23}" type="pres">
      <dgm:prSet presAssocID="{DB3A61E5-55FF-4644-A2A3-B849CAF002E0}" presName="circle" presStyleLbl="node1" presStyleIdx="0" presStyleCnt="3" custScaleX="327138" custLinFactNeighborX="13600" custLinFactNeighborY="10216"/>
      <dgm:spPr/>
    </dgm:pt>
    <dgm:pt modelId="{F84EF61C-EBBB-4563-9B6D-415953051A7A}" type="pres">
      <dgm:prSet presAssocID="{115825BE-CED0-4291-B4B3-7BDB99BDFB9A}" presName="transSpace" presStyleCnt="0"/>
      <dgm:spPr/>
    </dgm:pt>
    <dgm:pt modelId="{294CB05A-8D49-4CC1-A1F3-B031C57C24DA}" type="pres">
      <dgm:prSet presAssocID="{5DD29A9A-772A-447B-A673-45435E92AD2F}" presName="posSpace" presStyleCnt="0"/>
      <dgm:spPr/>
    </dgm:pt>
    <dgm:pt modelId="{221F29E1-B45E-4741-825D-B94DA0D81DE9}" type="pres">
      <dgm:prSet presAssocID="{5DD29A9A-772A-447B-A673-45435E92AD2F}" presName="vertFlow" presStyleCnt="0"/>
      <dgm:spPr/>
    </dgm:pt>
    <dgm:pt modelId="{2783F621-0552-4187-A5BA-F2939566EAA6}" type="pres">
      <dgm:prSet presAssocID="{5DD29A9A-772A-447B-A673-45435E92AD2F}" presName="topSpace" presStyleCnt="0"/>
      <dgm:spPr/>
    </dgm:pt>
    <dgm:pt modelId="{5BFB68EA-E9EA-4F20-9E37-14F8C8A6C6A8}" type="pres">
      <dgm:prSet presAssocID="{5DD29A9A-772A-447B-A673-45435E92AD2F}" presName="firstComp" presStyleCnt="0"/>
      <dgm:spPr/>
    </dgm:pt>
    <dgm:pt modelId="{B8578994-B693-4C20-B333-E60715959698}" type="pres">
      <dgm:prSet presAssocID="{5DD29A9A-772A-447B-A673-45435E92AD2F}" presName="firstChild" presStyleLbl="bgAccFollowNode1" presStyleIdx="1" presStyleCnt="3" custScaleX="150855" custScaleY="159988" custLinFactNeighborX="-10218" custLinFactNeighborY="82428"/>
      <dgm:spPr/>
    </dgm:pt>
    <dgm:pt modelId="{5EEC1A56-0E4A-4609-8FBE-1CBAD756BB74}" type="pres">
      <dgm:prSet presAssocID="{5DD29A9A-772A-447B-A673-45435E92AD2F}" presName="firstChildTx" presStyleLbl="bgAccFollowNode1" presStyleIdx="1" presStyleCnt="3">
        <dgm:presLayoutVars>
          <dgm:bulletEnabled val="1"/>
        </dgm:presLayoutVars>
      </dgm:prSet>
      <dgm:spPr/>
    </dgm:pt>
    <dgm:pt modelId="{1A80EB7D-FB9F-4B19-9B2D-F07F3FF9007B}" type="pres">
      <dgm:prSet presAssocID="{5DD29A9A-772A-447B-A673-45435E92AD2F}" presName="negSpace" presStyleCnt="0"/>
      <dgm:spPr/>
    </dgm:pt>
    <dgm:pt modelId="{66190BBE-623D-4C27-B1CE-866B02FC76DB}" type="pres">
      <dgm:prSet presAssocID="{5DD29A9A-772A-447B-A673-45435E92AD2F}" presName="circle" presStyleLbl="node1" presStyleIdx="1" presStyleCnt="3" custScaleX="327138" custLinFactNeighborX="-84914" custLinFactNeighborY="7378"/>
      <dgm:spPr/>
    </dgm:pt>
    <dgm:pt modelId="{6117600D-886C-40F0-BA66-475013BC3A85}" type="pres">
      <dgm:prSet presAssocID="{F63607A4-5646-490D-8B31-DE909EA8307C}" presName="transSpace" presStyleCnt="0"/>
      <dgm:spPr/>
    </dgm:pt>
    <dgm:pt modelId="{BC65016F-861A-4A22-B6CB-2890D70F5651}" type="pres">
      <dgm:prSet presAssocID="{DD5D50D6-C629-4460-A49E-3B3BDCB62BA9}" presName="posSpace" presStyleCnt="0"/>
      <dgm:spPr/>
    </dgm:pt>
    <dgm:pt modelId="{A9D571A7-F962-4AE7-BE5C-01B45E48B125}" type="pres">
      <dgm:prSet presAssocID="{DD5D50D6-C629-4460-A49E-3B3BDCB62BA9}" presName="vertFlow" presStyleCnt="0"/>
      <dgm:spPr/>
    </dgm:pt>
    <dgm:pt modelId="{E42444EC-CEC2-4D23-841B-440770A56DE4}" type="pres">
      <dgm:prSet presAssocID="{DD5D50D6-C629-4460-A49E-3B3BDCB62BA9}" presName="topSpace" presStyleCnt="0"/>
      <dgm:spPr/>
    </dgm:pt>
    <dgm:pt modelId="{343AE13B-E5F2-45D2-A5A4-BCAEB9E7CB67}" type="pres">
      <dgm:prSet presAssocID="{DD5D50D6-C629-4460-A49E-3B3BDCB62BA9}" presName="firstComp" presStyleCnt="0"/>
      <dgm:spPr/>
    </dgm:pt>
    <dgm:pt modelId="{95D78473-F753-4E0C-AA9E-67D56897892C}" type="pres">
      <dgm:prSet presAssocID="{DD5D50D6-C629-4460-A49E-3B3BDCB62BA9}" presName="firstChild" presStyleLbl="bgAccFollowNode1" presStyleIdx="2" presStyleCnt="3" custScaleX="150855" custScaleY="159988" custLinFactNeighborX="-68355" custLinFactNeighborY="78408"/>
      <dgm:spPr/>
    </dgm:pt>
    <dgm:pt modelId="{3F6BCEF6-7296-4B8E-BCE3-7AE3C95E6F92}" type="pres">
      <dgm:prSet presAssocID="{DD5D50D6-C629-4460-A49E-3B3BDCB62BA9}" presName="firstChildTx" presStyleLbl="bgAccFollowNode1" presStyleIdx="2" presStyleCnt="3">
        <dgm:presLayoutVars>
          <dgm:bulletEnabled val="1"/>
        </dgm:presLayoutVars>
      </dgm:prSet>
      <dgm:spPr/>
    </dgm:pt>
    <dgm:pt modelId="{2D76797C-3B4D-4DD0-88C2-879F7D517A8B}" type="pres">
      <dgm:prSet presAssocID="{DD5D50D6-C629-4460-A49E-3B3BDCB62BA9}" presName="negSpace" presStyleCnt="0"/>
      <dgm:spPr/>
    </dgm:pt>
    <dgm:pt modelId="{8B5FF89C-F783-4230-8506-A1BB4C1AC2AE}" type="pres">
      <dgm:prSet presAssocID="{DD5D50D6-C629-4460-A49E-3B3BDCB62BA9}" presName="circle" presStyleLbl="node1" presStyleIdx="2" presStyleCnt="3" custScaleX="327138" custLinFactX="-21170" custLinFactNeighborX="-100000" custLinFactNeighborY="283"/>
      <dgm:spPr/>
    </dgm:pt>
  </dgm:ptLst>
  <dgm:cxnLst>
    <dgm:cxn modelId="{8D4E7011-4365-46C5-A40C-01CCD02C7F4E}" srcId="{E01DB89E-B1F6-4875-9707-989FE1FB11BC}" destId="{DB3A61E5-55FF-4644-A2A3-B849CAF002E0}" srcOrd="0" destOrd="0" parTransId="{458C4360-22CA-4DF6-9F8C-71D16E1AD8BE}" sibTransId="{115825BE-CED0-4291-B4B3-7BDB99BDFB9A}"/>
    <dgm:cxn modelId="{276FE731-B80E-4F14-A6A5-93602621BA96}" srcId="{E01DB89E-B1F6-4875-9707-989FE1FB11BC}" destId="{DD5D50D6-C629-4460-A49E-3B3BDCB62BA9}" srcOrd="2" destOrd="0" parTransId="{DD4E1DB5-DCF5-46E5-BEA8-10BC9BEE130C}" sibTransId="{901305BC-2EA0-47F4-A598-D9463DC4B179}"/>
    <dgm:cxn modelId="{42C5AD67-BF83-4215-A16A-C6CDBF35B5B6}" type="presOf" srcId="{5DD29A9A-772A-447B-A673-45435E92AD2F}" destId="{66190BBE-623D-4C27-B1CE-866B02FC76DB}" srcOrd="0" destOrd="0" presId="urn:microsoft.com/office/officeart/2005/8/layout/hList9"/>
    <dgm:cxn modelId="{17E70E87-3133-4F87-AE53-E0D97A38DE06}" type="presOf" srcId="{DB3A61E5-55FF-4644-A2A3-B849CAF002E0}" destId="{95A29697-BE10-4329-9A35-02ACA4FC6A23}" srcOrd="0" destOrd="0" presId="urn:microsoft.com/office/officeart/2005/8/layout/hList9"/>
    <dgm:cxn modelId="{D1DF108A-40BC-40C6-9781-FFC90BA21729}" srcId="{DB3A61E5-55FF-4644-A2A3-B849CAF002E0}" destId="{D564A673-4952-4A2B-85A7-3BD8BF950BE1}" srcOrd="0" destOrd="0" parTransId="{46092F4F-BB8A-4D28-918F-57DF5AE6A7BF}" sibTransId="{D3116C67-A131-45EC-82EC-5249DFB19E40}"/>
    <dgm:cxn modelId="{FD424F94-0904-4A2E-A114-45D85E6EB2EF}" type="presOf" srcId="{D564A673-4952-4A2B-85A7-3BD8BF950BE1}" destId="{E4D889E4-709B-4884-8380-0767F401110C}" srcOrd="1" destOrd="0" presId="urn:microsoft.com/office/officeart/2005/8/layout/hList9"/>
    <dgm:cxn modelId="{9329DDA1-8F72-4CDA-8231-3078164C077A}" type="presOf" srcId="{74111CF3-CEE7-4036-9A8A-7DEF32A0E46F}" destId="{3F6BCEF6-7296-4B8E-BCE3-7AE3C95E6F92}" srcOrd="1" destOrd="0" presId="urn:microsoft.com/office/officeart/2005/8/layout/hList9"/>
    <dgm:cxn modelId="{2B1223B6-0973-4C80-9699-E5B7A6615C7D}" type="presOf" srcId="{ACA8BE69-32E7-4953-8AAE-FAAF7B82457E}" destId="{B8578994-B693-4C20-B333-E60715959698}" srcOrd="0" destOrd="0" presId="urn:microsoft.com/office/officeart/2005/8/layout/hList9"/>
    <dgm:cxn modelId="{86F9FDBD-18FF-4301-A265-7F11BA7AA2E0}" type="presOf" srcId="{ACA8BE69-32E7-4953-8AAE-FAAF7B82457E}" destId="{5EEC1A56-0E4A-4609-8FBE-1CBAD756BB74}" srcOrd="1" destOrd="0" presId="urn:microsoft.com/office/officeart/2005/8/layout/hList9"/>
    <dgm:cxn modelId="{63A5B2C9-E227-4597-823C-FB5780A9A462}" type="presOf" srcId="{E01DB89E-B1F6-4875-9707-989FE1FB11BC}" destId="{4CC6DEF0-8D0C-4E39-B32C-5DB6E728BBF9}" srcOrd="0" destOrd="0" presId="urn:microsoft.com/office/officeart/2005/8/layout/hList9"/>
    <dgm:cxn modelId="{06C403E0-C570-4041-BDB6-C2ADE83A6B6F}" type="presOf" srcId="{74111CF3-CEE7-4036-9A8A-7DEF32A0E46F}" destId="{95D78473-F753-4E0C-AA9E-67D56897892C}" srcOrd="0" destOrd="0" presId="urn:microsoft.com/office/officeart/2005/8/layout/hList9"/>
    <dgm:cxn modelId="{E6322CE0-947C-49B1-9C16-56552E137F34}" srcId="{DD5D50D6-C629-4460-A49E-3B3BDCB62BA9}" destId="{74111CF3-CEE7-4036-9A8A-7DEF32A0E46F}" srcOrd="0" destOrd="0" parTransId="{EC3F8459-2B3C-44DA-BF19-AAC3FB12567C}" sibTransId="{2AE83485-9349-4023-99E1-85BAF32EF566}"/>
    <dgm:cxn modelId="{65AA97E7-28ED-4438-905A-DF36162E14C1}" type="presOf" srcId="{D564A673-4952-4A2B-85A7-3BD8BF950BE1}" destId="{169EB781-740A-4B55-9160-0649418C1E88}" srcOrd="0" destOrd="0" presId="urn:microsoft.com/office/officeart/2005/8/layout/hList9"/>
    <dgm:cxn modelId="{CEC3FBF9-8575-42CE-BC7B-C2D45EAD5FF0}" srcId="{E01DB89E-B1F6-4875-9707-989FE1FB11BC}" destId="{5DD29A9A-772A-447B-A673-45435E92AD2F}" srcOrd="1" destOrd="0" parTransId="{B1CF5BB3-2C18-4446-B2F1-ABB5726FDE21}" sibTransId="{F63607A4-5646-490D-8B31-DE909EA8307C}"/>
    <dgm:cxn modelId="{852A13FA-9D88-4781-9C9D-5A52395787DE}" type="presOf" srcId="{DD5D50D6-C629-4460-A49E-3B3BDCB62BA9}" destId="{8B5FF89C-F783-4230-8506-A1BB4C1AC2AE}" srcOrd="0" destOrd="0" presId="urn:microsoft.com/office/officeart/2005/8/layout/hList9"/>
    <dgm:cxn modelId="{93D9D0FE-59B8-4F14-BFFD-1CD8BD2F8657}" srcId="{5DD29A9A-772A-447B-A673-45435E92AD2F}" destId="{ACA8BE69-32E7-4953-8AAE-FAAF7B82457E}" srcOrd="0" destOrd="0" parTransId="{E0E02074-A0B8-482C-A817-C4BF5CBAAC4E}" sibTransId="{65460003-66FA-4200-8D75-610634608381}"/>
    <dgm:cxn modelId="{96766F55-F51C-4BCA-9F14-2D76D8351128}" type="presParOf" srcId="{4CC6DEF0-8D0C-4E39-B32C-5DB6E728BBF9}" destId="{A6A7D196-0354-46A6-8BEE-B33A39D21F5D}" srcOrd="0" destOrd="0" presId="urn:microsoft.com/office/officeart/2005/8/layout/hList9"/>
    <dgm:cxn modelId="{C7299988-EA10-4FC3-B6B7-C581659D64AB}" type="presParOf" srcId="{4CC6DEF0-8D0C-4E39-B32C-5DB6E728BBF9}" destId="{A2F0CF75-E241-40B7-904D-4BDC8DBFC406}" srcOrd="1" destOrd="0" presId="urn:microsoft.com/office/officeart/2005/8/layout/hList9"/>
    <dgm:cxn modelId="{B1DF91CA-D025-435B-9A4A-B6ABB1D6170D}" type="presParOf" srcId="{A2F0CF75-E241-40B7-904D-4BDC8DBFC406}" destId="{0A04728F-80B8-49BF-92C1-218C4F9E7BED}" srcOrd="0" destOrd="0" presId="urn:microsoft.com/office/officeart/2005/8/layout/hList9"/>
    <dgm:cxn modelId="{CA4973E1-7C84-4474-99BD-4D8DF7D4FF1F}" type="presParOf" srcId="{A2F0CF75-E241-40B7-904D-4BDC8DBFC406}" destId="{9A33C380-0F46-4503-9818-CC290E7BFAE9}" srcOrd="1" destOrd="0" presId="urn:microsoft.com/office/officeart/2005/8/layout/hList9"/>
    <dgm:cxn modelId="{3F29785B-A5C9-4317-8E5A-F14F2DB03FFD}" type="presParOf" srcId="{9A33C380-0F46-4503-9818-CC290E7BFAE9}" destId="{169EB781-740A-4B55-9160-0649418C1E88}" srcOrd="0" destOrd="0" presId="urn:microsoft.com/office/officeart/2005/8/layout/hList9"/>
    <dgm:cxn modelId="{F2F54E92-1322-41CB-9351-93E12AE39A9A}" type="presParOf" srcId="{9A33C380-0F46-4503-9818-CC290E7BFAE9}" destId="{E4D889E4-709B-4884-8380-0767F401110C}" srcOrd="1" destOrd="0" presId="urn:microsoft.com/office/officeart/2005/8/layout/hList9"/>
    <dgm:cxn modelId="{0B05AFAF-CE09-45C5-B71F-34D0186EB7DA}" type="presParOf" srcId="{4CC6DEF0-8D0C-4E39-B32C-5DB6E728BBF9}" destId="{41837E4B-611A-4F23-96B9-A543054BDCA0}" srcOrd="2" destOrd="0" presId="urn:microsoft.com/office/officeart/2005/8/layout/hList9"/>
    <dgm:cxn modelId="{C797488E-431C-40FF-A13D-2C3D00AD5149}" type="presParOf" srcId="{4CC6DEF0-8D0C-4E39-B32C-5DB6E728BBF9}" destId="{95A29697-BE10-4329-9A35-02ACA4FC6A23}" srcOrd="3" destOrd="0" presId="urn:microsoft.com/office/officeart/2005/8/layout/hList9"/>
    <dgm:cxn modelId="{D6D61CD2-D2CE-4FBC-A87B-BF3DABF83533}" type="presParOf" srcId="{4CC6DEF0-8D0C-4E39-B32C-5DB6E728BBF9}" destId="{F84EF61C-EBBB-4563-9B6D-415953051A7A}" srcOrd="4" destOrd="0" presId="urn:microsoft.com/office/officeart/2005/8/layout/hList9"/>
    <dgm:cxn modelId="{5307A1E1-CF8F-43E4-9B50-66820EE47838}" type="presParOf" srcId="{4CC6DEF0-8D0C-4E39-B32C-5DB6E728BBF9}" destId="{294CB05A-8D49-4CC1-A1F3-B031C57C24DA}" srcOrd="5" destOrd="0" presId="urn:microsoft.com/office/officeart/2005/8/layout/hList9"/>
    <dgm:cxn modelId="{89CEBF38-EF03-4EE4-B90B-F6B002660A97}" type="presParOf" srcId="{4CC6DEF0-8D0C-4E39-B32C-5DB6E728BBF9}" destId="{221F29E1-B45E-4741-825D-B94DA0D81DE9}" srcOrd="6" destOrd="0" presId="urn:microsoft.com/office/officeart/2005/8/layout/hList9"/>
    <dgm:cxn modelId="{44F0A6D9-C197-45C4-ABB4-3AAA60076244}" type="presParOf" srcId="{221F29E1-B45E-4741-825D-B94DA0D81DE9}" destId="{2783F621-0552-4187-A5BA-F2939566EAA6}" srcOrd="0" destOrd="0" presId="urn:microsoft.com/office/officeart/2005/8/layout/hList9"/>
    <dgm:cxn modelId="{D64164FD-99F1-4FB5-9FC2-156A38772FE7}" type="presParOf" srcId="{221F29E1-B45E-4741-825D-B94DA0D81DE9}" destId="{5BFB68EA-E9EA-4F20-9E37-14F8C8A6C6A8}" srcOrd="1" destOrd="0" presId="urn:microsoft.com/office/officeart/2005/8/layout/hList9"/>
    <dgm:cxn modelId="{7A136B33-F274-4689-8261-C2569E611209}" type="presParOf" srcId="{5BFB68EA-E9EA-4F20-9E37-14F8C8A6C6A8}" destId="{B8578994-B693-4C20-B333-E60715959698}" srcOrd="0" destOrd="0" presId="urn:microsoft.com/office/officeart/2005/8/layout/hList9"/>
    <dgm:cxn modelId="{74DEBCA7-9D39-40CF-AE9F-CC61792C3838}" type="presParOf" srcId="{5BFB68EA-E9EA-4F20-9E37-14F8C8A6C6A8}" destId="{5EEC1A56-0E4A-4609-8FBE-1CBAD756BB74}" srcOrd="1" destOrd="0" presId="urn:microsoft.com/office/officeart/2005/8/layout/hList9"/>
    <dgm:cxn modelId="{3B872303-AB03-431E-A906-700187952F67}" type="presParOf" srcId="{4CC6DEF0-8D0C-4E39-B32C-5DB6E728BBF9}" destId="{1A80EB7D-FB9F-4B19-9B2D-F07F3FF9007B}" srcOrd="7" destOrd="0" presId="urn:microsoft.com/office/officeart/2005/8/layout/hList9"/>
    <dgm:cxn modelId="{9099F421-C302-499F-8021-E1E893F99DF7}" type="presParOf" srcId="{4CC6DEF0-8D0C-4E39-B32C-5DB6E728BBF9}" destId="{66190BBE-623D-4C27-B1CE-866B02FC76DB}" srcOrd="8" destOrd="0" presId="urn:microsoft.com/office/officeart/2005/8/layout/hList9"/>
    <dgm:cxn modelId="{BB77D961-1DDB-4A7C-878A-AED717A2CC1A}" type="presParOf" srcId="{4CC6DEF0-8D0C-4E39-B32C-5DB6E728BBF9}" destId="{6117600D-886C-40F0-BA66-475013BC3A85}" srcOrd="9" destOrd="0" presId="urn:microsoft.com/office/officeart/2005/8/layout/hList9"/>
    <dgm:cxn modelId="{973EE8D5-DA81-45FB-B59B-69E591653225}" type="presParOf" srcId="{4CC6DEF0-8D0C-4E39-B32C-5DB6E728BBF9}" destId="{BC65016F-861A-4A22-B6CB-2890D70F5651}" srcOrd="10" destOrd="0" presId="urn:microsoft.com/office/officeart/2005/8/layout/hList9"/>
    <dgm:cxn modelId="{EB0AAF62-80EB-482F-89BC-BB1780F3C5B1}" type="presParOf" srcId="{4CC6DEF0-8D0C-4E39-B32C-5DB6E728BBF9}" destId="{A9D571A7-F962-4AE7-BE5C-01B45E48B125}" srcOrd="11" destOrd="0" presId="urn:microsoft.com/office/officeart/2005/8/layout/hList9"/>
    <dgm:cxn modelId="{5D6F8A9C-49A8-4829-8190-4D5CBCB30CCF}" type="presParOf" srcId="{A9D571A7-F962-4AE7-BE5C-01B45E48B125}" destId="{E42444EC-CEC2-4D23-841B-440770A56DE4}" srcOrd="0" destOrd="0" presId="urn:microsoft.com/office/officeart/2005/8/layout/hList9"/>
    <dgm:cxn modelId="{838E0591-CF75-44F5-A115-52E7136141C1}" type="presParOf" srcId="{A9D571A7-F962-4AE7-BE5C-01B45E48B125}" destId="{343AE13B-E5F2-45D2-A5A4-BCAEB9E7CB67}" srcOrd="1" destOrd="0" presId="urn:microsoft.com/office/officeart/2005/8/layout/hList9"/>
    <dgm:cxn modelId="{8E7FE20F-6A52-451C-B042-52AE258A5F46}" type="presParOf" srcId="{343AE13B-E5F2-45D2-A5A4-BCAEB9E7CB67}" destId="{95D78473-F753-4E0C-AA9E-67D56897892C}" srcOrd="0" destOrd="0" presId="urn:microsoft.com/office/officeart/2005/8/layout/hList9"/>
    <dgm:cxn modelId="{991FA1EE-F9E0-4D40-96CC-8E598F643086}" type="presParOf" srcId="{343AE13B-E5F2-45D2-A5A4-BCAEB9E7CB67}" destId="{3F6BCEF6-7296-4B8E-BCE3-7AE3C95E6F92}" srcOrd="1" destOrd="0" presId="urn:microsoft.com/office/officeart/2005/8/layout/hList9"/>
    <dgm:cxn modelId="{19354976-5421-4F93-8DFD-27567365CE08}" type="presParOf" srcId="{4CC6DEF0-8D0C-4E39-B32C-5DB6E728BBF9}" destId="{2D76797C-3B4D-4DD0-88C2-879F7D517A8B}" srcOrd="12" destOrd="0" presId="urn:microsoft.com/office/officeart/2005/8/layout/hList9"/>
    <dgm:cxn modelId="{BD1567C2-52D7-4E2E-B474-27DE0BBDB5A5}" type="presParOf" srcId="{4CC6DEF0-8D0C-4E39-B32C-5DB6E728BBF9}" destId="{8B5FF89C-F783-4230-8506-A1BB4C1AC2A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3F601-A1FD-41EC-A935-BB8C6A21C0B9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F58AD5-3707-431C-87C8-179890A8C215}">
      <dgm:prSet phldrT="[Text]" custT="1"/>
      <dgm:spPr/>
      <dgm:t>
        <a:bodyPr/>
        <a:lstStyle/>
        <a:p>
          <a:r>
            <a:rPr lang="en-US" sz="2400" dirty="0"/>
            <a:t>Removed Collinear Variables</a:t>
          </a:r>
        </a:p>
      </dgm:t>
    </dgm:pt>
    <dgm:pt modelId="{96D7880C-EA93-43E1-8D39-E2497163DFB6}" type="parTrans" cxnId="{346484EC-F2F6-46F8-8EB6-4E75A10A76AD}">
      <dgm:prSet/>
      <dgm:spPr/>
      <dgm:t>
        <a:bodyPr/>
        <a:lstStyle/>
        <a:p>
          <a:endParaRPr lang="en-US"/>
        </a:p>
      </dgm:t>
    </dgm:pt>
    <dgm:pt modelId="{B2B0BEC4-2464-4CC5-A332-5DE6315EF47F}" type="sibTrans" cxnId="{346484EC-F2F6-46F8-8EB6-4E75A10A76AD}">
      <dgm:prSet/>
      <dgm:spPr/>
      <dgm:t>
        <a:bodyPr/>
        <a:lstStyle/>
        <a:p>
          <a:endParaRPr lang="en-US"/>
        </a:p>
      </dgm:t>
    </dgm:pt>
    <dgm:pt modelId="{A3638ADE-3415-448B-9FDA-978866BA1EA8}">
      <dgm:prSet phldrT="[Text]" custT="1"/>
      <dgm:spPr/>
      <dgm:t>
        <a:bodyPr/>
        <a:lstStyle/>
        <a:p>
          <a:r>
            <a:rPr lang="en-US" sz="2000" dirty="0" err="1"/>
            <a:t>Vernalis</a:t>
          </a:r>
          <a:r>
            <a:rPr lang="en-US" sz="2000" dirty="0"/>
            <a:t>, sac_index_prev2</a:t>
          </a:r>
        </a:p>
      </dgm:t>
    </dgm:pt>
    <dgm:pt modelId="{064E7AF2-53B7-4782-937E-F1ABF94985EB}" type="parTrans" cxnId="{807DBAD5-54AA-44F4-9D24-37D79D789639}">
      <dgm:prSet/>
      <dgm:spPr/>
      <dgm:t>
        <a:bodyPr/>
        <a:lstStyle/>
        <a:p>
          <a:endParaRPr lang="en-US"/>
        </a:p>
      </dgm:t>
    </dgm:pt>
    <dgm:pt modelId="{96C7EC8C-5F45-4B38-AD33-FBEA97E9D71B}" type="sibTrans" cxnId="{807DBAD5-54AA-44F4-9D24-37D79D789639}">
      <dgm:prSet/>
      <dgm:spPr/>
      <dgm:t>
        <a:bodyPr/>
        <a:lstStyle/>
        <a:p>
          <a:endParaRPr lang="en-US"/>
        </a:p>
      </dgm:t>
    </dgm:pt>
    <dgm:pt modelId="{CE5DBFEB-034C-4D33-BB39-8A7FCA343C7B}">
      <dgm:prSet phldrT="[Text]" custT="1"/>
      <dgm:spPr/>
      <dgm:t>
        <a:bodyPr/>
        <a:lstStyle/>
        <a:p>
          <a:r>
            <a:rPr lang="en-US" sz="2400" dirty="0"/>
            <a:t>Ran full model with all remaining variables</a:t>
          </a:r>
        </a:p>
      </dgm:t>
    </dgm:pt>
    <dgm:pt modelId="{1AE8D602-5BD1-4A22-9638-8B1A90F1018C}" type="parTrans" cxnId="{45CD4EF8-3E3A-48E5-BFF6-B9F57EE72389}">
      <dgm:prSet/>
      <dgm:spPr/>
      <dgm:t>
        <a:bodyPr/>
        <a:lstStyle/>
        <a:p>
          <a:endParaRPr lang="en-US"/>
        </a:p>
      </dgm:t>
    </dgm:pt>
    <dgm:pt modelId="{FB9FC6E5-6410-45B5-876B-F88D1DCB827F}" type="sibTrans" cxnId="{45CD4EF8-3E3A-48E5-BFF6-B9F57EE72389}">
      <dgm:prSet/>
      <dgm:spPr/>
      <dgm:t>
        <a:bodyPr/>
        <a:lstStyle/>
        <a:p>
          <a:endParaRPr lang="en-US"/>
        </a:p>
      </dgm:t>
    </dgm:pt>
    <dgm:pt modelId="{5F87A0E8-A08C-4733-B41B-765A9F20C864}">
      <dgm:prSet phldrT="[Text]" custT="1"/>
      <dgm:spPr/>
      <dgm:t>
        <a:bodyPr/>
        <a:lstStyle/>
        <a:p>
          <a:r>
            <a:rPr lang="en-US" sz="2000" dirty="0"/>
            <a:t>Facility, OMRI, exports, freeport, </a:t>
          </a:r>
          <a:r>
            <a:rPr lang="en-US" sz="2000" dirty="0" err="1"/>
            <a:t>sac_index_rev</a:t>
          </a:r>
          <a:r>
            <a:rPr lang="en-US" sz="2000" dirty="0"/>
            <a:t>, </a:t>
          </a:r>
          <a:r>
            <a:rPr lang="en-US" sz="2000" dirty="0" err="1"/>
            <a:t>sj_index_prev</a:t>
          </a:r>
          <a:r>
            <a:rPr lang="en-US" sz="2000" dirty="0"/>
            <a:t>, &amp; sj_index_prev2</a:t>
          </a:r>
        </a:p>
      </dgm:t>
    </dgm:pt>
    <dgm:pt modelId="{FD54BBDF-15A4-4A62-BCEE-936E995817E4}" type="parTrans" cxnId="{62C52D30-B3DB-4924-9C51-85D7BEF6AF02}">
      <dgm:prSet/>
      <dgm:spPr/>
      <dgm:t>
        <a:bodyPr/>
        <a:lstStyle/>
        <a:p>
          <a:endParaRPr lang="en-US"/>
        </a:p>
      </dgm:t>
    </dgm:pt>
    <dgm:pt modelId="{1325A9E8-0F99-481B-A3F6-5E84E1953EAA}" type="sibTrans" cxnId="{62C52D30-B3DB-4924-9C51-85D7BEF6AF02}">
      <dgm:prSet/>
      <dgm:spPr/>
      <dgm:t>
        <a:bodyPr/>
        <a:lstStyle/>
        <a:p>
          <a:endParaRPr lang="en-US"/>
        </a:p>
      </dgm:t>
    </dgm:pt>
    <dgm:pt modelId="{928E8024-16F4-4A74-A4EC-7D0E973E1CD1}">
      <dgm:prSet phldrT="[Text]" custT="1"/>
      <dgm:spPr/>
      <dgm:t>
        <a:bodyPr/>
        <a:lstStyle/>
        <a:p>
          <a:r>
            <a:rPr lang="en-US" sz="2400" dirty="0"/>
            <a:t>Ran multiple models with combinations of all variables</a:t>
          </a:r>
        </a:p>
      </dgm:t>
    </dgm:pt>
    <dgm:pt modelId="{523454D7-B893-4FC9-87A1-59CAF88E511E}" type="parTrans" cxnId="{E506CA29-CC28-4211-8BDE-91E22A569402}">
      <dgm:prSet/>
      <dgm:spPr/>
      <dgm:t>
        <a:bodyPr/>
        <a:lstStyle/>
        <a:p>
          <a:endParaRPr lang="en-US"/>
        </a:p>
      </dgm:t>
    </dgm:pt>
    <dgm:pt modelId="{4FF9402D-27B2-460A-8079-F1B9994312E8}" type="sibTrans" cxnId="{E506CA29-CC28-4211-8BDE-91E22A569402}">
      <dgm:prSet/>
      <dgm:spPr/>
      <dgm:t>
        <a:bodyPr/>
        <a:lstStyle/>
        <a:p>
          <a:endParaRPr lang="en-US"/>
        </a:p>
      </dgm:t>
    </dgm:pt>
    <dgm:pt modelId="{89905620-D575-4D95-9E6F-028EB6294085}">
      <dgm:prSet phldrT="[Text]" custT="1"/>
      <dgm:spPr/>
      <dgm:t>
        <a:bodyPr/>
        <a:lstStyle/>
        <a:p>
          <a:r>
            <a:rPr lang="en-US" sz="2000" dirty="0"/>
            <a:t>Top model included facility, and </a:t>
          </a:r>
          <a:r>
            <a:rPr lang="en-US" sz="2000" dirty="0" err="1"/>
            <a:t>sj_index_prev</a:t>
          </a:r>
          <a:r>
            <a:rPr lang="en-US" sz="2000" dirty="0"/>
            <a:t> with an </a:t>
          </a:r>
          <a:r>
            <a:rPr lang="en-US" sz="2000" dirty="0" err="1"/>
            <a:t>AICc</a:t>
          </a:r>
          <a:r>
            <a:rPr lang="en-US" sz="2000" dirty="0"/>
            <a:t> of 449</a:t>
          </a:r>
        </a:p>
      </dgm:t>
    </dgm:pt>
    <dgm:pt modelId="{5DFA70B9-0CDB-463D-83BA-8E779843AA21}" type="parTrans" cxnId="{131EA503-7F95-40EC-A8E4-2C25B3FC6F0A}">
      <dgm:prSet/>
      <dgm:spPr/>
      <dgm:t>
        <a:bodyPr/>
        <a:lstStyle/>
        <a:p>
          <a:endParaRPr lang="en-US"/>
        </a:p>
      </dgm:t>
    </dgm:pt>
    <dgm:pt modelId="{676B5B17-B9FB-4A9A-9F2F-C218E6BF884E}" type="sibTrans" cxnId="{131EA503-7F95-40EC-A8E4-2C25B3FC6F0A}">
      <dgm:prSet/>
      <dgm:spPr/>
      <dgm:t>
        <a:bodyPr/>
        <a:lstStyle/>
        <a:p>
          <a:endParaRPr lang="en-US"/>
        </a:p>
      </dgm:t>
    </dgm:pt>
    <dgm:pt modelId="{D48F13A9-E079-45E7-9B06-B9E74A00193D}" type="pres">
      <dgm:prSet presAssocID="{A4E3F601-A1FD-41EC-A935-BB8C6A21C0B9}" presName="Name0" presStyleCnt="0">
        <dgm:presLayoutVars>
          <dgm:dir/>
          <dgm:animLvl val="lvl"/>
          <dgm:resizeHandles val="exact"/>
        </dgm:presLayoutVars>
      </dgm:prSet>
      <dgm:spPr/>
    </dgm:pt>
    <dgm:pt modelId="{7590735B-10B2-4A89-B927-24948E744A02}" type="pres">
      <dgm:prSet presAssocID="{928E8024-16F4-4A74-A4EC-7D0E973E1CD1}" presName="boxAndChildren" presStyleCnt="0"/>
      <dgm:spPr/>
    </dgm:pt>
    <dgm:pt modelId="{E7771D91-76ED-4A2B-8A14-2AFBF75DAAE8}" type="pres">
      <dgm:prSet presAssocID="{928E8024-16F4-4A74-A4EC-7D0E973E1CD1}" presName="parentTextBox" presStyleLbl="node1" presStyleIdx="0" presStyleCnt="3"/>
      <dgm:spPr/>
    </dgm:pt>
    <dgm:pt modelId="{559789A9-A205-40E7-8358-94621FB43597}" type="pres">
      <dgm:prSet presAssocID="{928E8024-16F4-4A74-A4EC-7D0E973E1CD1}" presName="entireBox" presStyleLbl="node1" presStyleIdx="0" presStyleCnt="3"/>
      <dgm:spPr/>
    </dgm:pt>
    <dgm:pt modelId="{EFD0A90D-D248-4083-A2DB-F8F1C0C04E08}" type="pres">
      <dgm:prSet presAssocID="{928E8024-16F4-4A74-A4EC-7D0E973E1CD1}" presName="descendantBox" presStyleCnt="0"/>
      <dgm:spPr/>
    </dgm:pt>
    <dgm:pt modelId="{1D10C0E8-2D45-4479-8CF3-4773F395E33A}" type="pres">
      <dgm:prSet presAssocID="{89905620-D575-4D95-9E6F-028EB6294085}" presName="childTextBox" presStyleLbl="fgAccFollowNode1" presStyleIdx="0" presStyleCnt="3">
        <dgm:presLayoutVars>
          <dgm:bulletEnabled val="1"/>
        </dgm:presLayoutVars>
      </dgm:prSet>
      <dgm:spPr/>
    </dgm:pt>
    <dgm:pt modelId="{8E667A94-A2AD-4BEE-AA83-62FC3F31ECED}" type="pres">
      <dgm:prSet presAssocID="{FB9FC6E5-6410-45B5-876B-F88D1DCB827F}" presName="sp" presStyleCnt="0"/>
      <dgm:spPr/>
    </dgm:pt>
    <dgm:pt modelId="{8016A07A-B0D7-4E93-B88E-C277C9AA084E}" type="pres">
      <dgm:prSet presAssocID="{CE5DBFEB-034C-4D33-BB39-8A7FCA343C7B}" presName="arrowAndChildren" presStyleCnt="0"/>
      <dgm:spPr/>
    </dgm:pt>
    <dgm:pt modelId="{D0BCF829-E286-4B98-8770-109595D61206}" type="pres">
      <dgm:prSet presAssocID="{CE5DBFEB-034C-4D33-BB39-8A7FCA343C7B}" presName="parentTextArrow" presStyleLbl="node1" presStyleIdx="0" presStyleCnt="3"/>
      <dgm:spPr/>
    </dgm:pt>
    <dgm:pt modelId="{32B0ABD3-162D-41F0-B360-F8DC799B9161}" type="pres">
      <dgm:prSet presAssocID="{CE5DBFEB-034C-4D33-BB39-8A7FCA343C7B}" presName="arrow" presStyleLbl="node1" presStyleIdx="1" presStyleCnt="3"/>
      <dgm:spPr/>
    </dgm:pt>
    <dgm:pt modelId="{1A9DE096-4E74-4BF3-91EC-5BE4F121BE5D}" type="pres">
      <dgm:prSet presAssocID="{CE5DBFEB-034C-4D33-BB39-8A7FCA343C7B}" presName="descendantArrow" presStyleCnt="0"/>
      <dgm:spPr/>
    </dgm:pt>
    <dgm:pt modelId="{EDB390A4-0E83-4EC2-8E34-9C46DC846241}" type="pres">
      <dgm:prSet presAssocID="{5F87A0E8-A08C-4733-B41B-765A9F20C864}" presName="childTextArrow" presStyleLbl="fgAccFollowNode1" presStyleIdx="1" presStyleCnt="3" custLinFactNeighborX="-7031" custLinFactNeighborY="-2452">
        <dgm:presLayoutVars>
          <dgm:bulletEnabled val="1"/>
        </dgm:presLayoutVars>
      </dgm:prSet>
      <dgm:spPr/>
    </dgm:pt>
    <dgm:pt modelId="{25C6C01E-5579-46D7-BC1D-8573B06A83B0}" type="pres">
      <dgm:prSet presAssocID="{B2B0BEC4-2464-4CC5-A332-5DE6315EF47F}" presName="sp" presStyleCnt="0"/>
      <dgm:spPr/>
    </dgm:pt>
    <dgm:pt modelId="{370CFB27-267D-484F-9379-1C4EAA5E6066}" type="pres">
      <dgm:prSet presAssocID="{C0F58AD5-3707-431C-87C8-179890A8C215}" presName="arrowAndChildren" presStyleCnt="0"/>
      <dgm:spPr/>
    </dgm:pt>
    <dgm:pt modelId="{8D7F5F33-E434-4DC1-9713-97EECF0E504A}" type="pres">
      <dgm:prSet presAssocID="{C0F58AD5-3707-431C-87C8-179890A8C215}" presName="parentTextArrow" presStyleLbl="node1" presStyleIdx="1" presStyleCnt="3"/>
      <dgm:spPr/>
    </dgm:pt>
    <dgm:pt modelId="{C0201FCD-78A5-4CED-94DC-EF45B15F5753}" type="pres">
      <dgm:prSet presAssocID="{C0F58AD5-3707-431C-87C8-179890A8C215}" presName="arrow" presStyleLbl="node1" presStyleIdx="2" presStyleCnt="3"/>
      <dgm:spPr/>
    </dgm:pt>
    <dgm:pt modelId="{DF8B2448-B99D-4715-A997-816E0A3964A0}" type="pres">
      <dgm:prSet presAssocID="{C0F58AD5-3707-431C-87C8-179890A8C215}" presName="descendantArrow" presStyleCnt="0"/>
      <dgm:spPr/>
    </dgm:pt>
    <dgm:pt modelId="{25746FB0-B162-4B94-AF4D-C6EDE71AB553}" type="pres">
      <dgm:prSet presAssocID="{A3638ADE-3415-448B-9FDA-978866BA1EA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131EA503-7F95-40EC-A8E4-2C25B3FC6F0A}" srcId="{928E8024-16F4-4A74-A4EC-7D0E973E1CD1}" destId="{89905620-D575-4D95-9E6F-028EB6294085}" srcOrd="0" destOrd="0" parTransId="{5DFA70B9-0CDB-463D-83BA-8E779843AA21}" sibTransId="{676B5B17-B9FB-4A9A-9F2F-C218E6BF884E}"/>
    <dgm:cxn modelId="{2815490D-0550-4C2C-9BD3-ABCBAADE0BC1}" type="presOf" srcId="{928E8024-16F4-4A74-A4EC-7D0E973E1CD1}" destId="{559789A9-A205-40E7-8358-94621FB43597}" srcOrd="1" destOrd="0" presId="urn:microsoft.com/office/officeart/2005/8/layout/process4"/>
    <dgm:cxn modelId="{63386A1C-2A18-46E2-AC22-F0BEA0F3A5B8}" type="presOf" srcId="{5F87A0E8-A08C-4733-B41B-765A9F20C864}" destId="{EDB390A4-0E83-4EC2-8E34-9C46DC846241}" srcOrd="0" destOrd="0" presId="urn:microsoft.com/office/officeart/2005/8/layout/process4"/>
    <dgm:cxn modelId="{E506CA29-CC28-4211-8BDE-91E22A569402}" srcId="{A4E3F601-A1FD-41EC-A935-BB8C6A21C0B9}" destId="{928E8024-16F4-4A74-A4EC-7D0E973E1CD1}" srcOrd="2" destOrd="0" parTransId="{523454D7-B893-4FC9-87A1-59CAF88E511E}" sibTransId="{4FF9402D-27B2-460A-8079-F1B9994312E8}"/>
    <dgm:cxn modelId="{62C52D30-B3DB-4924-9C51-85D7BEF6AF02}" srcId="{CE5DBFEB-034C-4D33-BB39-8A7FCA343C7B}" destId="{5F87A0E8-A08C-4733-B41B-765A9F20C864}" srcOrd="0" destOrd="0" parTransId="{FD54BBDF-15A4-4A62-BCEE-936E995817E4}" sibTransId="{1325A9E8-0F99-481B-A3F6-5E84E1953EAA}"/>
    <dgm:cxn modelId="{1E04C237-36E0-47B9-A1A0-E62D207C1FA1}" type="presOf" srcId="{89905620-D575-4D95-9E6F-028EB6294085}" destId="{1D10C0E8-2D45-4479-8CF3-4773F395E33A}" srcOrd="0" destOrd="0" presId="urn:microsoft.com/office/officeart/2005/8/layout/process4"/>
    <dgm:cxn modelId="{03323150-2484-40C6-8476-3A2E6E61B3D2}" type="presOf" srcId="{C0F58AD5-3707-431C-87C8-179890A8C215}" destId="{C0201FCD-78A5-4CED-94DC-EF45B15F5753}" srcOrd="1" destOrd="0" presId="urn:microsoft.com/office/officeart/2005/8/layout/process4"/>
    <dgm:cxn modelId="{033B17CF-68B1-42DE-86FD-80B6E1318B48}" type="presOf" srcId="{A3638ADE-3415-448B-9FDA-978866BA1EA8}" destId="{25746FB0-B162-4B94-AF4D-C6EDE71AB553}" srcOrd="0" destOrd="0" presId="urn:microsoft.com/office/officeart/2005/8/layout/process4"/>
    <dgm:cxn modelId="{80F4DBCF-200A-45D7-9E2F-594BAAFD4B9C}" type="presOf" srcId="{A4E3F601-A1FD-41EC-A935-BB8C6A21C0B9}" destId="{D48F13A9-E079-45E7-9B06-B9E74A00193D}" srcOrd="0" destOrd="0" presId="urn:microsoft.com/office/officeart/2005/8/layout/process4"/>
    <dgm:cxn modelId="{7FFD0DD3-E5E4-45AC-81F0-955F691E7F67}" type="presOf" srcId="{CE5DBFEB-034C-4D33-BB39-8A7FCA343C7B}" destId="{32B0ABD3-162D-41F0-B360-F8DC799B9161}" srcOrd="1" destOrd="0" presId="urn:microsoft.com/office/officeart/2005/8/layout/process4"/>
    <dgm:cxn modelId="{807DBAD5-54AA-44F4-9D24-37D79D789639}" srcId="{C0F58AD5-3707-431C-87C8-179890A8C215}" destId="{A3638ADE-3415-448B-9FDA-978866BA1EA8}" srcOrd="0" destOrd="0" parTransId="{064E7AF2-53B7-4782-937E-F1ABF94985EB}" sibTransId="{96C7EC8C-5F45-4B38-AD33-FBEA97E9D71B}"/>
    <dgm:cxn modelId="{346484EC-F2F6-46F8-8EB6-4E75A10A76AD}" srcId="{A4E3F601-A1FD-41EC-A935-BB8C6A21C0B9}" destId="{C0F58AD5-3707-431C-87C8-179890A8C215}" srcOrd="0" destOrd="0" parTransId="{96D7880C-EA93-43E1-8D39-E2497163DFB6}" sibTransId="{B2B0BEC4-2464-4CC5-A332-5DE6315EF47F}"/>
    <dgm:cxn modelId="{C87422EF-CA84-4733-8703-303C4CBB78FB}" type="presOf" srcId="{C0F58AD5-3707-431C-87C8-179890A8C215}" destId="{8D7F5F33-E434-4DC1-9713-97EECF0E504A}" srcOrd="0" destOrd="0" presId="urn:microsoft.com/office/officeart/2005/8/layout/process4"/>
    <dgm:cxn modelId="{A58E02F5-80ED-4E4B-9647-5368D7188793}" type="presOf" srcId="{CE5DBFEB-034C-4D33-BB39-8A7FCA343C7B}" destId="{D0BCF829-E286-4B98-8770-109595D61206}" srcOrd="0" destOrd="0" presId="urn:microsoft.com/office/officeart/2005/8/layout/process4"/>
    <dgm:cxn modelId="{7DD16FF7-3247-4459-9079-6FB7141D8C34}" type="presOf" srcId="{928E8024-16F4-4A74-A4EC-7D0E973E1CD1}" destId="{E7771D91-76ED-4A2B-8A14-2AFBF75DAAE8}" srcOrd="0" destOrd="0" presId="urn:microsoft.com/office/officeart/2005/8/layout/process4"/>
    <dgm:cxn modelId="{45CD4EF8-3E3A-48E5-BFF6-B9F57EE72389}" srcId="{A4E3F601-A1FD-41EC-A935-BB8C6A21C0B9}" destId="{CE5DBFEB-034C-4D33-BB39-8A7FCA343C7B}" srcOrd="1" destOrd="0" parTransId="{1AE8D602-5BD1-4A22-9638-8B1A90F1018C}" sibTransId="{FB9FC6E5-6410-45B5-876B-F88D1DCB827F}"/>
    <dgm:cxn modelId="{7032D4B7-F2B6-4053-ADB5-64BB0E1E4142}" type="presParOf" srcId="{D48F13A9-E079-45E7-9B06-B9E74A00193D}" destId="{7590735B-10B2-4A89-B927-24948E744A02}" srcOrd="0" destOrd="0" presId="urn:microsoft.com/office/officeart/2005/8/layout/process4"/>
    <dgm:cxn modelId="{90248F17-126C-4F8F-9925-55D8BC72B9DE}" type="presParOf" srcId="{7590735B-10B2-4A89-B927-24948E744A02}" destId="{E7771D91-76ED-4A2B-8A14-2AFBF75DAAE8}" srcOrd="0" destOrd="0" presId="urn:microsoft.com/office/officeart/2005/8/layout/process4"/>
    <dgm:cxn modelId="{F1B93CC9-BE7D-48A9-90FA-0A286BCA2D5B}" type="presParOf" srcId="{7590735B-10B2-4A89-B927-24948E744A02}" destId="{559789A9-A205-40E7-8358-94621FB43597}" srcOrd="1" destOrd="0" presId="urn:microsoft.com/office/officeart/2005/8/layout/process4"/>
    <dgm:cxn modelId="{D9CE83DD-688F-4668-BF72-548749027BF0}" type="presParOf" srcId="{7590735B-10B2-4A89-B927-24948E744A02}" destId="{EFD0A90D-D248-4083-A2DB-F8F1C0C04E08}" srcOrd="2" destOrd="0" presId="urn:microsoft.com/office/officeart/2005/8/layout/process4"/>
    <dgm:cxn modelId="{C9CF286D-FCC8-43F3-9F68-2D430179FAD1}" type="presParOf" srcId="{EFD0A90D-D248-4083-A2DB-F8F1C0C04E08}" destId="{1D10C0E8-2D45-4479-8CF3-4773F395E33A}" srcOrd="0" destOrd="0" presId="urn:microsoft.com/office/officeart/2005/8/layout/process4"/>
    <dgm:cxn modelId="{346FA06E-75EF-4488-8382-5DE16BC69E1B}" type="presParOf" srcId="{D48F13A9-E079-45E7-9B06-B9E74A00193D}" destId="{8E667A94-A2AD-4BEE-AA83-62FC3F31ECED}" srcOrd="1" destOrd="0" presId="urn:microsoft.com/office/officeart/2005/8/layout/process4"/>
    <dgm:cxn modelId="{8726141C-67F5-4738-B9B7-55DF19855892}" type="presParOf" srcId="{D48F13A9-E079-45E7-9B06-B9E74A00193D}" destId="{8016A07A-B0D7-4E93-B88E-C277C9AA084E}" srcOrd="2" destOrd="0" presId="urn:microsoft.com/office/officeart/2005/8/layout/process4"/>
    <dgm:cxn modelId="{9C442F58-6381-463C-A53E-E5A883F8F84D}" type="presParOf" srcId="{8016A07A-B0D7-4E93-B88E-C277C9AA084E}" destId="{D0BCF829-E286-4B98-8770-109595D61206}" srcOrd="0" destOrd="0" presId="urn:microsoft.com/office/officeart/2005/8/layout/process4"/>
    <dgm:cxn modelId="{4E7E743F-5BD7-4D15-B5A8-8A1F74607171}" type="presParOf" srcId="{8016A07A-B0D7-4E93-B88E-C277C9AA084E}" destId="{32B0ABD3-162D-41F0-B360-F8DC799B9161}" srcOrd="1" destOrd="0" presId="urn:microsoft.com/office/officeart/2005/8/layout/process4"/>
    <dgm:cxn modelId="{256F332B-F77F-410B-9A68-BB7C332ADD45}" type="presParOf" srcId="{8016A07A-B0D7-4E93-B88E-C277C9AA084E}" destId="{1A9DE096-4E74-4BF3-91EC-5BE4F121BE5D}" srcOrd="2" destOrd="0" presId="urn:microsoft.com/office/officeart/2005/8/layout/process4"/>
    <dgm:cxn modelId="{0B3B3526-AAE7-47AD-8E9A-6E13FA956CA6}" type="presParOf" srcId="{1A9DE096-4E74-4BF3-91EC-5BE4F121BE5D}" destId="{EDB390A4-0E83-4EC2-8E34-9C46DC846241}" srcOrd="0" destOrd="0" presId="urn:microsoft.com/office/officeart/2005/8/layout/process4"/>
    <dgm:cxn modelId="{64830C29-D197-475F-9E4F-BB3F20752FA1}" type="presParOf" srcId="{D48F13A9-E079-45E7-9B06-B9E74A00193D}" destId="{25C6C01E-5579-46D7-BC1D-8573B06A83B0}" srcOrd="3" destOrd="0" presId="urn:microsoft.com/office/officeart/2005/8/layout/process4"/>
    <dgm:cxn modelId="{3D96FDD1-FBDF-4694-A930-406EC14F9397}" type="presParOf" srcId="{D48F13A9-E079-45E7-9B06-B9E74A00193D}" destId="{370CFB27-267D-484F-9379-1C4EAA5E6066}" srcOrd="4" destOrd="0" presId="urn:microsoft.com/office/officeart/2005/8/layout/process4"/>
    <dgm:cxn modelId="{7C0CF0BC-5AD5-4BEE-AA0C-20E39B307D38}" type="presParOf" srcId="{370CFB27-267D-484F-9379-1C4EAA5E6066}" destId="{8D7F5F33-E434-4DC1-9713-97EECF0E504A}" srcOrd="0" destOrd="0" presId="urn:microsoft.com/office/officeart/2005/8/layout/process4"/>
    <dgm:cxn modelId="{54CFC104-66FC-4645-9A9C-8DFBA57E5BBF}" type="presParOf" srcId="{370CFB27-267D-484F-9379-1C4EAA5E6066}" destId="{C0201FCD-78A5-4CED-94DC-EF45B15F5753}" srcOrd="1" destOrd="0" presId="urn:microsoft.com/office/officeart/2005/8/layout/process4"/>
    <dgm:cxn modelId="{E1CB67D3-3104-4185-9513-3B7E58359D51}" type="presParOf" srcId="{370CFB27-267D-484F-9379-1C4EAA5E6066}" destId="{DF8B2448-B99D-4715-A997-816E0A3964A0}" srcOrd="2" destOrd="0" presId="urn:microsoft.com/office/officeart/2005/8/layout/process4"/>
    <dgm:cxn modelId="{89BCB237-EBD4-4129-8686-8E4ABD604865}" type="presParOf" srcId="{DF8B2448-B99D-4715-A997-816E0A3964A0}" destId="{25746FB0-B162-4B94-AF4D-C6EDE71AB5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E3F601-A1FD-41EC-A935-BB8C6A21C0B9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F58AD5-3707-431C-87C8-179890A8C215}">
      <dgm:prSet phldrT="[Text]" custT="1"/>
      <dgm:spPr/>
      <dgm:t>
        <a:bodyPr/>
        <a:lstStyle/>
        <a:p>
          <a:r>
            <a:rPr lang="en-US" sz="2400" dirty="0"/>
            <a:t>Reran the full model including this interaction</a:t>
          </a:r>
        </a:p>
      </dgm:t>
    </dgm:pt>
    <dgm:pt modelId="{96D7880C-EA93-43E1-8D39-E2497163DFB6}" type="parTrans" cxnId="{346484EC-F2F6-46F8-8EB6-4E75A10A76AD}">
      <dgm:prSet/>
      <dgm:spPr/>
      <dgm:t>
        <a:bodyPr/>
        <a:lstStyle/>
        <a:p>
          <a:endParaRPr lang="en-US"/>
        </a:p>
      </dgm:t>
    </dgm:pt>
    <dgm:pt modelId="{B2B0BEC4-2464-4CC5-A332-5DE6315EF47F}" type="sibTrans" cxnId="{346484EC-F2F6-46F8-8EB6-4E75A10A76AD}">
      <dgm:prSet/>
      <dgm:spPr/>
      <dgm:t>
        <a:bodyPr/>
        <a:lstStyle/>
        <a:p>
          <a:endParaRPr lang="en-US"/>
        </a:p>
      </dgm:t>
    </dgm:pt>
    <dgm:pt modelId="{A3638ADE-3415-448B-9FDA-978866BA1EA8}">
      <dgm:prSet phldrT="[Text]" custT="1"/>
      <dgm:spPr/>
      <dgm:t>
        <a:bodyPr/>
        <a:lstStyle/>
        <a:p>
          <a:r>
            <a:rPr lang="en-US" sz="2000" dirty="0"/>
            <a:t>All covariates + </a:t>
          </a:r>
          <a:r>
            <a:rPr lang="en-US" sz="2000" dirty="0" err="1"/>
            <a:t>sj_index_prev</a:t>
          </a:r>
          <a:r>
            <a:rPr lang="en-US" sz="2000" dirty="0"/>
            <a:t>*sj_index_prev2</a:t>
          </a:r>
        </a:p>
      </dgm:t>
    </dgm:pt>
    <dgm:pt modelId="{064E7AF2-53B7-4782-937E-F1ABF94985EB}" type="parTrans" cxnId="{807DBAD5-54AA-44F4-9D24-37D79D789639}">
      <dgm:prSet/>
      <dgm:spPr/>
      <dgm:t>
        <a:bodyPr/>
        <a:lstStyle/>
        <a:p>
          <a:endParaRPr lang="en-US"/>
        </a:p>
      </dgm:t>
    </dgm:pt>
    <dgm:pt modelId="{96C7EC8C-5F45-4B38-AD33-FBEA97E9D71B}" type="sibTrans" cxnId="{807DBAD5-54AA-44F4-9D24-37D79D789639}">
      <dgm:prSet/>
      <dgm:spPr/>
      <dgm:t>
        <a:bodyPr/>
        <a:lstStyle/>
        <a:p>
          <a:endParaRPr lang="en-US"/>
        </a:p>
      </dgm:t>
    </dgm:pt>
    <dgm:pt modelId="{CE5DBFEB-034C-4D33-BB39-8A7FCA343C7B}">
      <dgm:prSet phldrT="[Text]" custT="1"/>
      <dgm:spPr/>
      <dgm:t>
        <a:bodyPr/>
        <a:lstStyle/>
        <a:p>
          <a:r>
            <a:rPr lang="en-US" sz="2400" dirty="0"/>
            <a:t>Ran multiple models with combinations of all covariates and interactions</a:t>
          </a:r>
        </a:p>
      </dgm:t>
    </dgm:pt>
    <dgm:pt modelId="{1AE8D602-5BD1-4A22-9638-8B1A90F1018C}" type="parTrans" cxnId="{45CD4EF8-3E3A-48E5-BFF6-B9F57EE72389}">
      <dgm:prSet/>
      <dgm:spPr/>
      <dgm:t>
        <a:bodyPr/>
        <a:lstStyle/>
        <a:p>
          <a:endParaRPr lang="en-US"/>
        </a:p>
      </dgm:t>
    </dgm:pt>
    <dgm:pt modelId="{FB9FC6E5-6410-45B5-876B-F88D1DCB827F}" type="sibTrans" cxnId="{45CD4EF8-3E3A-48E5-BFF6-B9F57EE72389}">
      <dgm:prSet/>
      <dgm:spPr/>
      <dgm:t>
        <a:bodyPr/>
        <a:lstStyle/>
        <a:p>
          <a:endParaRPr lang="en-US"/>
        </a:p>
      </dgm:t>
    </dgm:pt>
    <dgm:pt modelId="{5F87A0E8-A08C-4733-B41B-765A9F20C864}">
      <dgm:prSet phldrT="[Text]" custT="1"/>
      <dgm:spPr/>
      <dgm:t>
        <a:bodyPr/>
        <a:lstStyle/>
        <a:p>
          <a:r>
            <a:rPr lang="en-US" sz="2000" dirty="0"/>
            <a:t>Top 5 models included this interaction</a:t>
          </a:r>
        </a:p>
      </dgm:t>
    </dgm:pt>
    <dgm:pt modelId="{FD54BBDF-15A4-4A62-BCEE-936E995817E4}" type="parTrans" cxnId="{62C52D30-B3DB-4924-9C51-85D7BEF6AF02}">
      <dgm:prSet/>
      <dgm:spPr/>
      <dgm:t>
        <a:bodyPr/>
        <a:lstStyle/>
        <a:p>
          <a:endParaRPr lang="en-US"/>
        </a:p>
      </dgm:t>
    </dgm:pt>
    <dgm:pt modelId="{1325A9E8-0F99-481B-A3F6-5E84E1953EAA}" type="sibTrans" cxnId="{62C52D30-B3DB-4924-9C51-85D7BEF6AF02}">
      <dgm:prSet/>
      <dgm:spPr/>
      <dgm:t>
        <a:bodyPr/>
        <a:lstStyle/>
        <a:p>
          <a:endParaRPr lang="en-US"/>
        </a:p>
      </dgm:t>
    </dgm:pt>
    <dgm:pt modelId="{928E8024-16F4-4A74-A4EC-7D0E973E1CD1}">
      <dgm:prSet phldrT="[Text]" custT="1"/>
      <dgm:spPr/>
      <dgm:t>
        <a:bodyPr/>
        <a:lstStyle/>
        <a:p>
          <a:r>
            <a:rPr lang="en-US" sz="2400" dirty="0"/>
            <a:t>Top model included several ‘real-time’ covariates</a:t>
          </a:r>
        </a:p>
      </dgm:t>
    </dgm:pt>
    <dgm:pt modelId="{523454D7-B893-4FC9-87A1-59CAF88E511E}" type="parTrans" cxnId="{E506CA29-CC28-4211-8BDE-91E22A569402}">
      <dgm:prSet/>
      <dgm:spPr/>
      <dgm:t>
        <a:bodyPr/>
        <a:lstStyle/>
        <a:p>
          <a:endParaRPr lang="en-US"/>
        </a:p>
      </dgm:t>
    </dgm:pt>
    <dgm:pt modelId="{4FF9402D-27B2-460A-8079-F1B9994312E8}" type="sibTrans" cxnId="{E506CA29-CC28-4211-8BDE-91E22A569402}">
      <dgm:prSet/>
      <dgm:spPr/>
      <dgm:t>
        <a:bodyPr/>
        <a:lstStyle/>
        <a:p>
          <a:endParaRPr lang="en-US"/>
        </a:p>
      </dgm:t>
    </dgm:pt>
    <dgm:pt modelId="{89905620-D575-4D95-9E6F-028EB6294085}">
      <dgm:prSet phldrT="[Text]" custT="1"/>
      <dgm:spPr/>
      <dgm:t>
        <a:bodyPr/>
        <a:lstStyle/>
        <a:p>
          <a:r>
            <a:rPr lang="en-US" sz="2000" dirty="0"/>
            <a:t>exports, facility, OMRI, freeport</a:t>
          </a:r>
        </a:p>
      </dgm:t>
    </dgm:pt>
    <dgm:pt modelId="{5DFA70B9-0CDB-463D-83BA-8E779843AA21}" type="parTrans" cxnId="{131EA503-7F95-40EC-A8E4-2C25B3FC6F0A}">
      <dgm:prSet/>
      <dgm:spPr/>
      <dgm:t>
        <a:bodyPr/>
        <a:lstStyle/>
        <a:p>
          <a:endParaRPr lang="en-US"/>
        </a:p>
      </dgm:t>
    </dgm:pt>
    <dgm:pt modelId="{676B5B17-B9FB-4A9A-9F2F-C218E6BF884E}" type="sibTrans" cxnId="{131EA503-7F95-40EC-A8E4-2C25B3FC6F0A}">
      <dgm:prSet/>
      <dgm:spPr/>
      <dgm:t>
        <a:bodyPr/>
        <a:lstStyle/>
        <a:p>
          <a:endParaRPr lang="en-US"/>
        </a:p>
      </dgm:t>
    </dgm:pt>
    <dgm:pt modelId="{B4A1F5B3-23FB-4F72-92A0-3FFE6606BECA}">
      <dgm:prSet phldrT="[Text]" custT="1"/>
      <dgm:spPr/>
      <dgm:t>
        <a:bodyPr/>
        <a:lstStyle/>
        <a:p>
          <a:r>
            <a:rPr lang="en-US" sz="2400" dirty="0"/>
            <a:t>Performed k-fold and ‘leave one out’ cross-validation on top-5 models</a:t>
          </a:r>
        </a:p>
      </dgm:t>
    </dgm:pt>
    <dgm:pt modelId="{D123C5CB-A4BB-4B3F-A90E-312B1CE5B1C8}" type="parTrans" cxnId="{77BCD154-C323-43A4-96BF-E788720F488E}">
      <dgm:prSet/>
      <dgm:spPr/>
      <dgm:t>
        <a:bodyPr/>
        <a:lstStyle/>
        <a:p>
          <a:endParaRPr lang="en-US"/>
        </a:p>
      </dgm:t>
    </dgm:pt>
    <dgm:pt modelId="{303A3B6A-ED5D-4379-AF69-F55EF17F2E29}" type="sibTrans" cxnId="{77BCD154-C323-43A4-96BF-E788720F488E}">
      <dgm:prSet/>
      <dgm:spPr/>
      <dgm:t>
        <a:bodyPr/>
        <a:lstStyle/>
        <a:p>
          <a:endParaRPr lang="en-US"/>
        </a:p>
      </dgm:t>
    </dgm:pt>
    <dgm:pt modelId="{20748E41-95DF-4A47-862F-F746DF530ABD}">
      <dgm:prSet phldrT="[Text]" custT="1"/>
      <dgm:spPr/>
      <dgm:t>
        <a:bodyPr/>
        <a:lstStyle/>
        <a:p>
          <a:r>
            <a:rPr lang="en-US" sz="2000" dirty="0"/>
            <a:t>Top model remained the same</a:t>
          </a:r>
        </a:p>
      </dgm:t>
    </dgm:pt>
    <dgm:pt modelId="{8164D912-C07A-451C-A0FE-9A202053DAA2}" type="parTrans" cxnId="{F17033CA-B91F-4BDE-8826-A2B9E256F43C}">
      <dgm:prSet/>
      <dgm:spPr/>
      <dgm:t>
        <a:bodyPr/>
        <a:lstStyle/>
        <a:p>
          <a:endParaRPr lang="en-US"/>
        </a:p>
      </dgm:t>
    </dgm:pt>
    <dgm:pt modelId="{7F0BC836-8E38-48A0-B459-973326548034}" type="sibTrans" cxnId="{F17033CA-B91F-4BDE-8826-A2B9E256F43C}">
      <dgm:prSet/>
      <dgm:spPr/>
      <dgm:t>
        <a:bodyPr/>
        <a:lstStyle/>
        <a:p>
          <a:endParaRPr lang="en-US"/>
        </a:p>
      </dgm:t>
    </dgm:pt>
    <dgm:pt modelId="{B5DA93D9-BD7B-4699-B0FE-E1F61365A917}">
      <dgm:prSet phldrT="[Text]" custT="1"/>
      <dgm:spPr/>
      <dgm:t>
        <a:bodyPr/>
        <a:lstStyle/>
        <a:p>
          <a:r>
            <a:rPr lang="en-US" sz="2000" dirty="0"/>
            <a:t> Top model </a:t>
          </a:r>
          <a:r>
            <a:rPr lang="en-US" sz="2000" dirty="0" err="1"/>
            <a:t>AICc</a:t>
          </a:r>
          <a:r>
            <a:rPr lang="en-US" sz="2000" dirty="0"/>
            <a:t> = 445.6</a:t>
          </a:r>
        </a:p>
      </dgm:t>
    </dgm:pt>
    <dgm:pt modelId="{297FEC18-CA13-4EB6-9BA2-F1690D83227D}" type="parTrans" cxnId="{E7014561-230F-4C66-B35C-83A9C1996778}">
      <dgm:prSet/>
      <dgm:spPr/>
      <dgm:t>
        <a:bodyPr/>
        <a:lstStyle/>
        <a:p>
          <a:endParaRPr lang="en-US"/>
        </a:p>
      </dgm:t>
    </dgm:pt>
    <dgm:pt modelId="{B7346D22-594B-450D-B725-38AF6DE40BDB}" type="sibTrans" cxnId="{E7014561-230F-4C66-B35C-83A9C1996778}">
      <dgm:prSet/>
      <dgm:spPr/>
      <dgm:t>
        <a:bodyPr/>
        <a:lstStyle/>
        <a:p>
          <a:endParaRPr lang="en-US"/>
        </a:p>
      </dgm:t>
    </dgm:pt>
    <dgm:pt modelId="{D48F13A9-E079-45E7-9B06-B9E74A00193D}" type="pres">
      <dgm:prSet presAssocID="{A4E3F601-A1FD-41EC-A935-BB8C6A21C0B9}" presName="Name0" presStyleCnt="0">
        <dgm:presLayoutVars>
          <dgm:dir/>
          <dgm:animLvl val="lvl"/>
          <dgm:resizeHandles val="exact"/>
        </dgm:presLayoutVars>
      </dgm:prSet>
      <dgm:spPr/>
    </dgm:pt>
    <dgm:pt modelId="{E1457B9D-6FCA-42F7-B02C-7DE90E11F05E}" type="pres">
      <dgm:prSet presAssocID="{B4A1F5B3-23FB-4F72-92A0-3FFE6606BECA}" presName="boxAndChildren" presStyleCnt="0"/>
      <dgm:spPr/>
    </dgm:pt>
    <dgm:pt modelId="{5EE0B81E-F02A-4857-AF96-C117505C1103}" type="pres">
      <dgm:prSet presAssocID="{B4A1F5B3-23FB-4F72-92A0-3FFE6606BECA}" presName="parentTextBox" presStyleLbl="node1" presStyleIdx="0" presStyleCnt="4"/>
      <dgm:spPr/>
    </dgm:pt>
    <dgm:pt modelId="{F33EDF2D-D359-45BC-8A12-467700CE202C}" type="pres">
      <dgm:prSet presAssocID="{B4A1F5B3-23FB-4F72-92A0-3FFE6606BECA}" presName="entireBox" presStyleLbl="node1" presStyleIdx="0" presStyleCnt="4"/>
      <dgm:spPr/>
    </dgm:pt>
    <dgm:pt modelId="{C0656701-0A93-482B-B889-5757D2F61785}" type="pres">
      <dgm:prSet presAssocID="{B4A1F5B3-23FB-4F72-92A0-3FFE6606BECA}" presName="descendantBox" presStyleCnt="0"/>
      <dgm:spPr/>
    </dgm:pt>
    <dgm:pt modelId="{F2C9F4F6-1DB1-47DC-9F34-8CCCE4F3C0C4}" type="pres">
      <dgm:prSet presAssocID="{20748E41-95DF-4A47-862F-F746DF530ABD}" presName="childTextBox" presStyleLbl="fgAccFollowNode1" presStyleIdx="0" presStyleCnt="5">
        <dgm:presLayoutVars>
          <dgm:bulletEnabled val="1"/>
        </dgm:presLayoutVars>
      </dgm:prSet>
      <dgm:spPr/>
    </dgm:pt>
    <dgm:pt modelId="{122816B8-7A43-49D4-ABAA-48DD2E486B33}" type="pres">
      <dgm:prSet presAssocID="{4FF9402D-27B2-460A-8079-F1B9994312E8}" presName="sp" presStyleCnt="0"/>
      <dgm:spPr/>
    </dgm:pt>
    <dgm:pt modelId="{DA43DC93-0C7D-42D2-A175-E0129A38C925}" type="pres">
      <dgm:prSet presAssocID="{928E8024-16F4-4A74-A4EC-7D0E973E1CD1}" presName="arrowAndChildren" presStyleCnt="0"/>
      <dgm:spPr/>
    </dgm:pt>
    <dgm:pt modelId="{F89899A0-B2F6-4795-9400-7B16953E5795}" type="pres">
      <dgm:prSet presAssocID="{928E8024-16F4-4A74-A4EC-7D0E973E1CD1}" presName="parentTextArrow" presStyleLbl="node1" presStyleIdx="0" presStyleCnt="4"/>
      <dgm:spPr/>
    </dgm:pt>
    <dgm:pt modelId="{67689779-5DF3-4CE9-B6D2-92FAE6146298}" type="pres">
      <dgm:prSet presAssocID="{928E8024-16F4-4A74-A4EC-7D0E973E1CD1}" presName="arrow" presStyleLbl="node1" presStyleIdx="1" presStyleCnt="4"/>
      <dgm:spPr/>
    </dgm:pt>
    <dgm:pt modelId="{C1202587-943A-4322-A71A-D468F2F4A399}" type="pres">
      <dgm:prSet presAssocID="{928E8024-16F4-4A74-A4EC-7D0E973E1CD1}" presName="descendantArrow" presStyleCnt="0"/>
      <dgm:spPr/>
    </dgm:pt>
    <dgm:pt modelId="{B84BDD11-FD47-48B6-9AF9-B2C0AADAC735}" type="pres">
      <dgm:prSet presAssocID="{89905620-D575-4D95-9E6F-028EB6294085}" presName="childTextArrow" presStyleLbl="fgAccFollowNode1" presStyleIdx="1" presStyleCnt="5">
        <dgm:presLayoutVars>
          <dgm:bulletEnabled val="1"/>
        </dgm:presLayoutVars>
      </dgm:prSet>
      <dgm:spPr/>
    </dgm:pt>
    <dgm:pt modelId="{8E667A94-A2AD-4BEE-AA83-62FC3F31ECED}" type="pres">
      <dgm:prSet presAssocID="{FB9FC6E5-6410-45B5-876B-F88D1DCB827F}" presName="sp" presStyleCnt="0"/>
      <dgm:spPr/>
    </dgm:pt>
    <dgm:pt modelId="{8016A07A-B0D7-4E93-B88E-C277C9AA084E}" type="pres">
      <dgm:prSet presAssocID="{CE5DBFEB-034C-4D33-BB39-8A7FCA343C7B}" presName="arrowAndChildren" presStyleCnt="0"/>
      <dgm:spPr/>
    </dgm:pt>
    <dgm:pt modelId="{D0BCF829-E286-4B98-8770-109595D61206}" type="pres">
      <dgm:prSet presAssocID="{CE5DBFEB-034C-4D33-BB39-8A7FCA343C7B}" presName="parentTextArrow" presStyleLbl="node1" presStyleIdx="1" presStyleCnt="4"/>
      <dgm:spPr/>
    </dgm:pt>
    <dgm:pt modelId="{32B0ABD3-162D-41F0-B360-F8DC799B9161}" type="pres">
      <dgm:prSet presAssocID="{CE5DBFEB-034C-4D33-BB39-8A7FCA343C7B}" presName="arrow" presStyleLbl="node1" presStyleIdx="2" presStyleCnt="4"/>
      <dgm:spPr/>
    </dgm:pt>
    <dgm:pt modelId="{1A9DE096-4E74-4BF3-91EC-5BE4F121BE5D}" type="pres">
      <dgm:prSet presAssocID="{CE5DBFEB-034C-4D33-BB39-8A7FCA343C7B}" presName="descendantArrow" presStyleCnt="0"/>
      <dgm:spPr/>
    </dgm:pt>
    <dgm:pt modelId="{EDB390A4-0E83-4EC2-8E34-9C46DC846241}" type="pres">
      <dgm:prSet presAssocID="{5F87A0E8-A08C-4733-B41B-765A9F20C864}" presName="childTextArrow" presStyleLbl="fgAccFollowNode1" presStyleIdx="2" presStyleCnt="5" custLinFactNeighborX="-7031" custLinFactNeighborY="-2452">
        <dgm:presLayoutVars>
          <dgm:bulletEnabled val="1"/>
        </dgm:presLayoutVars>
      </dgm:prSet>
      <dgm:spPr/>
    </dgm:pt>
    <dgm:pt modelId="{55FD8A69-240E-4EFF-BDA8-4F5C24BF8861}" type="pres">
      <dgm:prSet presAssocID="{B5DA93D9-BD7B-4699-B0FE-E1F61365A917}" presName="childTextArrow" presStyleLbl="fgAccFollowNode1" presStyleIdx="3" presStyleCnt="5">
        <dgm:presLayoutVars>
          <dgm:bulletEnabled val="1"/>
        </dgm:presLayoutVars>
      </dgm:prSet>
      <dgm:spPr/>
    </dgm:pt>
    <dgm:pt modelId="{25C6C01E-5579-46D7-BC1D-8573B06A83B0}" type="pres">
      <dgm:prSet presAssocID="{B2B0BEC4-2464-4CC5-A332-5DE6315EF47F}" presName="sp" presStyleCnt="0"/>
      <dgm:spPr/>
    </dgm:pt>
    <dgm:pt modelId="{370CFB27-267D-484F-9379-1C4EAA5E6066}" type="pres">
      <dgm:prSet presAssocID="{C0F58AD5-3707-431C-87C8-179890A8C215}" presName="arrowAndChildren" presStyleCnt="0"/>
      <dgm:spPr/>
    </dgm:pt>
    <dgm:pt modelId="{8D7F5F33-E434-4DC1-9713-97EECF0E504A}" type="pres">
      <dgm:prSet presAssocID="{C0F58AD5-3707-431C-87C8-179890A8C215}" presName="parentTextArrow" presStyleLbl="node1" presStyleIdx="2" presStyleCnt="4"/>
      <dgm:spPr/>
    </dgm:pt>
    <dgm:pt modelId="{C0201FCD-78A5-4CED-94DC-EF45B15F5753}" type="pres">
      <dgm:prSet presAssocID="{C0F58AD5-3707-431C-87C8-179890A8C215}" presName="arrow" presStyleLbl="node1" presStyleIdx="3" presStyleCnt="4"/>
      <dgm:spPr/>
    </dgm:pt>
    <dgm:pt modelId="{DF8B2448-B99D-4715-A997-816E0A3964A0}" type="pres">
      <dgm:prSet presAssocID="{C0F58AD5-3707-431C-87C8-179890A8C215}" presName="descendantArrow" presStyleCnt="0"/>
      <dgm:spPr/>
    </dgm:pt>
    <dgm:pt modelId="{25746FB0-B162-4B94-AF4D-C6EDE71AB553}" type="pres">
      <dgm:prSet presAssocID="{A3638ADE-3415-448B-9FDA-978866BA1EA8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4BE8502-F0E8-4703-A808-2ACA7F7380AF}" type="presOf" srcId="{928E8024-16F4-4A74-A4EC-7D0E973E1CD1}" destId="{67689779-5DF3-4CE9-B6D2-92FAE6146298}" srcOrd="1" destOrd="0" presId="urn:microsoft.com/office/officeart/2005/8/layout/process4"/>
    <dgm:cxn modelId="{131EA503-7F95-40EC-A8E4-2C25B3FC6F0A}" srcId="{928E8024-16F4-4A74-A4EC-7D0E973E1CD1}" destId="{89905620-D575-4D95-9E6F-028EB6294085}" srcOrd="0" destOrd="0" parTransId="{5DFA70B9-0CDB-463D-83BA-8E779843AA21}" sibTransId="{676B5B17-B9FB-4A9A-9F2F-C218E6BF884E}"/>
    <dgm:cxn modelId="{172C4A15-5110-4338-A675-D851FC49A1C5}" type="presOf" srcId="{20748E41-95DF-4A47-862F-F746DF530ABD}" destId="{F2C9F4F6-1DB1-47DC-9F34-8CCCE4F3C0C4}" srcOrd="0" destOrd="0" presId="urn:microsoft.com/office/officeart/2005/8/layout/process4"/>
    <dgm:cxn modelId="{63386A1C-2A18-46E2-AC22-F0BEA0F3A5B8}" type="presOf" srcId="{5F87A0E8-A08C-4733-B41B-765A9F20C864}" destId="{EDB390A4-0E83-4EC2-8E34-9C46DC846241}" srcOrd="0" destOrd="0" presId="urn:microsoft.com/office/officeart/2005/8/layout/process4"/>
    <dgm:cxn modelId="{BC9D4124-2049-413F-8428-DAB2C75EBD74}" type="presOf" srcId="{B4A1F5B3-23FB-4F72-92A0-3FFE6606BECA}" destId="{5EE0B81E-F02A-4857-AF96-C117505C1103}" srcOrd="0" destOrd="0" presId="urn:microsoft.com/office/officeart/2005/8/layout/process4"/>
    <dgm:cxn modelId="{E506CA29-CC28-4211-8BDE-91E22A569402}" srcId="{A4E3F601-A1FD-41EC-A935-BB8C6A21C0B9}" destId="{928E8024-16F4-4A74-A4EC-7D0E973E1CD1}" srcOrd="2" destOrd="0" parTransId="{523454D7-B893-4FC9-87A1-59CAF88E511E}" sibTransId="{4FF9402D-27B2-460A-8079-F1B9994312E8}"/>
    <dgm:cxn modelId="{62C52D30-B3DB-4924-9C51-85D7BEF6AF02}" srcId="{CE5DBFEB-034C-4D33-BB39-8A7FCA343C7B}" destId="{5F87A0E8-A08C-4733-B41B-765A9F20C864}" srcOrd="0" destOrd="0" parTransId="{FD54BBDF-15A4-4A62-BCEE-936E995817E4}" sibTransId="{1325A9E8-0F99-481B-A3F6-5E84E1953EAA}"/>
    <dgm:cxn modelId="{06254834-ED6A-411A-8CD2-4934593FED8E}" type="presOf" srcId="{89905620-D575-4D95-9E6F-028EB6294085}" destId="{B84BDD11-FD47-48B6-9AF9-B2C0AADAC735}" srcOrd="0" destOrd="0" presId="urn:microsoft.com/office/officeart/2005/8/layout/process4"/>
    <dgm:cxn modelId="{5ACD8F60-5382-4A15-852F-7545BA40C8E7}" type="presOf" srcId="{928E8024-16F4-4A74-A4EC-7D0E973E1CD1}" destId="{F89899A0-B2F6-4795-9400-7B16953E5795}" srcOrd="0" destOrd="0" presId="urn:microsoft.com/office/officeart/2005/8/layout/process4"/>
    <dgm:cxn modelId="{E7014561-230F-4C66-B35C-83A9C1996778}" srcId="{CE5DBFEB-034C-4D33-BB39-8A7FCA343C7B}" destId="{B5DA93D9-BD7B-4699-B0FE-E1F61365A917}" srcOrd="1" destOrd="0" parTransId="{297FEC18-CA13-4EB6-9BA2-F1690D83227D}" sibTransId="{B7346D22-594B-450D-B725-38AF6DE40BDB}"/>
    <dgm:cxn modelId="{03323150-2484-40C6-8476-3A2E6E61B3D2}" type="presOf" srcId="{C0F58AD5-3707-431C-87C8-179890A8C215}" destId="{C0201FCD-78A5-4CED-94DC-EF45B15F5753}" srcOrd="1" destOrd="0" presId="urn:microsoft.com/office/officeart/2005/8/layout/process4"/>
    <dgm:cxn modelId="{77BCD154-C323-43A4-96BF-E788720F488E}" srcId="{A4E3F601-A1FD-41EC-A935-BB8C6A21C0B9}" destId="{B4A1F5B3-23FB-4F72-92A0-3FFE6606BECA}" srcOrd="3" destOrd="0" parTransId="{D123C5CB-A4BB-4B3F-A90E-312B1CE5B1C8}" sibTransId="{303A3B6A-ED5D-4379-AF69-F55EF17F2E29}"/>
    <dgm:cxn modelId="{1C5D1283-511A-4C94-ACA9-BCB729DAA4C9}" type="presOf" srcId="{B4A1F5B3-23FB-4F72-92A0-3FFE6606BECA}" destId="{F33EDF2D-D359-45BC-8A12-467700CE202C}" srcOrd="1" destOrd="0" presId="urn:microsoft.com/office/officeart/2005/8/layout/process4"/>
    <dgm:cxn modelId="{E4EAF9B6-A5AF-475B-A37A-53DB7AA5057C}" type="presOf" srcId="{B5DA93D9-BD7B-4699-B0FE-E1F61365A917}" destId="{55FD8A69-240E-4EFF-BDA8-4F5C24BF8861}" srcOrd="0" destOrd="0" presId="urn:microsoft.com/office/officeart/2005/8/layout/process4"/>
    <dgm:cxn modelId="{F17033CA-B91F-4BDE-8826-A2B9E256F43C}" srcId="{B4A1F5B3-23FB-4F72-92A0-3FFE6606BECA}" destId="{20748E41-95DF-4A47-862F-F746DF530ABD}" srcOrd="0" destOrd="0" parTransId="{8164D912-C07A-451C-A0FE-9A202053DAA2}" sibTransId="{7F0BC836-8E38-48A0-B459-973326548034}"/>
    <dgm:cxn modelId="{033B17CF-68B1-42DE-86FD-80B6E1318B48}" type="presOf" srcId="{A3638ADE-3415-448B-9FDA-978866BA1EA8}" destId="{25746FB0-B162-4B94-AF4D-C6EDE71AB553}" srcOrd="0" destOrd="0" presId="urn:microsoft.com/office/officeart/2005/8/layout/process4"/>
    <dgm:cxn modelId="{80F4DBCF-200A-45D7-9E2F-594BAAFD4B9C}" type="presOf" srcId="{A4E3F601-A1FD-41EC-A935-BB8C6A21C0B9}" destId="{D48F13A9-E079-45E7-9B06-B9E74A00193D}" srcOrd="0" destOrd="0" presId="urn:microsoft.com/office/officeart/2005/8/layout/process4"/>
    <dgm:cxn modelId="{7FFD0DD3-E5E4-45AC-81F0-955F691E7F67}" type="presOf" srcId="{CE5DBFEB-034C-4D33-BB39-8A7FCA343C7B}" destId="{32B0ABD3-162D-41F0-B360-F8DC799B9161}" srcOrd="1" destOrd="0" presId="urn:microsoft.com/office/officeart/2005/8/layout/process4"/>
    <dgm:cxn modelId="{807DBAD5-54AA-44F4-9D24-37D79D789639}" srcId="{C0F58AD5-3707-431C-87C8-179890A8C215}" destId="{A3638ADE-3415-448B-9FDA-978866BA1EA8}" srcOrd="0" destOrd="0" parTransId="{064E7AF2-53B7-4782-937E-F1ABF94985EB}" sibTransId="{96C7EC8C-5F45-4B38-AD33-FBEA97E9D71B}"/>
    <dgm:cxn modelId="{346484EC-F2F6-46F8-8EB6-4E75A10A76AD}" srcId="{A4E3F601-A1FD-41EC-A935-BB8C6A21C0B9}" destId="{C0F58AD5-3707-431C-87C8-179890A8C215}" srcOrd="0" destOrd="0" parTransId="{96D7880C-EA93-43E1-8D39-E2497163DFB6}" sibTransId="{B2B0BEC4-2464-4CC5-A332-5DE6315EF47F}"/>
    <dgm:cxn modelId="{C87422EF-CA84-4733-8703-303C4CBB78FB}" type="presOf" srcId="{C0F58AD5-3707-431C-87C8-179890A8C215}" destId="{8D7F5F33-E434-4DC1-9713-97EECF0E504A}" srcOrd="0" destOrd="0" presId="urn:microsoft.com/office/officeart/2005/8/layout/process4"/>
    <dgm:cxn modelId="{A58E02F5-80ED-4E4B-9647-5368D7188793}" type="presOf" srcId="{CE5DBFEB-034C-4D33-BB39-8A7FCA343C7B}" destId="{D0BCF829-E286-4B98-8770-109595D61206}" srcOrd="0" destOrd="0" presId="urn:microsoft.com/office/officeart/2005/8/layout/process4"/>
    <dgm:cxn modelId="{45CD4EF8-3E3A-48E5-BFF6-B9F57EE72389}" srcId="{A4E3F601-A1FD-41EC-A935-BB8C6A21C0B9}" destId="{CE5DBFEB-034C-4D33-BB39-8A7FCA343C7B}" srcOrd="1" destOrd="0" parTransId="{1AE8D602-5BD1-4A22-9638-8B1A90F1018C}" sibTransId="{FB9FC6E5-6410-45B5-876B-F88D1DCB827F}"/>
    <dgm:cxn modelId="{914CD05C-B21D-42EC-AA6C-EB7F86FEED17}" type="presParOf" srcId="{D48F13A9-E079-45E7-9B06-B9E74A00193D}" destId="{E1457B9D-6FCA-42F7-B02C-7DE90E11F05E}" srcOrd="0" destOrd="0" presId="urn:microsoft.com/office/officeart/2005/8/layout/process4"/>
    <dgm:cxn modelId="{E8233C72-F97E-451A-8FD6-C1AA1DF3EF11}" type="presParOf" srcId="{E1457B9D-6FCA-42F7-B02C-7DE90E11F05E}" destId="{5EE0B81E-F02A-4857-AF96-C117505C1103}" srcOrd="0" destOrd="0" presId="urn:microsoft.com/office/officeart/2005/8/layout/process4"/>
    <dgm:cxn modelId="{4663939C-8298-4F1C-AC09-640DE606BDE9}" type="presParOf" srcId="{E1457B9D-6FCA-42F7-B02C-7DE90E11F05E}" destId="{F33EDF2D-D359-45BC-8A12-467700CE202C}" srcOrd="1" destOrd="0" presId="urn:microsoft.com/office/officeart/2005/8/layout/process4"/>
    <dgm:cxn modelId="{E05F5547-F082-47B9-B3F9-3085EBC24EE3}" type="presParOf" srcId="{E1457B9D-6FCA-42F7-B02C-7DE90E11F05E}" destId="{C0656701-0A93-482B-B889-5757D2F61785}" srcOrd="2" destOrd="0" presId="urn:microsoft.com/office/officeart/2005/8/layout/process4"/>
    <dgm:cxn modelId="{52AD9BFA-E798-49EA-9012-AC3EE1776F62}" type="presParOf" srcId="{C0656701-0A93-482B-B889-5757D2F61785}" destId="{F2C9F4F6-1DB1-47DC-9F34-8CCCE4F3C0C4}" srcOrd="0" destOrd="0" presId="urn:microsoft.com/office/officeart/2005/8/layout/process4"/>
    <dgm:cxn modelId="{EE3A63D6-BCE1-44C9-9637-B53483968E38}" type="presParOf" srcId="{D48F13A9-E079-45E7-9B06-B9E74A00193D}" destId="{122816B8-7A43-49D4-ABAA-48DD2E486B33}" srcOrd="1" destOrd="0" presId="urn:microsoft.com/office/officeart/2005/8/layout/process4"/>
    <dgm:cxn modelId="{9B6F1E76-380D-4603-8C07-66BB5192F78C}" type="presParOf" srcId="{D48F13A9-E079-45E7-9B06-B9E74A00193D}" destId="{DA43DC93-0C7D-42D2-A175-E0129A38C925}" srcOrd="2" destOrd="0" presId="urn:microsoft.com/office/officeart/2005/8/layout/process4"/>
    <dgm:cxn modelId="{B59850CA-1976-4269-8498-F41AB684B84B}" type="presParOf" srcId="{DA43DC93-0C7D-42D2-A175-E0129A38C925}" destId="{F89899A0-B2F6-4795-9400-7B16953E5795}" srcOrd="0" destOrd="0" presId="urn:microsoft.com/office/officeart/2005/8/layout/process4"/>
    <dgm:cxn modelId="{FDCE066A-BB8F-4423-824F-B094344799BE}" type="presParOf" srcId="{DA43DC93-0C7D-42D2-A175-E0129A38C925}" destId="{67689779-5DF3-4CE9-B6D2-92FAE6146298}" srcOrd="1" destOrd="0" presId="urn:microsoft.com/office/officeart/2005/8/layout/process4"/>
    <dgm:cxn modelId="{1E29827A-E47B-4ADD-81B9-67EBFE8A7E92}" type="presParOf" srcId="{DA43DC93-0C7D-42D2-A175-E0129A38C925}" destId="{C1202587-943A-4322-A71A-D468F2F4A399}" srcOrd="2" destOrd="0" presId="urn:microsoft.com/office/officeart/2005/8/layout/process4"/>
    <dgm:cxn modelId="{A43E13F8-65CA-4614-BEB1-557606C03A94}" type="presParOf" srcId="{C1202587-943A-4322-A71A-D468F2F4A399}" destId="{B84BDD11-FD47-48B6-9AF9-B2C0AADAC735}" srcOrd="0" destOrd="0" presId="urn:microsoft.com/office/officeart/2005/8/layout/process4"/>
    <dgm:cxn modelId="{346FA06E-75EF-4488-8382-5DE16BC69E1B}" type="presParOf" srcId="{D48F13A9-E079-45E7-9B06-B9E74A00193D}" destId="{8E667A94-A2AD-4BEE-AA83-62FC3F31ECED}" srcOrd="3" destOrd="0" presId="urn:microsoft.com/office/officeart/2005/8/layout/process4"/>
    <dgm:cxn modelId="{8726141C-67F5-4738-B9B7-55DF19855892}" type="presParOf" srcId="{D48F13A9-E079-45E7-9B06-B9E74A00193D}" destId="{8016A07A-B0D7-4E93-B88E-C277C9AA084E}" srcOrd="4" destOrd="0" presId="urn:microsoft.com/office/officeart/2005/8/layout/process4"/>
    <dgm:cxn modelId="{9C442F58-6381-463C-A53E-E5A883F8F84D}" type="presParOf" srcId="{8016A07A-B0D7-4E93-B88E-C277C9AA084E}" destId="{D0BCF829-E286-4B98-8770-109595D61206}" srcOrd="0" destOrd="0" presId="urn:microsoft.com/office/officeart/2005/8/layout/process4"/>
    <dgm:cxn modelId="{4E7E743F-5BD7-4D15-B5A8-8A1F74607171}" type="presParOf" srcId="{8016A07A-B0D7-4E93-B88E-C277C9AA084E}" destId="{32B0ABD3-162D-41F0-B360-F8DC799B9161}" srcOrd="1" destOrd="0" presId="urn:microsoft.com/office/officeart/2005/8/layout/process4"/>
    <dgm:cxn modelId="{256F332B-F77F-410B-9A68-BB7C332ADD45}" type="presParOf" srcId="{8016A07A-B0D7-4E93-B88E-C277C9AA084E}" destId="{1A9DE096-4E74-4BF3-91EC-5BE4F121BE5D}" srcOrd="2" destOrd="0" presId="urn:microsoft.com/office/officeart/2005/8/layout/process4"/>
    <dgm:cxn modelId="{0B3B3526-AAE7-47AD-8E9A-6E13FA956CA6}" type="presParOf" srcId="{1A9DE096-4E74-4BF3-91EC-5BE4F121BE5D}" destId="{EDB390A4-0E83-4EC2-8E34-9C46DC846241}" srcOrd="0" destOrd="0" presId="urn:microsoft.com/office/officeart/2005/8/layout/process4"/>
    <dgm:cxn modelId="{32C0AFF3-9A32-4C08-A78A-E5264C44899A}" type="presParOf" srcId="{1A9DE096-4E74-4BF3-91EC-5BE4F121BE5D}" destId="{55FD8A69-240E-4EFF-BDA8-4F5C24BF8861}" srcOrd="1" destOrd="0" presId="urn:microsoft.com/office/officeart/2005/8/layout/process4"/>
    <dgm:cxn modelId="{64830C29-D197-475F-9E4F-BB3F20752FA1}" type="presParOf" srcId="{D48F13A9-E079-45E7-9B06-B9E74A00193D}" destId="{25C6C01E-5579-46D7-BC1D-8573B06A83B0}" srcOrd="5" destOrd="0" presId="urn:microsoft.com/office/officeart/2005/8/layout/process4"/>
    <dgm:cxn modelId="{3D96FDD1-FBDF-4694-A930-406EC14F9397}" type="presParOf" srcId="{D48F13A9-E079-45E7-9B06-B9E74A00193D}" destId="{370CFB27-267D-484F-9379-1C4EAA5E6066}" srcOrd="6" destOrd="0" presId="urn:microsoft.com/office/officeart/2005/8/layout/process4"/>
    <dgm:cxn modelId="{7C0CF0BC-5AD5-4BEE-AA0C-20E39B307D38}" type="presParOf" srcId="{370CFB27-267D-484F-9379-1C4EAA5E6066}" destId="{8D7F5F33-E434-4DC1-9713-97EECF0E504A}" srcOrd="0" destOrd="0" presId="urn:microsoft.com/office/officeart/2005/8/layout/process4"/>
    <dgm:cxn modelId="{54CFC104-66FC-4645-9A9C-8DFBA57E5BBF}" type="presParOf" srcId="{370CFB27-267D-484F-9379-1C4EAA5E6066}" destId="{C0201FCD-78A5-4CED-94DC-EF45B15F5753}" srcOrd="1" destOrd="0" presId="urn:microsoft.com/office/officeart/2005/8/layout/process4"/>
    <dgm:cxn modelId="{E1CB67D3-3104-4185-9513-3B7E58359D51}" type="presParOf" srcId="{370CFB27-267D-484F-9379-1C4EAA5E6066}" destId="{DF8B2448-B99D-4715-A997-816E0A3964A0}" srcOrd="2" destOrd="0" presId="urn:microsoft.com/office/officeart/2005/8/layout/process4"/>
    <dgm:cxn modelId="{89BCB237-EBD4-4129-8686-8E4ABD604865}" type="presParOf" srcId="{DF8B2448-B99D-4715-A997-816E0A3964A0}" destId="{25746FB0-B162-4B94-AF4D-C6EDE71AB5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EB781-740A-4B55-9160-0649418C1E88}">
      <dsp:nvSpPr>
        <dsp:cNvPr id="0" name=""/>
        <dsp:cNvSpPr/>
      </dsp:nvSpPr>
      <dsp:spPr>
        <a:xfrm>
          <a:off x="174985" y="1644685"/>
          <a:ext cx="2340040" cy="109727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sj_index_prev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sj_index_prev2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sac_index_prev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sac_index_prev2</a:t>
          </a:r>
          <a:endParaRPr lang="en-US" sz="1400" b="1" kern="1200" dirty="0"/>
        </a:p>
      </dsp:txBody>
      <dsp:txXfrm>
        <a:off x="549391" y="1644685"/>
        <a:ext cx="1965633" cy="1097279"/>
      </dsp:txXfrm>
    </dsp:sp>
    <dsp:sp modelId="{95A29697-BE10-4329-9A35-02ACA4FC6A23}">
      <dsp:nvSpPr>
        <dsp:cNvPr id="0" name=""/>
        <dsp:cNvSpPr/>
      </dsp:nvSpPr>
      <dsp:spPr>
        <a:xfrm>
          <a:off x="272375" y="865757"/>
          <a:ext cx="2242557" cy="685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Previous Year’s data</a:t>
          </a:r>
        </a:p>
      </dsp:txBody>
      <dsp:txXfrm>
        <a:off x="600790" y="966147"/>
        <a:ext cx="1585727" cy="484728"/>
      </dsp:txXfrm>
    </dsp:sp>
    <dsp:sp modelId="{B8578994-B693-4C20-B333-E60715959698}">
      <dsp:nvSpPr>
        <dsp:cNvPr id="0" name=""/>
        <dsp:cNvSpPr/>
      </dsp:nvSpPr>
      <dsp:spPr>
        <a:xfrm>
          <a:off x="3793257" y="1635262"/>
          <a:ext cx="2340040" cy="109727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Facility (SWP or CVP)</a:t>
          </a:r>
          <a:endParaRPr lang="en-US" sz="1400" b="1" kern="1200" dirty="0"/>
        </a:p>
      </dsp:txBody>
      <dsp:txXfrm>
        <a:off x="4167664" y="1635262"/>
        <a:ext cx="1965633" cy="1097279"/>
      </dsp:txXfrm>
    </dsp:sp>
    <dsp:sp modelId="{66190BBE-623D-4C27-B1CE-866B02FC76DB}">
      <dsp:nvSpPr>
        <dsp:cNvPr id="0" name=""/>
        <dsp:cNvSpPr/>
      </dsp:nvSpPr>
      <dsp:spPr>
        <a:xfrm>
          <a:off x="3841990" y="846302"/>
          <a:ext cx="2242557" cy="685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</a:t>
          </a:r>
        </a:p>
      </dsp:txBody>
      <dsp:txXfrm>
        <a:off x="4170405" y="946692"/>
        <a:ext cx="1585727" cy="484728"/>
      </dsp:txXfrm>
    </dsp:sp>
    <dsp:sp modelId="{95D78473-F753-4E0C-AA9E-67D56897892C}">
      <dsp:nvSpPr>
        <dsp:cNvPr id="0" name=""/>
        <dsp:cNvSpPr/>
      </dsp:nvSpPr>
      <dsp:spPr>
        <a:xfrm>
          <a:off x="7474042" y="1607691"/>
          <a:ext cx="2340040" cy="109727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Freeport Flows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Vernalis</a:t>
          </a:r>
          <a:r>
            <a:rPr lang="en-US" sz="1400" b="1" kern="1200" dirty="0"/>
            <a:t> Flows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OMRI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Exports</a:t>
          </a:r>
        </a:p>
      </dsp:txBody>
      <dsp:txXfrm>
        <a:off x="7848449" y="1607691"/>
        <a:ext cx="1965633" cy="1097279"/>
      </dsp:txXfrm>
    </dsp:sp>
    <dsp:sp modelId="{8B5FF89C-F783-4230-8506-A1BB4C1AC2AE}">
      <dsp:nvSpPr>
        <dsp:cNvPr id="0" name=""/>
        <dsp:cNvSpPr/>
      </dsp:nvSpPr>
      <dsp:spPr>
        <a:xfrm>
          <a:off x="7575935" y="797665"/>
          <a:ext cx="2242557" cy="685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Current year real-time data</a:t>
          </a:r>
        </a:p>
      </dsp:txBody>
      <dsp:txXfrm>
        <a:off x="7904350" y="898055"/>
        <a:ext cx="1585727" cy="484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789A9-A205-40E7-8358-94621FB43597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multiple models with combinations of all variables</a:t>
          </a:r>
        </a:p>
      </dsp:txBody>
      <dsp:txXfrm>
        <a:off x="0" y="3275482"/>
        <a:ext cx="10515600" cy="580546"/>
      </dsp:txXfrm>
    </dsp:sp>
    <dsp:sp modelId="{1D10C0E8-2D45-4479-8CF3-4773F395E33A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model included facility, and </a:t>
          </a:r>
          <a:r>
            <a:rPr lang="en-US" sz="2000" kern="1200" dirty="0" err="1"/>
            <a:t>sj_index_prev</a:t>
          </a:r>
          <a:r>
            <a:rPr lang="en-US" sz="2000" kern="1200" dirty="0"/>
            <a:t> with an </a:t>
          </a:r>
          <a:r>
            <a:rPr lang="en-US" sz="2000" kern="1200" dirty="0" err="1"/>
            <a:t>AICc</a:t>
          </a:r>
          <a:r>
            <a:rPr lang="en-US" sz="2000" kern="1200" dirty="0"/>
            <a:t> of 449</a:t>
          </a:r>
        </a:p>
      </dsp:txBody>
      <dsp:txXfrm>
        <a:off x="0" y="3834527"/>
        <a:ext cx="10515600" cy="494539"/>
      </dsp:txXfrm>
    </dsp:sp>
    <dsp:sp modelId="{32B0ABD3-162D-41F0-B360-F8DC799B9161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full model with all remaining variables</a:t>
          </a:r>
        </a:p>
      </dsp:txBody>
      <dsp:txXfrm rot="-10800000">
        <a:off x="0" y="1638125"/>
        <a:ext cx="10515600" cy="580372"/>
      </dsp:txXfrm>
    </dsp:sp>
    <dsp:sp modelId="{EDB390A4-0E83-4EC2-8E34-9C46DC846241}">
      <dsp:nvSpPr>
        <dsp:cNvPr id="0" name=""/>
        <dsp:cNvSpPr/>
      </dsp:nvSpPr>
      <dsp:spPr>
        <a:xfrm>
          <a:off x="0" y="2206375"/>
          <a:ext cx="10515600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Facility, OMRI, exports, freeport, </a:t>
          </a:r>
          <a:r>
            <a:rPr lang="en-US" sz="2000" kern="1200" dirty="0" err="1"/>
            <a:t>sac_index_rev</a:t>
          </a:r>
          <a:r>
            <a:rPr lang="en-US" sz="2000" kern="1200" dirty="0"/>
            <a:t>, </a:t>
          </a:r>
          <a:r>
            <a:rPr lang="en-US" sz="2000" kern="1200" dirty="0" err="1"/>
            <a:t>sj_index_prev</a:t>
          </a:r>
          <a:r>
            <a:rPr lang="en-US" sz="2000" kern="1200" dirty="0"/>
            <a:t>, &amp; sj_index_prev2</a:t>
          </a:r>
        </a:p>
      </dsp:txBody>
      <dsp:txXfrm>
        <a:off x="0" y="2206375"/>
        <a:ext cx="10515600" cy="494391"/>
      </dsp:txXfrm>
    </dsp:sp>
    <dsp:sp modelId="{C0201FCD-78A5-4CED-94DC-EF45B15F5753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Removed Collinear Variables</a:t>
          </a:r>
        </a:p>
      </dsp:txBody>
      <dsp:txXfrm rot="-10800000">
        <a:off x="0" y="769"/>
        <a:ext cx="10515600" cy="580372"/>
      </dsp:txXfrm>
    </dsp:sp>
    <dsp:sp modelId="{25746FB0-B162-4B94-AF4D-C6EDE71AB553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Vernalis</a:t>
          </a:r>
          <a:r>
            <a:rPr lang="en-US" sz="2000" kern="1200" dirty="0"/>
            <a:t>, sac_index_prev2</a:t>
          </a:r>
        </a:p>
      </dsp:txBody>
      <dsp:txXfrm>
        <a:off x="0" y="581141"/>
        <a:ext cx="10515600" cy="494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EDF2D-D359-45BC-8A12-467700CE202C}">
      <dsp:nvSpPr>
        <dsp:cNvPr id="0" name=""/>
        <dsp:cNvSpPr/>
      </dsp:nvSpPr>
      <dsp:spPr>
        <a:xfrm>
          <a:off x="0" y="2694088"/>
          <a:ext cx="10515600" cy="589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Performed k-fold and ‘leave one out’ cross-validation on top-5 models</a:t>
          </a:r>
        </a:p>
      </dsp:txBody>
      <dsp:txXfrm>
        <a:off x="0" y="2694088"/>
        <a:ext cx="10515600" cy="318276"/>
      </dsp:txXfrm>
    </dsp:sp>
    <dsp:sp modelId="{F2C9F4F6-1DB1-47DC-9F34-8CCCE4F3C0C4}">
      <dsp:nvSpPr>
        <dsp:cNvPr id="0" name=""/>
        <dsp:cNvSpPr/>
      </dsp:nvSpPr>
      <dsp:spPr>
        <a:xfrm>
          <a:off x="0" y="3000576"/>
          <a:ext cx="10515600" cy="27112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model remained the same</a:t>
          </a:r>
        </a:p>
      </dsp:txBody>
      <dsp:txXfrm>
        <a:off x="0" y="3000576"/>
        <a:ext cx="10515600" cy="271124"/>
      </dsp:txXfrm>
    </dsp:sp>
    <dsp:sp modelId="{67689779-5DF3-4CE9-B6D2-92FAE6146298}">
      <dsp:nvSpPr>
        <dsp:cNvPr id="0" name=""/>
        <dsp:cNvSpPr/>
      </dsp:nvSpPr>
      <dsp:spPr>
        <a:xfrm rot="10800000">
          <a:off x="0" y="1796431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 model included several ‘real-time’ covariates</a:t>
          </a:r>
        </a:p>
      </dsp:txBody>
      <dsp:txXfrm rot="-10800000">
        <a:off x="0" y="1796431"/>
        <a:ext cx="10515600" cy="318180"/>
      </dsp:txXfrm>
    </dsp:sp>
    <dsp:sp modelId="{B84BDD11-FD47-48B6-9AF9-B2C0AADAC735}">
      <dsp:nvSpPr>
        <dsp:cNvPr id="0" name=""/>
        <dsp:cNvSpPr/>
      </dsp:nvSpPr>
      <dsp:spPr>
        <a:xfrm>
          <a:off x="0" y="2114612"/>
          <a:ext cx="10515600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exports, facility, OMRI, freeport</a:t>
          </a:r>
        </a:p>
      </dsp:txBody>
      <dsp:txXfrm>
        <a:off x="0" y="2114612"/>
        <a:ext cx="10515600" cy="271043"/>
      </dsp:txXfrm>
    </dsp:sp>
    <dsp:sp modelId="{32B0ABD3-162D-41F0-B360-F8DC799B9161}">
      <dsp:nvSpPr>
        <dsp:cNvPr id="0" name=""/>
        <dsp:cNvSpPr/>
      </dsp:nvSpPr>
      <dsp:spPr>
        <a:xfrm rot="10800000">
          <a:off x="0" y="898773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multiple models with combinations of all covariates and interactions</a:t>
          </a:r>
        </a:p>
      </dsp:txBody>
      <dsp:txXfrm rot="-10800000">
        <a:off x="0" y="898773"/>
        <a:ext cx="10515600" cy="318180"/>
      </dsp:txXfrm>
    </dsp:sp>
    <dsp:sp modelId="{EDB390A4-0E83-4EC2-8E34-9C46DC846241}">
      <dsp:nvSpPr>
        <dsp:cNvPr id="0" name=""/>
        <dsp:cNvSpPr/>
      </dsp:nvSpPr>
      <dsp:spPr>
        <a:xfrm>
          <a:off x="0" y="1210308"/>
          <a:ext cx="5257799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5 models included this interaction</a:t>
          </a:r>
        </a:p>
      </dsp:txBody>
      <dsp:txXfrm>
        <a:off x="0" y="1210308"/>
        <a:ext cx="5257799" cy="271043"/>
      </dsp:txXfrm>
    </dsp:sp>
    <dsp:sp modelId="{55FD8A69-240E-4EFF-BDA8-4F5C24BF8861}">
      <dsp:nvSpPr>
        <dsp:cNvPr id="0" name=""/>
        <dsp:cNvSpPr/>
      </dsp:nvSpPr>
      <dsp:spPr>
        <a:xfrm>
          <a:off x="5257800" y="1216954"/>
          <a:ext cx="5257799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Top model </a:t>
          </a:r>
          <a:r>
            <a:rPr lang="en-US" sz="2000" kern="1200" dirty="0" err="1"/>
            <a:t>AICc</a:t>
          </a:r>
          <a:r>
            <a:rPr lang="en-US" sz="2000" kern="1200" dirty="0"/>
            <a:t> = 445.6</a:t>
          </a:r>
        </a:p>
      </dsp:txBody>
      <dsp:txXfrm>
        <a:off x="5257800" y="1216954"/>
        <a:ext cx="5257799" cy="271043"/>
      </dsp:txXfrm>
    </dsp:sp>
    <dsp:sp modelId="{C0201FCD-78A5-4CED-94DC-EF45B15F5753}">
      <dsp:nvSpPr>
        <dsp:cNvPr id="0" name=""/>
        <dsp:cNvSpPr/>
      </dsp:nvSpPr>
      <dsp:spPr>
        <a:xfrm rot="10800000">
          <a:off x="0" y="1116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Reran the full model including this interaction</a:t>
          </a:r>
        </a:p>
      </dsp:txBody>
      <dsp:txXfrm rot="-10800000">
        <a:off x="0" y="1116"/>
        <a:ext cx="10515600" cy="318180"/>
      </dsp:txXfrm>
    </dsp:sp>
    <dsp:sp modelId="{25746FB0-B162-4B94-AF4D-C6EDE71AB553}">
      <dsp:nvSpPr>
        <dsp:cNvPr id="0" name=""/>
        <dsp:cNvSpPr/>
      </dsp:nvSpPr>
      <dsp:spPr>
        <a:xfrm>
          <a:off x="0" y="319297"/>
          <a:ext cx="10515600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covariates + </a:t>
          </a:r>
          <a:r>
            <a:rPr lang="en-US" sz="2000" kern="1200" dirty="0" err="1"/>
            <a:t>sj_index_prev</a:t>
          </a:r>
          <a:r>
            <a:rPr lang="en-US" sz="2000" kern="1200" dirty="0"/>
            <a:t>*sj_index_prev2</a:t>
          </a:r>
        </a:p>
      </dsp:txBody>
      <dsp:txXfrm>
        <a:off x="0" y="319297"/>
        <a:ext cx="10515600" cy="271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3E4-AD6E-6A40-A0DC-C334EB74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0244-B996-108F-8AA7-8288C94CA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FA2F-D0CC-0F0C-1E1B-3A20A80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E455-01D2-926C-55F1-3C3399AE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5FB9-C7B3-1085-19CC-179DB6D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EFE-24A8-02FA-714A-16AF182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C17F7-57BA-71F2-6F93-AE3C750E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6439-513D-3200-F030-1CB8D1B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8893-EB1E-618F-8814-949B99B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917D-19AB-C70E-951E-CDE98B61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0B06-96A1-662E-AC01-B475E53B3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A7FF-AC2B-4E29-8719-469A70E8E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D149-D52A-8B4E-048E-58E846B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8594-732D-DCF8-231C-03D05F8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4EF1-EBF5-D4E9-7F75-4F64C971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C3BE-D59A-B240-CA1C-B2896F40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8002-4CFD-2D61-8A15-FD31F2D3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BC96-01F5-0C29-6F9A-EB6DD022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A35A-F7AC-37BB-5D5C-37FB0871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64F8-8F21-08D0-BEBE-B2AFD27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E6-8382-24FE-C7B0-BFECA6D2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EC7B-F6EA-124B-3D45-3E592C78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FDC3-2984-E9F4-5333-E7018E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3632-91E0-3EDE-A9C6-B0F86B89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462F-96D4-1EFE-CBFC-6354F49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0E9-3377-1423-00EC-98EF028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0FDD-B66D-9439-4BAB-26A8DC45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787E-F1AE-416D-5170-CA3559BD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6234-355D-C7C4-3914-F5F9694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C0DD-FD60-6701-2BD4-6360B89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3716-0662-B83B-8A77-D362600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327-D5A2-0B91-A4DA-F9451824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427C-FEDD-1EBE-51BE-8BF493FC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7421-D68B-EF23-1E5A-1F78ECC1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1ACF5-9062-4709-9979-E98236DB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D859E-E8CC-3926-55E6-8ADA4AFD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9800-1197-CDE8-91BC-208A3FF3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71C-DE9D-E3A8-ADA5-65950153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6F4D2-0867-1A5C-8A3A-BA3AA963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F957-0C14-5776-B26F-9981D82E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3D69-93F2-3FB1-64E5-22BAE52F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FC85-B5EE-C0DD-7B19-F1FD8069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CB072-328A-F46E-9117-52677E8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53372-89CB-D9F1-B9C4-68B22DFA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BBA2B-62C8-A72F-C18B-091FF04F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54D3-BC50-7C82-ECAE-CD1B861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EA9-EDC0-7164-0643-47FB0D8D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A8B5-2AB1-D6F7-810B-297E6E83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A376-021E-D53E-4199-56528A7A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5CFB-62B2-3548-2555-0CA9C9E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3E31-ADB3-479C-9912-5AEF08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2D9-BB95-1AAD-7C13-FC40988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D911-5463-9F82-ACD1-DB0BF2C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472C8-18B6-C07E-1F4D-63BE61D7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02FC-7AEB-7398-67F5-DAE46164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00B-8AC1-2921-F891-82D7C20C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AA53F-F9CD-1C9B-01E3-BDA92660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E5F-BD06-43F1-84D5-4D62D03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23294-C96D-0927-5F43-9A9A060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4607-62E7-6196-DD0F-DC5D7922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165C-9AED-5D3D-F761-A1FCEE6D2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80A98-F1C7-4D83-91DB-0EF3D4E38D7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3B82-CC26-D17A-74B4-C76C18CAF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37CB-8E12-7A18-B283-A8FEF0AEE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037-D3D6-0857-3323-C9813A7A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35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Steelhead Annual Loss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6433-3C54-EAF2-40FD-78188D70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95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Chase and Brian</a:t>
            </a:r>
          </a:p>
        </p:txBody>
      </p:sp>
    </p:spTree>
    <p:extLst>
      <p:ext uri="{BB962C8B-B14F-4D97-AF65-F5344CB8AC3E}">
        <p14:creationId xmlns:p14="http://schemas.microsoft.com/office/powerpoint/2010/main" val="15690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0E61-832B-E11F-B624-815F2EFE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well does it predict?</a:t>
            </a:r>
          </a:p>
        </p:txBody>
      </p:sp>
      <p:pic>
        <p:nvPicPr>
          <p:cNvPr id="6" name="Content Placeholder 5" descr="Chart, box and whisker chart&#10;&#10;AI-generated content may be incorrect.">
            <a:extLst>
              <a:ext uri="{FF2B5EF4-FFF2-40B4-BE49-F238E27FC236}">
                <a16:creationId xmlns:a16="http://schemas.microsoft.com/office/drawing/2014/main" id="{D899EAEA-C98A-56E8-4AA0-89198546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2" y="1760706"/>
            <a:ext cx="5686988" cy="4265242"/>
          </a:xfrm>
        </p:spPr>
      </p:pic>
      <p:pic>
        <p:nvPicPr>
          <p:cNvPr id="10" name="Picture 9" descr="Chart, scatter chart&#10;&#10;AI-generated content may be incorrect.">
            <a:extLst>
              <a:ext uri="{FF2B5EF4-FFF2-40B4-BE49-F238E27FC236}">
                <a16:creationId xmlns:a16="http://schemas.microsoft.com/office/drawing/2014/main" id="{9E3598DB-9C07-80D8-EFED-72C05A2F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0707"/>
            <a:ext cx="5686988" cy="42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4263-39C5-F858-A89F-ACFCD15B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, chart&#10;&#10;AI-generated content may be incorrect.">
            <a:extLst>
              <a:ext uri="{FF2B5EF4-FFF2-40B4-BE49-F238E27FC236}">
                <a16:creationId xmlns:a16="http://schemas.microsoft.com/office/drawing/2014/main" id="{24143C17-A21F-E1A6-F01A-B4209E0B0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804" y="1157592"/>
            <a:ext cx="8141591" cy="520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A608475A-6572-B6F2-74FE-E186F553F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9FA0-C755-69D3-160D-C812D1F3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Next steps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F9A-A711-357D-D991-8B833F99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it forecast loss?</a:t>
            </a:r>
          </a:p>
          <a:p>
            <a:pPr lvl="1"/>
            <a:r>
              <a:rPr lang="en-US" dirty="0"/>
              <a:t>May have to average real-time covariates or remove them all together</a:t>
            </a:r>
          </a:p>
          <a:p>
            <a:pPr lvl="1"/>
            <a:r>
              <a:rPr lang="en-US" dirty="0" err="1"/>
              <a:t>AICc</a:t>
            </a:r>
            <a:r>
              <a:rPr lang="en-US" dirty="0"/>
              <a:t> increases by approximately 5 if real-time covariates are removed.</a:t>
            </a:r>
          </a:p>
          <a:p>
            <a:r>
              <a:rPr lang="en-US" dirty="0"/>
              <a:t>Write into a note</a:t>
            </a:r>
          </a:p>
          <a:p>
            <a:r>
              <a:rPr lang="en-US" dirty="0"/>
              <a:t>Integrate into JPE development</a:t>
            </a:r>
          </a:p>
        </p:txBody>
      </p:sp>
    </p:spTree>
    <p:extLst>
      <p:ext uri="{BB962C8B-B14F-4D97-AF65-F5344CB8AC3E}">
        <p14:creationId xmlns:p14="http://schemas.microsoft.com/office/powerpoint/2010/main" val="7291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F4A2-3A6A-5B1B-EFB2-C4AA5BDF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Hatchery Loss v Natural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A77C4-BE08-157B-C556-E2C4EE805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70" y="1547557"/>
            <a:ext cx="7185803" cy="47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6F9-6776-EF07-AAAC-EBFD1B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Predict with water year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5C81-7541-F370-45BA-70221DF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1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Past water year types would partially determine future steelhead life history strategies</a:t>
            </a:r>
          </a:p>
          <a:p>
            <a:pPr lvl="1"/>
            <a:r>
              <a:rPr lang="en-US" dirty="0"/>
              <a:t>Early life history survival</a:t>
            </a:r>
          </a:p>
          <a:p>
            <a:pPr lvl="1"/>
            <a:r>
              <a:rPr lang="en-US" dirty="0"/>
              <a:t>Growth</a:t>
            </a:r>
          </a:p>
          <a:p>
            <a:pPr lvl="1"/>
            <a:r>
              <a:rPr lang="en-US" dirty="0"/>
              <a:t>Density-dependence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Majority of outmigrants are age 2 smolts</a:t>
            </a:r>
          </a:p>
          <a:p>
            <a:r>
              <a:rPr lang="en-US" dirty="0"/>
              <a:t>We looked at previous 2 years water types as they relate to current year salvage</a:t>
            </a:r>
          </a:p>
          <a:p>
            <a:pPr lvl="1"/>
            <a:r>
              <a:rPr lang="en-US" dirty="0"/>
              <a:t>Just the San Joaquin Index for now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02017-74C7-2CD0-C63C-3C953DA9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25640"/>
              </p:ext>
            </p:extLst>
          </p:nvPr>
        </p:nvGraphicFramePr>
        <p:xfrm>
          <a:off x="7164280" y="2193358"/>
          <a:ext cx="4447713" cy="301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1">
                  <a:extLst>
                    <a:ext uri="{9D8B030D-6E8A-4147-A177-3AD203B41FA5}">
                      <a16:colId xmlns:a16="http://schemas.microsoft.com/office/drawing/2014/main" val="2582856665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4223058398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30133853"/>
                    </a:ext>
                  </a:extLst>
                </a:gridCol>
              </a:tblGrid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Salvage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WY type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Wytpe</a:t>
                      </a:r>
                      <a:r>
                        <a:rPr lang="en-US"/>
                        <a:t>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29325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6328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99741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9093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6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7B3-516E-3333-B54C-CE5774BC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Using all years of salvage (1995-2024)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DB85-6EF0-0915-BB55-CC72E429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linear regression to start off with.</a:t>
            </a:r>
          </a:p>
          <a:p>
            <a:r>
              <a:rPr lang="en-US"/>
              <a:t>Fit for all years of salvage was poor.</a:t>
            </a:r>
          </a:p>
          <a:p>
            <a:pPr lvl="1"/>
            <a:r>
              <a:rPr lang="en-US"/>
              <a:t>No significance in the covariates or intercept</a:t>
            </a:r>
          </a:p>
          <a:p>
            <a:pPr lvl="1"/>
            <a:r>
              <a:rPr lang="en-US"/>
              <a:t>R-squared was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AC2D-8A7F-F712-F88F-73CA6F9A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700417"/>
            <a:ext cx="6162675" cy="27241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7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E58-41A1-1A37-CF52-75B51521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Post 2008 </a:t>
            </a:r>
            <a:r>
              <a:rPr lang="en-US" b="1" err="1">
                <a:solidFill>
                  <a:schemeClr val="bg1"/>
                </a:solidFill>
              </a:rPr>
              <a:t>BiOP</a:t>
            </a:r>
            <a:r>
              <a:rPr lang="en-US" b="1">
                <a:solidFill>
                  <a:schemeClr val="bg1"/>
                </a:solidFill>
              </a:rPr>
              <a:t> years (2009-2024)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1534-04F9-DD87-3565-6C70DB81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Simple linear regression</a:t>
            </a:r>
          </a:p>
          <a:p>
            <a:r>
              <a:rPr lang="en-US">
                <a:solidFill>
                  <a:schemeClr val="bg1"/>
                </a:solidFill>
              </a:rPr>
              <a:t>Fit was much better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Significance in the intercept and covariates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Much better R squared value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695F-5DC3-7DE2-4479-466E99A5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87" y="3683000"/>
            <a:ext cx="5429250" cy="26289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7187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60A0-8814-4289-28BF-A8075BA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Robust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D196-8397-2CC6-66D5-E8D15992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4" y="1492334"/>
            <a:ext cx="10515600" cy="29629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Negative Binomial Model using Loss as the response variable</a:t>
            </a:r>
          </a:p>
          <a:p>
            <a:r>
              <a:rPr lang="en-US" dirty="0">
                <a:solidFill>
                  <a:schemeClr val="bg1"/>
                </a:solidFill>
              </a:rPr>
              <a:t>Covariates</a:t>
            </a:r>
          </a:p>
          <a:p>
            <a:pPr lvl="1"/>
            <a:r>
              <a:rPr lang="en-US" dirty="0"/>
              <a:t>Previous water-year types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San Joaquin and Sacramento </a:t>
            </a:r>
            <a:r>
              <a:rPr lang="en-US" dirty="0" err="1">
                <a:solidFill>
                  <a:schemeClr val="bg1"/>
                </a:solidFill>
              </a:rPr>
              <a:t>Indexs</a:t>
            </a:r>
            <a:r>
              <a:rPr lang="en-US" dirty="0">
                <a:solidFill>
                  <a:schemeClr val="bg1"/>
                </a:solidFill>
              </a:rPr>
              <a:t> from previous water year and from 2 water years ago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Facility (SWP and CVP)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Current year real-time data</a:t>
            </a:r>
          </a:p>
          <a:p>
            <a:pPr lvl="2"/>
            <a:r>
              <a:rPr lang="en-US" dirty="0"/>
              <a:t>Averaged by year from Jan-June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DFE80A-71B8-EA0E-019B-522EAE2AE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320338"/>
              </p:ext>
            </p:extLst>
          </p:nvPr>
        </p:nvGraphicFramePr>
        <p:xfrm>
          <a:off x="1132726" y="3638145"/>
          <a:ext cx="10361038" cy="296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8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2E69-81E1-00C5-DF1D-9C97FBD5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D1F5D-FA58-F6E1-E7D9-0EE9C0342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954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0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706-1DF7-4821-5E54-A87C2D9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634C-5288-FBE4-AF04-5308E321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hypothesized that an interaction between the two previous San Joaquin Water Years was an important predictor of loss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262AF8-AE22-2794-3776-31D22EE2A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81980"/>
              </p:ext>
            </p:extLst>
          </p:nvPr>
        </p:nvGraphicFramePr>
        <p:xfrm>
          <a:off x="951690" y="2892357"/>
          <a:ext cx="10515600" cy="328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61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FC7-A1D8-11CC-971A-BEAA895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860"/>
            <a:ext cx="1051560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explains the most variation?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Drop 1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677A86-BFB3-C146-94B5-64FEC9F9E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9353"/>
              </p:ext>
            </p:extLst>
          </p:nvPr>
        </p:nvGraphicFramePr>
        <p:xfrm>
          <a:off x="1626141" y="2217906"/>
          <a:ext cx="8480898" cy="3686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0449">
                  <a:extLst>
                    <a:ext uri="{9D8B030D-6E8A-4147-A177-3AD203B41FA5}">
                      <a16:colId xmlns:a16="http://schemas.microsoft.com/office/drawing/2014/main" val="1098758578"/>
                    </a:ext>
                  </a:extLst>
                </a:gridCol>
                <a:gridCol w="4240449">
                  <a:extLst>
                    <a:ext uri="{9D8B030D-6E8A-4147-A177-3AD203B41FA5}">
                      <a16:colId xmlns:a16="http://schemas.microsoft.com/office/drawing/2014/main" val="3277159197"/>
                    </a:ext>
                  </a:extLst>
                </a:gridCol>
              </a:tblGrid>
              <a:tr h="614464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/>
                        <a:t>Δ </a:t>
                      </a:r>
                      <a:r>
                        <a:rPr lang="en-US" sz="2000" b="1" dirty="0"/>
                        <a:t>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553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982015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sj_index_prev:sj_index_prev2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75553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639929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/>
                        <a:t>OMR_mean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77521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3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693b5ba-4b18-4d7b-9341-f32f400a5494}" enabled="0" method="" siteId="{0693b5ba-4b18-4d7b-9341-f32f400a549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483</Words>
  <Application>Microsoft Office PowerPoint</Application>
  <PresentationFormat>Widescreen</PresentationFormat>
  <Paragraphs>95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Steelhead Annual Loss Prediction</vt:lpstr>
      <vt:lpstr>Hatchery Loss v Natural Loss</vt:lpstr>
      <vt:lpstr>Predict with water year types?</vt:lpstr>
      <vt:lpstr>Using all years of salvage (1995-2024)</vt:lpstr>
      <vt:lpstr>Post 2008 BiOP years (2009-2024)</vt:lpstr>
      <vt:lpstr>More Robust Model</vt:lpstr>
      <vt:lpstr>Model Selection</vt:lpstr>
      <vt:lpstr>Model Selection pt. 2</vt:lpstr>
      <vt:lpstr>What explains the most variation?  Drop 1 function</vt:lpstr>
      <vt:lpstr>How well does it predict?</vt:lpstr>
      <vt:lpstr>PowerPoint Presentation</vt:lpstr>
      <vt:lpstr>Next steps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Ehlo, Chase A</dc:creator>
  <cp:lastModifiedBy>Ehlo, Chase A</cp:lastModifiedBy>
  <cp:revision>2</cp:revision>
  <dcterms:created xsi:type="dcterms:W3CDTF">2025-05-16T16:22:58Z</dcterms:created>
  <dcterms:modified xsi:type="dcterms:W3CDTF">2025-06-04T17:03:28Z</dcterms:modified>
</cp:coreProperties>
</file>