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Herzlich Willkommen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Präsentation: Lohnservice &amp; Versicherungsberatung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Warum auslagern?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Reduktion von Fehlern</a:t>
            </a:r>
          </a:p>
          <a:p>
            <a:r>
              <a:t>Zeit- und Kostenersparnis</a:t>
            </a:r>
          </a:p>
          <a:p>
            <a:r>
              <a:t>Rechtssicherheit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Unser Angebot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Lohnbuchhaltung und Versicherungsberatung im Paket.</a:t>
            </a:r>
          </a:p>
          <a:p>
            <a:r>
              <a:t>Preis: CHF 25–35 pro Mitarbeiter/Monat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Ihre Vorteile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Digitalisierung</a:t>
            </a:r>
          </a:p>
          <a:p>
            <a:r>
              <a:t>🔹 Persönliche Beratung</a:t>
            </a:r>
          </a:p>
          <a:p>
            <a:r>
              <a:t>🔹 Zukunftssicher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