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0E002-5696-4B9B-9647-E326D0D8428B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C4E04-9853-4BB3-B71E-C1CA08632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4E04-9853-4BB3-B71E-C1CA086323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47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5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1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8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85367-DCD9-4700-88F5-57DD3242E597}" type="datetimeFigureOut">
              <a:rPr lang="en-US" smtClean="0"/>
              <a:t>4/10/2021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1283-9F48-4988-820E-05EFA8618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4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08B9-6158-4071-AB52-33419467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3595"/>
            <a:ext cx="8825658" cy="3329581"/>
          </a:xfrm>
        </p:spPr>
        <p:txBody>
          <a:bodyPr>
            <a:normAutofit/>
          </a:bodyPr>
          <a:lstStyle/>
          <a:p>
            <a:r>
              <a:rPr lang="en-US" sz="6000" dirty="0"/>
              <a:t>War Of Kings:</a:t>
            </a:r>
            <a:br>
              <a:rPr lang="en-US" sz="6000" dirty="0"/>
            </a:br>
            <a:r>
              <a:rPr lang="en-US" sz="6000" dirty="0"/>
              <a:t>A Chess Game Catalogue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A1C0-2892-4D6B-A9AF-FC6149DFA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13176"/>
            <a:ext cx="8825658" cy="861420"/>
          </a:xfrm>
        </p:spPr>
        <p:txBody>
          <a:bodyPr>
            <a:noAutofit/>
          </a:bodyPr>
          <a:lstStyle/>
          <a:p>
            <a:r>
              <a:rPr lang="en-US" sz="1600" cap="small" dirty="0"/>
              <a:t>By: Brian Porter</a:t>
            </a:r>
          </a:p>
          <a:p>
            <a:r>
              <a:rPr lang="en-US" sz="1600" cap="small" dirty="0"/>
              <a:t>Major: Bachelor Of Science in Computer Science (Cybersecurity Minor)</a:t>
            </a:r>
          </a:p>
          <a:p>
            <a:r>
              <a:rPr lang="en-US" sz="1600" cap="small" dirty="0"/>
              <a:t>Advised by: Dr. Hayes</a:t>
            </a:r>
          </a:p>
          <a:p>
            <a:r>
              <a:rPr lang="en-US" sz="1600" cap="small" dirty="0"/>
              <a:t>Expected Date of Graduation: May 2021</a:t>
            </a:r>
          </a:p>
          <a:p>
            <a:r>
              <a:rPr lang="en-US" sz="1600" cap="small" dirty="0"/>
              <a:t>Senior Project Defense(CSCI 499)</a:t>
            </a:r>
          </a:p>
        </p:txBody>
      </p:sp>
    </p:spTree>
    <p:extLst>
      <p:ext uri="{BB962C8B-B14F-4D97-AF65-F5344CB8AC3E}">
        <p14:creationId xmlns:p14="http://schemas.microsoft.com/office/powerpoint/2010/main" val="37184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65"/>
    </mc:Choice>
    <mc:Fallback xmlns="">
      <p:transition spd="slow" advTm="317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FCE9-71BB-44FF-A6A5-6C2620ED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E7A4-10B2-4169-8040-A3A560C1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 Level Selection and Button Actions</a:t>
            </a:r>
          </a:p>
          <a:p>
            <a:r>
              <a:rPr lang="en-US" dirty="0"/>
              <a:t>Special Board Formats(3-Player Board Shape, etc..)</a:t>
            </a:r>
          </a:p>
          <a:p>
            <a:r>
              <a:rPr lang="en-US" dirty="0"/>
              <a:t>Mobile Input Controls</a:t>
            </a:r>
          </a:p>
          <a:p>
            <a:r>
              <a:rPr lang="en-US" dirty="0"/>
              <a:t>Camera and Player Movement</a:t>
            </a:r>
          </a:p>
          <a:p>
            <a:r>
              <a:rPr lang="en-US" dirty="0"/>
              <a:t>Creation of Boards</a:t>
            </a:r>
          </a:p>
          <a:p>
            <a:r>
              <a:rPr lang="en-US" dirty="0"/>
              <a:t>Selecting Pieces</a:t>
            </a:r>
          </a:p>
          <a:p>
            <a:r>
              <a:rPr lang="en-US" dirty="0"/>
              <a:t>Change Player 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51"/>
    </mc:Choice>
    <mc:Fallback xmlns="">
      <p:transition spd="slow" advTm="10435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D4FC-8BB1-4C89-97CA-462483FF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FB96-21FF-49C2-AF48-5A8224AE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45743" cy="4195481"/>
          </a:xfrm>
        </p:spPr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My own ambition</a:t>
            </a:r>
          </a:p>
          <a:p>
            <a:r>
              <a:rPr lang="en-US" dirty="0"/>
              <a:t>Networking remains incomplete</a:t>
            </a:r>
          </a:p>
          <a:p>
            <a:r>
              <a:rPr lang="en-US" dirty="0"/>
              <a:t>Mobile Support remains incomplete</a:t>
            </a:r>
          </a:p>
          <a:p>
            <a:r>
              <a:rPr lang="en-US" dirty="0"/>
              <a:t>Checkmate function and Stalemate function are incomplete for some variants</a:t>
            </a:r>
          </a:p>
          <a:p>
            <a:r>
              <a:rPr lang="en-US" dirty="0"/>
              <a:t>Special Moves Incomplete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03"/>
    </mc:Choice>
    <mc:Fallback xmlns="">
      <p:transition spd="slow" advTm="453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B44A-168B-41DA-89EA-6DA9D19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Planning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C357-CF06-48A2-8FEA-E91FCA84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to allow players to connect to listener server(In Progress)</a:t>
            </a:r>
          </a:p>
          <a:p>
            <a:r>
              <a:rPr lang="en-US" dirty="0"/>
              <a:t>Fix to allow players to play on Android(In Progress)</a:t>
            </a:r>
          </a:p>
          <a:p>
            <a:r>
              <a:rPr lang="en-US" dirty="0"/>
              <a:t>Change to player controllers for when a piece is selected, board cells are highlighted to show potential moves. </a:t>
            </a:r>
          </a:p>
          <a:p>
            <a:r>
              <a:rPr lang="en-US" dirty="0"/>
              <a:t>Adding more chess variants to the game.</a:t>
            </a:r>
          </a:p>
          <a:p>
            <a:r>
              <a:rPr lang="en-US" dirty="0"/>
              <a:t>Add themes(option) to boards</a:t>
            </a:r>
          </a:p>
          <a:p>
            <a:r>
              <a:rPr lang="en-US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6482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03"/>
    </mc:Choice>
    <mc:Fallback xmlns="">
      <p:transition spd="slow" advTm="378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E526-05A8-4CDD-AA76-48BE7E4B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 I Have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AB99-2BF1-4BB1-9496-F1DEE955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too many chess formats to work on at one time</a:t>
            </a:r>
          </a:p>
          <a:p>
            <a:r>
              <a:rPr lang="en-US" dirty="0"/>
              <a:t>Not focusing on one chess format to work on at a time and working on one section for multiple formats</a:t>
            </a:r>
          </a:p>
          <a:p>
            <a:r>
              <a:rPr lang="en-US" dirty="0"/>
              <a:t>Being too indecisive about changing projects requirements </a:t>
            </a:r>
          </a:p>
          <a:p>
            <a:r>
              <a:rPr lang="en-US" dirty="0"/>
              <a:t>Making mistakes and forgetting certain rules for certain chess formats </a:t>
            </a:r>
          </a:p>
          <a:p>
            <a:r>
              <a:rPr lang="en-US" dirty="0"/>
              <a:t>Not giving myself enough time to test smaller aspects of the 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100"/>
    </mc:Choice>
    <mc:Fallback xmlns="">
      <p:transition spd="slow" advTm="558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E8CB-47E7-4A57-A79B-A20836FA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BDC4-08FC-4E58-817B-A2FA98F2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Unreal Engine Blueprints </a:t>
            </a:r>
          </a:p>
          <a:p>
            <a:pPr lvl="1"/>
            <a:r>
              <a:rPr lang="en-US" dirty="0"/>
              <a:t>Functions, Widgets, Variables, And Space Coordinate System</a:t>
            </a:r>
          </a:p>
          <a:p>
            <a:pPr lvl="1"/>
            <a:r>
              <a:rPr lang="en-US" dirty="0"/>
              <a:t>Player Controllers, Game states, Game Modes, Level Blueprints</a:t>
            </a:r>
          </a:p>
          <a:p>
            <a:pPr lvl="1"/>
            <a:r>
              <a:rPr lang="en-US" dirty="0"/>
              <a:t>Strengths and Weaknesses of Unreal Engine Blueprints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0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55B8-15CB-45FD-A1FF-6472D49F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A43A-DA23-48E5-8399-D00A2AA4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https://github.com/BDP18/WarOfKingsProj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2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7280-59AC-4B48-9AC9-189DF48A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Purpose</a:t>
            </a:r>
          </a:p>
        </p:txBody>
      </p:sp>
      <p:pic>
        <p:nvPicPr>
          <p:cNvPr id="1026" name="Picture 2" descr="2 Player Chess - Play 2 Player Chess Online on SilverGames">
            <a:extLst>
              <a:ext uri="{FF2B5EF4-FFF2-40B4-BE49-F238E27FC236}">
                <a16:creationId xmlns:a16="http://schemas.microsoft.com/office/drawing/2014/main" id="{AFB58D77-FB68-4B1D-871B-B29593DD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251" y="0"/>
            <a:ext cx="2850037" cy="29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079F-145B-4D52-8DE4-D7458D9E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541067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chess</a:t>
            </a:r>
          </a:p>
          <a:p>
            <a:pPr lvl="1"/>
            <a:r>
              <a:rPr lang="en-US" dirty="0"/>
              <a:t>One of the oldest and most popular board games in the world.</a:t>
            </a:r>
          </a:p>
          <a:p>
            <a:pPr lvl="1"/>
            <a:r>
              <a:rPr lang="en-US" dirty="0"/>
              <a:t>Played by two people with two colors</a:t>
            </a:r>
          </a:p>
          <a:p>
            <a:pPr lvl="1"/>
            <a:r>
              <a:rPr lang="en-US" dirty="0"/>
              <a:t>Turn based combat where players try to capture each other pieces in an attempt to force each other into an unavoidable capture position</a:t>
            </a:r>
          </a:p>
          <a:p>
            <a:r>
              <a:rPr lang="en-US" dirty="0"/>
              <a:t>What is the problem?</a:t>
            </a:r>
          </a:p>
          <a:p>
            <a:pPr lvl="1"/>
            <a:r>
              <a:rPr lang="en-US" dirty="0"/>
              <a:t>There aren’t many examples of digital chess</a:t>
            </a:r>
          </a:p>
          <a:p>
            <a:pPr lvl="1"/>
            <a:r>
              <a:rPr lang="en-US" dirty="0"/>
              <a:t>Many interesting forms of chess simply do not exist on any digital media</a:t>
            </a:r>
          </a:p>
          <a:p>
            <a:pPr lvl="2"/>
            <a:r>
              <a:rPr lang="en-US" dirty="0"/>
              <a:t>Ex: Alice Chess, Millennium Chess, </a:t>
            </a:r>
            <a:r>
              <a:rPr lang="en-US" dirty="0" err="1"/>
              <a:t>Kubikschach</a:t>
            </a:r>
            <a:r>
              <a:rPr lang="en-US" dirty="0"/>
              <a:t>, </a:t>
            </a:r>
            <a:r>
              <a:rPr lang="en-US" dirty="0" err="1"/>
              <a:t>Raumschach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Only a few chess games with online multiplayer support and mobile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https://www.britannica.com/topic/chess</a:t>
            </a:r>
          </a:p>
        </p:txBody>
      </p:sp>
    </p:spTree>
    <p:extLst>
      <p:ext uri="{BB962C8B-B14F-4D97-AF65-F5344CB8AC3E}">
        <p14:creationId xmlns:p14="http://schemas.microsoft.com/office/powerpoint/2010/main" val="5753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14"/>
    </mc:Choice>
    <mc:Fallback xmlns="">
      <p:transition spd="slow" advTm="471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7955-4922-4630-B3FA-469E6C55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Overview..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DF2E-C2FC-4729-AEC5-0A07919C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I want to do? </a:t>
            </a:r>
          </a:p>
          <a:p>
            <a:pPr lvl="1"/>
            <a:r>
              <a:rPr lang="en-US" dirty="0"/>
              <a:t>Make a game that holds many formats of chess</a:t>
            </a:r>
          </a:p>
          <a:p>
            <a:pPr lvl="1"/>
            <a:r>
              <a:rPr lang="en-US" dirty="0"/>
              <a:t>Is available to the average person</a:t>
            </a:r>
          </a:p>
          <a:p>
            <a:pPr lvl="1"/>
            <a:r>
              <a:rPr lang="en-US" dirty="0"/>
              <a:t>Has many options for controls</a:t>
            </a:r>
          </a:p>
          <a:p>
            <a:pPr lvl="1"/>
            <a:r>
              <a:rPr lang="en-US" dirty="0"/>
              <a:t>Has online and offline support</a:t>
            </a:r>
          </a:p>
          <a:p>
            <a:pPr lvl="1"/>
            <a:r>
              <a:rPr lang="en-US" dirty="0"/>
              <a:t>Can be played by mobile users</a:t>
            </a:r>
          </a:p>
        </p:txBody>
      </p:sp>
    </p:spTree>
    <p:extLst>
      <p:ext uri="{BB962C8B-B14F-4D97-AF65-F5344CB8AC3E}">
        <p14:creationId xmlns:p14="http://schemas.microsoft.com/office/powerpoint/2010/main" val="23551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97"/>
    </mc:Choice>
    <mc:Fallback xmlns="">
      <p:transition spd="slow" advTm="404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B54D-960B-420F-8D19-A10CF2E5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593-A346-4276-B1D8-19475AFA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Unreal Engine Blueprints</a:t>
            </a:r>
          </a:p>
          <a:p>
            <a:pPr lvl="1"/>
            <a:r>
              <a:rPr lang="en-US" dirty="0"/>
              <a:t>Visual Scripting Language</a:t>
            </a:r>
          </a:p>
          <a:p>
            <a:pPr lvl="1"/>
            <a:r>
              <a:rPr lang="en-US" dirty="0"/>
              <a:t>Based on C++ and can generate C++ code from Blueprints</a:t>
            </a:r>
          </a:p>
          <a:p>
            <a:r>
              <a:rPr lang="en-US" dirty="0"/>
              <a:t>Chess formats:</a:t>
            </a:r>
          </a:p>
          <a:p>
            <a:pPr lvl="1"/>
            <a:r>
              <a:rPr lang="en-US" dirty="0"/>
              <a:t>2-Player, 3-Player, 4-Player, Alice, Millennium</a:t>
            </a:r>
          </a:p>
          <a:p>
            <a:r>
              <a:rPr lang="en-US" dirty="0"/>
              <a:t>Main Menu, Pause Menu, HUDS: </a:t>
            </a:r>
          </a:p>
          <a:p>
            <a:pPr lvl="1"/>
            <a:r>
              <a:rPr lang="en-US" dirty="0"/>
              <a:t>Unreal Engine Widgets and Buttons</a:t>
            </a:r>
          </a:p>
          <a:p>
            <a:r>
              <a:rPr lang="en-US" dirty="0"/>
              <a:t>Android Mobile Support</a:t>
            </a:r>
          </a:p>
          <a:p>
            <a:pPr lvl="1"/>
            <a:r>
              <a:rPr lang="en-US" dirty="0"/>
              <a:t>Gamepad and Touch Controls</a:t>
            </a:r>
          </a:p>
          <a:p>
            <a:pPr lvl="1"/>
            <a:r>
              <a:rPr lang="en-US" dirty="0"/>
              <a:t>Android Setup</a:t>
            </a:r>
          </a:p>
          <a:p>
            <a:r>
              <a:rPr lang="en-US" dirty="0"/>
              <a:t>Networking</a:t>
            </a:r>
          </a:p>
          <a:p>
            <a:pPr lvl="1"/>
            <a:r>
              <a:rPr lang="en-US" dirty="0"/>
              <a:t>Hosting Games</a:t>
            </a:r>
          </a:p>
          <a:p>
            <a:pPr lvl="1"/>
            <a:r>
              <a:rPr lang="en-US" dirty="0"/>
              <a:t>Joining Games</a:t>
            </a:r>
          </a:p>
          <a:p>
            <a:pPr lvl="1"/>
            <a:r>
              <a:rPr lang="en-US" dirty="0"/>
              <a:t>Creating New Players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06"/>
    </mc:Choice>
    <mc:Fallback xmlns="">
      <p:transition spd="slow" advTm="221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BF9B-1CC4-46CC-99AF-0A22AFBA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6D38-3201-43BE-A4CF-DFACCE2C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457027" cy="4195481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Preface: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Anything that can run Unreal Engine on its own can run War Of Kings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Windows:	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4 GB Ram, most GPU and CPU are acceptable.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Android: 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Testing Still Ongoing:</a:t>
            </a:r>
          </a:p>
          <a:p>
            <a:pPr lvl="2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Tests ran with 1GB of Ram</a:t>
            </a:r>
          </a:p>
          <a:p>
            <a:pPr lvl="2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Likely need around 500MB or less until online networking support is complete.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71"/>
    </mc:Choice>
    <mc:Fallback xmlns="">
      <p:transition spd="slow" advTm="491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E70D-16B9-4C33-A2D9-810DCAC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Unreal Engine Blueprints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F7A7-2052-47DE-B946-AEA307D3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Times</a:t>
            </a:r>
          </a:p>
          <a:p>
            <a:r>
              <a:rPr lang="en-US" dirty="0"/>
              <a:t>Computer Performance with Unreal Engine</a:t>
            </a:r>
          </a:p>
          <a:p>
            <a:r>
              <a:rPr lang="en-US" dirty="0"/>
              <a:t>Learning New Language/Challenging Myself</a:t>
            </a:r>
          </a:p>
          <a:p>
            <a:r>
              <a:rPr lang="en-US" dirty="0"/>
              <a:t>Unchanged Game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9"/>
    </mc:Choice>
    <mc:Fallback xmlns="">
      <p:transition spd="slow" advTm="440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E31-377E-464B-8F4C-991049EE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453C-6CBF-423A-A8F9-71C9543E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/>
              </a:rPr>
              <a:t> https://youtu.be/Z0TU96TISpw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8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15"/>
    </mc:Choice>
    <mc:Fallback xmlns="">
      <p:transition spd="slow" advTm="6386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AA02-AE59-40B8-906C-E2C38780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B3A2-06A5-4C8E-9538-6A2F4F58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009556" cy="419548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Separated Between five different variants of Chess and 2 modes of playability which are local and online multiplayer. </a:t>
            </a:r>
          </a:p>
          <a:p>
            <a:r>
              <a:rPr lang="en-US" dirty="0"/>
              <a:t>Tests Include:</a:t>
            </a:r>
          </a:p>
          <a:p>
            <a:pPr lvl="1"/>
            <a:r>
              <a:rPr lang="en-US" dirty="0"/>
              <a:t>Mobile controller support- 2 stick for movement and direction and touch input to select pieces</a:t>
            </a:r>
          </a:p>
          <a:p>
            <a:pPr lvl="1"/>
            <a:r>
              <a:rPr lang="en-US" dirty="0"/>
              <a:t>Windows controller- using mouse to select pieces and drag to look around.</a:t>
            </a:r>
          </a:p>
          <a:p>
            <a:pPr lvl="1"/>
            <a:r>
              <a:rPr lang="en-US" dirty="0"/>
              <a:t>Players can select a piece that belongs to their army</a:t>
            </a:r>
          </a:p>
          <a:p>
            <a:pPr lvl="1"/>
            <a:r>
              <a:rPr lang="en-US" dirty="0"/>
              <a:t>Players can select a new place for the piece</a:t>
            </a:r>
          </a:p>
          <a:p>
            <a:pPr lvl="1"/>
            <a:r>
              <a:rPr lang="en-US" dirty="0"/>
              <a:t>Players are not allowed to make invalid moves(putting pieces outside board, putting pieces in allied occupied spot, etc..)</a:t>
            </a:r>
          </a:p>
          <a:p>
            <a:pPr lvl="1"/>
            <a:r>
              <a:rPr lang="en-US" dirty="0"/>
              <a:t>Players Can Promote Pawns to different pieces when pawns go to specific location</a:t>
            </a:r>
          </a:p>
          <a:p>
            <a:pPr lvl="1"/>
            <a:r>
              <a:rPr lang="en-US" dirty="0"/>
              <a:t>Players can host or join a game</a:t>
            </a:r>
          </a:p>
          <a:p>
            <a:pPr lvl="1"/>
            <a:r>
              <a:rPr lang="en-US" dirty="0"/>
              <a:t>Players have a Hud to show information about game and ability to exit game using pause menu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96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68"/>
    </mc:Choice>
    <mc:Fallback xmlns="">
      <p:transition spd="slow" advTm="538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F7B0-021C-46E1-98E6-B762B546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8232-99E5-41AC-AA3F-587ECA0AE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029011" cy="4195481"/>
          </a:xfrm>
        </p:spPr>
        <p:txBody>
          <a:bodyPr/>
          <a:lstStyle/>
          <a:p>
            <a:r>
              <a:rPr lang="en-US" dirty="0"/>
              <a:t>Player Controller for Windows and Mobile for all formats</a:t>
            </a:r>
          </a:p>
          <a:p>
            <a:r>
              <a:rPr lang="en-US" dirty="0"/>
              <a:t>Main Menu buttons </a:t>
            </a:r>
          </a:p>
          <a:p>
            <a:r>
              <a:rPr lang="en-US" dirty="0"/>
              <a:t>Pause Menu buttons</a:t>
            </a:r>
          </a:p>
          <a:p>
            <a:r>
              <a:rPr lang="en-US" dirty="0"/>
              <a:t>Player HUDs mostly work</a:t>
            </a:r>
          </a:p>
          <a:p>
            <a:r>
              <a:rPr lang="en-US" dirty="0"/>
              <a:t>All Boards Mapped to grids and pieces placed</a:t>
            </a:r>
          </a:p>
          <a:p>
            <a:r>
              <a:rPr lang="en-US" dirty="0"/>
              <a:t>All except 3-Player Board can select pieces</a:t>
            </a:r>
          </a:p>
          <a:p>
            <a:r>
              <a:rPr lang="en-US" dirty="0"/>
              <a:t>Special Move tests for boards are in progress</a:t>
            </a:r>
          </a:p>
          <a:p>
            <a:r>
              <a:rPr lang="en-US" dirty="0"/>
              <a:t>Checkmate and Stalemate for boards are in partial testing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9304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64"/>
    </mc:Choice>
    <mc:Fallback xmlns="">
      <p:transition spd="slow" advTm="103264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926</TotalTime>
  <Words>778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Open Sans</vt:lpstr>
      <vt:lpstr>Symbol</vt:lpstr>
      <vt:lpstr>Wingdings 3</vt:lpstr>
      <vt:lpstr>Ion</vt:lpstr>
      <vt:lpstr>War Of Kings: A Chess Game Catalogue </vt:lpstr>
      <vt:lpstr>Problem Statement And Purpose</vt:lpstr>
      <vt:lpstr>Requirements Overview..</vt:lpstr>
      <vt:lpstr>Research and Background</vt:lpstr>
      <vt:lpstr>Hardware and Software Requirements</vt:lpstr>
      <vt:lpstr>Why I chose Unreal Engine Blueprints</vt:lpstr>
      <vt:lpstr>Program Description</vt:lpstr>
      <vt:lpstr>Test Plan Requirements</vt:lpstr>
      <vt:lpstr>Test Plan Results</vt:lpstr>
      <vt:lpstr>Challenges Overcome</vt:lpstr>
      <vt:lpstr>Current Challenges</vt:lpstr>
      <vt:lpstr>Future Planning  </vt:lpstr>
      <vt:lpstr>Mistakes I Have Made</vt:lpstr>
      <vt:lpstr>What Have I Learned?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 Of Kings: A Chess Game Catelogue</dc:title>
  <dc:creator>Brian D. Porter</dc:creator>
  <cp:lastModifiedBy>Brian D. Porter</cp:lastModifiedBy>
  <cp:revision>41</cp:revision>
  <dcterms:created xsi:type="dcterms:W3CDTF">2021-03-17T11:47:10Z</dcterms:created>
  <dcterms:modified xsi:type="dcterms:W3CDTF">2021-04-10T16:15:06Z</dcterms:modified>
</cp:coreProperties>
</file>