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feil: Fünfeck 23">
            <a:extLst>
              <a:ext uri="{FF2B5EF4-FFF2-40B4-BE49-F238E27FC236}">
                <a16:creationId xmlns:a16="http://schemas.microsoft.com/office/drawing/2014/main" id="{0161BA9A-1B9C-2AE3-4882-427F2395348F}"/>
              </a:ext>
            </a:extLst>
          </p:cNvPr>
          <p:cNvSpPr/>
          <p:nvPr/>
        </p:nvSpPr>
        <p:spPr>
          <a:xfrm>
            <a:off x="6288268" y="2972535"/>
            <a:ext cx="2588456" cy="25365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Pfeil: Fünfeck 22">
            <a:extLst>
              <a:ext uri="{FF2B5EF4-FFF2-40B4-BE49-F238E27FC236}">
                <a16:creationId xmlns:a16="http://schemas.microsoft.com/office/drawing/2014/main" id="{6AC8A525-AA53-4C8F-A97C-6034C313AD19}"/>
              </a:ext>
            </a:extLst>
          </p:cNvPr>
          <p:cNvSpPr/>
          <p:nvPr/>
        </p:nvSpPr>
        <p:spPr>
          <a:xfrm>
            <a:off x="6276366" y="847580"/>
            <a:ext cx="2588456" cy="253657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F5EB551F-2037-CCDA-87BE-6E3A186368D2}"/>
              </a:ext>
            </a:extLst>
          </p:cNvPr>
          <p:cNvSpPr/>
          <p:nvPr/>
        </p:nvSpPr>
        <p:spPr>
          <a:xfrm>
            <a:off x="3369213" y="3210638"/>
            <a:ext cx="2442920" cy="253216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Pfeil: Fünfeck 19">
            <a:extLst>
              <a:ext uri="{FF2B5EF4-FFF2-40B4-BE49-F238E27FC236}">
                <a16:creationId xmlns:a16="http://schemas.microsoft.com/office/drawing/2014/main" id="{6DC1B944-2BF3-95E9-3214-9A66D1E7314E}"/>
              </a:ext>
            </a:extLst>
          </p:cNvPr>
          <p:cNvSpPr/>
          <p:nvPr/>
        </p:nvSpPr>
        <p:spPr>
          <a:xfrm>
            <a:off x="3407881" y="848022"/>
            <a:ext cx="2404252" cy="2532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5A6888-E413-0BF8-A387-6CEDC8626493}"/>
              </a:ext>
            </a:extLst>
          </p:cNvPr>
          <p:cNvSpPr/>
          <p:nvPr/>
        </p:nvSpPr>
        <p:spPr>
          <a:xfrm>
            <a:off x="-309489" y="-991772"/>
            <a:ext cx="3601159" cy="843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3" name="Grafik 12" descr="Fuchs mit einfarbiger Füllung">
            <a:extLst>
              <a:ext uri="{FF2B5EF4-FFF2-40B4-BE49-F238E27FC236}">
                <a16:creationId xmlns:a16="http://schemas.microsoft.com/office/drawing/2014/main" id="{F6DECFC7-CEEC-D3AC-C9B8-56C4357FF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3048502" y="1763951"/>
            <a:ext cx="9027915" cy="902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2774"/>
            <a:ext cx="3369212" cy="688998"/>
          </a:xfrm>
        </p:spPr>
        <p:txBody>
          <a:bodyPr>
            <a:normAutofit fontScale="90000"/>
          </a:bodyPr>
          <a:lstStyle/>
          <a:p>
            <a:r>
              <a:rPr lang="de-CH" dirty="0" err="1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ByteMentor</a:t>
            </a:r>
            <a:endParaRPr dirty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36541B8F-4FF9-EFF3-9A28-60D2900DE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35859" y="4007754"/>
            <a:ext cx="3671668" cy="3671668"/>
          </a:xfrm>
          <a:prstGeom prst="rect">
            <a:avLst/>
          </a:prstGeom>
        </p:spPr>
      </p:pic>
      <p:pic>
        <p:nvPicPr>
          <p:cNvPr id="7" name="Grafik 6" descr="Fuchs mit einfarbiger Füllung">
            <a:extLst>
              <a:ext uri="{FF2B5EF4-FFF2-40B4-BE49-F238E27FC236}">
                <a16:creationId xmlns:a16="http://schemas.microsoft.com/office/drawing/2014/main" id="{44AAD37E-C907-0E97-F55A-18A0B89ED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675921" y="-265289"/>
            <a:ext cx="1468078" cy="1468078"/>
          </a:xfrm>
          <a:prstGeom prst="rect">
            <a:avLst/>
          </a:prstGeom>
        </p:spPr>
      </p:pic>
      <p:pic>
        <p:nvPicPr>
          <p:cNvPr id="12" name="Grafik 11" descr="Ein Bild, das Cartoon, Screenshot, Clipart enthält.">
            <a:extLst>
              <a:ext uri="{FF2B5EF4-FFF2-40B4-BE49-F238E27FC236}">
                <a16:creationId xmlns:a16="http://schemas.microsoft.com/office/drawing/2014/main" id="{230EDF24-B2C5-468C-6B13-37BE148BF1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2760" y="5715001"/>
            <a:ext cx="914399" cy="91439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463EB59-B55F-1F6F-551A-AEF35E67B828}"/>
              </a:ext>
            </a:extLst>
          </p:cNvPr>
          <p:cNvSpPr txBox="1"/>
          <p:nvPr/>
        </p:nvSpPr>
        <p:spPr>
          <a:xfrm>
            <a:off x="200226" y="991772"/>
            <a:ext cx="287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Curriculum-</a:t>
            </a:r>
            <a:r>
              <a:rPr lang="de-CH" dirty="0" err="1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specific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AI:</a:t>
            </a:r>
          </a:p>
          <a:p>
            <a:pPr algn="ctr"/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Science ZHAW</a:t>
            </a:r>
          </a:p>
          <a:p>
            <a:pPr algn="ctr"/>
            <a:endParaRPr lang="de-CH" dirty="0"/>
          </a:p>
          <a:p>
            <a:pPr algn="ctr"/>
            <a:endParaRPr lang="en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F50298-8FF5-C59D-74A6-8AE819B1E55A}"/>
              </a:ext>
            </a:extLst>
          </p:cNvPr>
          <p:cNvSpPr txBox="1"/>
          <p:nvPr/>
        </p:nvSpPr>
        <p:spPr>
          <a:xfrm>
            <a:off x="3407881" y="822962"/>
            <a:ext cx="24126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Target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Data Science students at ZHAW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 seeking structured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Ideal for those </a:t>
            </a: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struggling with fragmented learning materials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Supports </a:t>
            </a: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both self-paced learners and students in need of quick references</a:t>
            </a:r>
          </a:p>
          <a:p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Objective</a:t>
            </a:r>
            <a:endParaRPr lang="en-GB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Personalized academic assistance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 in real-time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Helps </a:t>
            </a: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reduce search time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 by providing direct, validated answers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Enhances </a:t>
            </a: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engagement &amp; comprehension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 through interactive AI support</a:t>
            </a:r>
          </a:p>
          <a:p>
            <a:endParaRPr lang="de-CH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9C13D0-49FD-E812-58D4-E70A57F80536}"/>
              </a:ext>
            </a:extLst>
          </p:cNvPr>
          <p:cNvSpPr txBox="1"/>
          <p:nvPr/>
        </p:nvSpPr>
        <p:spPr>
          <a:xfrm>
            <a:off x="6276366" y="819444"/>
            <a:ext cx="25884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chemeClr val="bg1"/>
                </a:solidFill>
              </a:rPr>
              <a:t>Key Message</a:t>
            </a:r>
            <a:endParaRPr lang="de-CH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ByteMentor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isn’t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just AI –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it’s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your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study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companion</a:t>
            </a:r>
            <a:endParaRPr lang="de-CH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Learn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smarter, not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harder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an intelligent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academic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tool</a:t>
            </a:r>
            <a:endParaRPr lang="de-CH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Transforms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overload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into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structured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insights</a:t>
            </a:r>
            <a:endParaRPr lang="de-CH" sz="14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CH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Logistics</a:t>
            </a:r>
            <a:endParaRPr lang="de-CH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Accessible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on multiple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platforms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(Web &amp; Mobile)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seamless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learning</a:t>
            </a:r>
            <a:endParaRPr lang="de-CH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Minimal 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setup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– instant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curated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academic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knowledge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base</a:t>
            </a:r>
            <a:endParaRPr lang="de-CH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User-</a:t>
            </a:r>
            <a:r>
              <a:rPr lang="de-CH" sz="1400" b="1" dirty="0" err="1">
                <a:solidFill>
                  <a:schemeClr val="tx2">
                    <a:lumMod val="75000"/>
                  </a:schemeClr>
                </a:solidFill>
              </a:rPr>
              <a:t>friendly</a:t>
            </a:r>
            <a:r>
              <a:rPr lang="de-CH" sz="1400" b="1" dirty="0">
                <a:solidFill>
                  <a:schemeClr val="tx2">
                    <a:lumMod val="75000"/>
                  </a:schemeClr>
                </a:solidFill>
              </a:rPr>
              <a:t> design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that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integrates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effortlessly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into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de-CH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CH" sz="1400" dirty="0" err="1">
                <a:solidFill>
                  <a:schemeClr val="tx2">
                    <a:lumMod val="75000"/>
                  </a:schemeClr>
                </a:solidFill>
              </a:rPr>
              <a:t>workflows</a:t>
            </a:r>
            <a:endParaRPr lang="de-CH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CH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81244A-20AF-2B32-93B4-6E1E72FC1829}"/>
              </a:ext>
            </a:extLst>
          </p:cNvPr>
          <p:cNvSpPr txBox="1"/>
          <p:nvPr/>
        </p:nvSpPr>
        <p:spPr>
          <a:xfrm>
            <a:off x="316437" y="1938114"/>
            <a:ext cx="23493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Project Description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AI-driven assistant </a:t>
            </a: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designed for academic excellence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Bridges the gap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 between traditional learning and modern AI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Uses </a:t>
            </a: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a fine-tuned LLM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 to provide </a:t>
            </a:r>
            <a:r>
              <a:rPr lang="en-GB" sz="1400" b="1" dirty="0">
                <a:solidFill>
                  <a:schemeClr val="tx2">
                    <a:lumMod val="75000"/>
                  </a:schemeClr>
                </a:solidFill>
              </a:rPr>
              <a:t>accurate, curriculum-specific responses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2095FCC-C192-7B84-B57D-02C8853F2521}"/>
              </a:ext>
            </a:extLst>
          </p:cNvPr>
          <p:cNvSpPr txBox="1"/>
          <p:nvPr/>
        </p:nvSpPr>
        <p:spPr>
          <a:xfrm>
            <a:off x="6104432" y="6383179"/>
            <a:ext cx="2305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err="1"/>
              <a:t>Schwadam</a:t>
            </a:r>
            <a:r>
              <a:rPr lang="de-CH" sz="1000" dirty="0"/>
              <a:t>, </a:t>
            </a:r>
            <a:r>
              <a:rPr lang="de-CH" sz="1000" dirty="0" err="1"/>
              <a:t>Tomicnik</a:t>
            </a:r>
            <a:r>
              <a:rPr lang="de-CH" sz="1000" dirty="0"/>
              <a:t>, </a:t>
            </a:r>
            <a:r>
              <a:rPr lang="de-CH" sz="1000" dirty="0" err="1"/>
              <a:t>Azevekat</a:t>
            </a:r>
            <a:endParaRPr lang="en-CH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Aharoni</vt:lpstr>
      <vt:lpstr>Arial</vt:lpstr>
      <vt:lpstr>Calibri</vt:lpstr>
      <vt:lpstr>Office Theme</vt:lpstr>
      <vt:lpstr>ByteMentor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Katharina Azevedo</dc:creator>
  <cp:keywords/>
  <dc:description>generated using python-pptx</dc:description>
  <cp:lastModifiedBy>Katharina Azevedo</cp:lastModifiedBy>
  <cp:revision>4</cp:revision>
  <dcterms:created xsi:type="dcterms:W3CDTF">2013-01-27T09:14:16Z</dcterms:created>
  <dcterms:modified xsi:type="dcterms:W3CDTF">2025-03-05T09:27:29Z</dcterms:modified>
  <cp:category/>
</cp:coreProperties>
</file>