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FD02-3822-D0EB-E382-8F362A57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9145-0089-8CF1-482B-DB72EC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0E6CE-A3D0-B727-331A-471E2D6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8A7D6-0EA6-B8F3-10FC-DCDFBCB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F9AF0-7AD2-47BD-A823-EFF20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88B1-C051-DC46-13D9-6C8721C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F788F-877E-E2DD-C23F-D26E4237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89193-DA41-87CF-0523-2F18002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0C548-2583-1089-01ED-D344BE7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EFB1F-3905-1641-F84C-F9152D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3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753A1-BEA6-AA37-7D1D-56FCC3C5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BDAD6-3079-7CBC-A792-7941EF0A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CA25-1B91-C70E-6344-2B43D53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CBEDA-4B69-4204-6577-20C132A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B0408-F7BB-9D9E-076A-8F27E36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F8D5-82EB-2BB8-D15A-6389CF2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4CF5A-8DAD-FB62-74E3-1DA69F75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FB9F-B943-8A78-AE2B-BFF9CB3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03C1-8EFA-4BB0-D6B9-44FAD21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A2087-DFCC-104E-1C6C-F9BE78E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81DA-7F49-8310-2495-890B1E3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F38D-F111-6FB7-4122-9F1A0AEB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B3C9-A463-9C2E-334C-478AFD8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3D5D8-95B4-6824-91DA-91E3D8F2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C626-E156-1586-DE39-D22150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C5BAD-C524-F20D-7866-715F5E6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74D4-BEFF-C2B8-8F4D-4E91F438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4B53A-0BD0-2423-8351-F29FE70F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DA43B8-EF60-15D0-3CBD-7B8B593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3C6A9-27CE-1312-BDBB-67705D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C2BCA-B8F3-A433-5601-7B2B4C7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A6C2-607E-23C1-2886-7E9E859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3ACE6-F0E1-F909-CCE8-D30A3514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6E70A-F772-960D-761B-1E7D507E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9AA561-D1AF-9CC3-207C-E73A1BE1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93F22-AC3E-59A8-C231-BFDFD682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A9AC1-C4AD-94F2-3F93-BF1AE1F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29793-EE71-DCB3-438B-03D67FD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A6DB2-8A37-DA6C-6F3F-EDEC594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0504-9464-F548-F398-B29341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B70F9-3C79-AB96-8998-39AEDCC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C979B-F234-C826-0A5F-381BB556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C1AA-256B-CBB3-6A17-9B56478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8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42A99-6B28-24D0-6612-151992E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306C0-E9E7-4689-B248-4AF345D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BEAA6-DEE2-746A-FAD9-AFA6BD4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8AF6-1C55-C230-EAD1-AE03C324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E4B0-3765-5104-FDDC-C2EC424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99969-73CB-C959-398E-D57D802F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A4AD55-1957-FF73-46FA-269373D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8C3D-4262-EC0E-BAE9-6DC2EA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C84F4-D99F-4D9C-A92A-48ED6FB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5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3D967-B484-E0F2-F9DB-D76AA0C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EA369-7F0A-78F4-0960-C1A19685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1FF72-1AE8-A9BC-3EC1-76FE4096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6FD4C7-3F32-501D-7B52-F3161E3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A94B0-B5C9-080D-8EEB-C3C5122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2052-7D9D-B396-D3F3-AEE0554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1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24C031-54F8-06E0-D001-403D0CF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8B910-A462-AA08-C446-D637A6F2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CDA7E-6953-941E-0649-EE7EDCA5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2576C-7E93-421B-9883-5ECF7E3BA13F}" type="datetimeFigureOut">
              <a:rPr lang="de-CH" smtClean="0"/>
              <a:t>05.04.2025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808F8-F6AA-8E62-056D-2F8C6569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7307-4ABA-AA11-92C1-71D87EC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4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EB06-D566-603A-9265-64867B46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40"/>
            <a:ext cx="9144000" cy="2387600"/>
          </a:xfrm>
        </p:spPr>
        <p:txBody>
          <a:bodyPr/>
          <a:lstStyle/>
          <a:p>
            <a:r>
              <a:rPr lang="de-CH" sz="6600" b="1" dirty="0" err="1"/>
              <a:t>ByteMentor</a:t>
            </a:r>
            <a:br>
              <a:rPr lang="de-CH" dirty="0"/>
            </a:br>
            <a:r>
              <a:rPr lang="de-CH" sz="3600" dirty="0"/>
              <a:t>ZHAW AI Assistant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20ABC45F-7A25-494D-BA87-22CED977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1506589" y="-610844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5D437DC-7F19-6DBC-F653-F031A6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332" y="3910835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DB615913-4C31-8E5D-D7F7-9E5AEDF6A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9375" y="5600616"/>
            <a:ext cx="1468078" cy="146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2F93-A4C5-B0DA-24F7-30BFA08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B5EE-7DF5-F511-3FC4-E02B8114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Gemma 3:1b (open </a:t>
            </a:r>
            <a:r>
              <a:rPr lang="de-CH" dirty="0" err="1"/>
              <a:t>sourced</a:t>
            </a:r>
            <a:r>
              <a:rPr lang="de-CH" dirty="0"/>
              <a:t>, </a:t>
            </a:r>
            <a:r>
              <a:rPr lang="de-CH" dirty="0" err="1"/>
              <a:t>lightweight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English, Text Input/Output</a:t>
            </a:r>
          </a:p>
          <a:p>
            <a:pPr lvl="1"/>
            <a:endParaRPr lang="de-CH" dirty="0"/>
          </a:p>
          <a:p>
            <a:r>
              <a:rPr lang="de-CH" dirty="0"/>
              <a:t>Fine-tune </a:t>
            </a:r>
            <a:r>
              <a:rPr lang="de-CH" dirty="0" err="1"/>
              <a:t>model</a:t>
            </a:r>
            <a:endParaRPr lang="de-CH" dirty="0"/>
          </a:p>
          <a:p>
            <a:pPr lvl="1"/>
            <a:r>
              <a:rPr lang="de-CH" dirty="0" err="1"/>
              <a:t>Unsloth</a:t>
            </a:r>
            <a:r>
              <a:rPr lang="de-CH" dirty="0"/>
              <a:t> (Python </a:t>
            </a:r>
            <a:r>
              <a:rPr lang="de-CH" dirty="0" err="1"/>
              <a:t>Lib</a:t>
            </a:r>
            <a:r>
              <a:rPr lang="de-CH" dirty="0"/>
              <a:t>, </a:t>
            </a:r>
            <a:r>
              <a:rPr lang="de-CH" dirty="0" err="1"/>
              <a:t>Nividia</a:t>
            </a:r>
            <a:r>
              <a:rPr lang="de-CH" dirty="0"/>
              <a:t> GPU)</a:t>
            </a:r>
          </a:p>
          <a:p>
            <a:pPr lvl="1"/>
            <a:r>
              <a:rPr lang="de-CH" dirty="0" err="1"/>
              <a:t>Hugging</a:t>
            </a:r>
            <a:r>
              <a:rPr lang="de-CH" dirty="0"/>
              <a:t> Face (Transformers)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63C8667C-B432-B8A7-E156-3152D80A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F8089482-37D1-417D-B376-06F5A2ED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CEFE7D7-2998-23D1-0EE4-ABED7BFD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82C6A8-F4FF-E27A-2D7D-EA02CCD5D7C8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1026" name="Picture 2" descr="Gemma 3 model overview | Google AI for Developers">
            <a:extLst>
              <a:ext uri="{FF2B5EF4-FFF2-40B4-BE49-F238E27FC236}">
                <a16:creationId xmlns:a16="http://schemas.microsoft.com/office/drawing/2014/main" id="{5EB6C102-8A7D-B6CF-E3B8-384029B03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2886" y="1490264"/>
            <a:ext cx="1844091" cy="116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sloth · PyPI">
            <a:extLst>
              <a:ext uri="{FF2B5EF4-FFF2-40B4-BE49-F238E27FC236}">
                <a16:creationId xmlns:a16="http://schemas.microsoft.com/office/drawing/2014/main" id="{95E10F8E-5F12-F830-AAEE-F54B5FF68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856" y="3320729"/>
            <a:ext cx="1940150" cy="68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and assets - Hugging Face">
            <a:extLst>
              <a:ext uri="{FF2B5EF4-FFF2-40B4-BE49-F238E27FC236}">
                <a16:creationId xmlns:a16="http://schemas.microsoft.com/office/drawing/2014/main" id="{75BC648C-9459-0FDF-3E40-20A3DD9BC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859" y="4418298"/>
            <a:ext cx="2858246" cy="75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774C7-2A43-0887-5B27-FDEA7247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A7791-D642-4847-1B3B-091EEF780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D257E1-0889-96F1-AB93-36284166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Pipeline </a:t>
            </a:r>
            <a:r>
              <a:rPr lang="de-CH" dirty="0" err="1"/>
              <a:t>Now</a:t>
            </a:r>
            <a:endParaRPr lang="de-CH" dirty="0"/>
          </a:p>
          <a:p>
            <a:pPr lvl="1"/>
            <a:r>
              <a:rPr lang="de-CH" dirty="0"/>
              <a:t>Text </a:t>
            </a:r>
            <a:r>
              <a:rPr lang="de-CH" dirty="0" err="1"/>
              <a:t>extraction</a:t>
            </a:r>
            <a:r>
              <a:rPr lang="de-CH" dirty="0"/>
              <a:t> ~ 1000 ZHAW </a:t>
            </a:r>
            <a:r>
              <a:rPr lang="de-CH" dirty="0" err="1"/>
              <a:t>Documents</a:t>
            </a:r>
            <a:endParaRPr lang="de-CH" dirty="0"/>
          </a:p>
          <a:p>
            <a:pPr lvl="1"/>
            <a:r>
              <a:rPr lang="de-CH" dirty="0"/>
              <a:t>Translation ~ 70% </a:t>
            </a:r>
            <a:r>
              <a:rPr lang="de-CH" dirty="0" err="1"/>
              <a:t>from</a:t>
            </a:r>
            <a:r>
              <a:rPr lang="de-CH" dirty="0"/>
              <a:t> «de» </a:t>
            </a:r>
            <a:r>
              <a:rPr lang="de-CH" dirty="0" err="1"/>
              <a:t>to</a:t>
            </a:r>
            <a:r>
              <a:rPr lang="de-CH" dirty="0"/>
              <a:t> «en»</a:t>
            </a:r>
          </a:p>
          <a:p>
            <a:pPr lvl="1"/>
            <a:r>
              <a:rPr lang="de-CH" dirty="0"/>
              <a:t>Save </a:t>
            </a:r>
            <a:r>
              <a:rPr lang="de-CH" dirty="0" err="1"/>
              <a:t>to</a:t>
            </a:r>
            <a:r>
              <a:rPr lang="de-CH" dirty="0"/>
              <a:t> MongoDB</a:t>
            </a:r>
          </a:p>
          <a:p>
            <a:pPr lvl="1"/>
            <a:endParaRPr lang="de-CH" dirty="0"/>
          </a:p>
          <a:p>
            <a:r>
              <a:rPr lang="de-CH" dirty="0"/>
              <a:t>Pipeline Planned</a:t>
            </a:r>
          </a:p>
          <a:p>
            <a:pPr lvl="1"/>
            <a:r>
              <a:rPr lang="de-CH" dirty="0"/>
              <a:t>Transformation </a:t>
            </a:r>
            <a:r>
              <a:rPr lang="de-CH" dirty="0" err="1"/>
              <a:t>into</a:t>
            </a:r>
            <a:r>
              <a:rPr lang="de-CH" dirty="0"/>
              <a:t> Q&amp;A </a:t>
            </a:r>
            <a:r>
              <a:rPr lang="de-CH" dirty="0" err="1"/>
              <a:t>Fomat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A1CD1EED-F59A-195B-0CC8-10E9DACD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7E5FE406-3DEC-4635-98B4-7C59D0BE7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27D9A7B2-9F4F-06AD-B5CF-FE278A31D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D45978E-B346-14CA-07B9-410BD8A7FDB6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3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C106220-12FB-F9B3-7FCD-91A2C1603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2449" y="3216323"/>
            <a:ext cx="6210576" cy="1849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60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C7185-283D-A1FB-3F73-6A63F7BB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1227A3-ACD0-FCC3-8557-43E750A70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Web App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9942FB-5A03-CF2E-7386-7AF5CB03E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5914" cy="4351338"/>
          </a:xfrm>
        </p:spPr>
        <p:txBody>
          <a:bodyPr/>
          <a:lstStyle/>
          <a:p>
            <a:r>
              <a:rPr lang="de-CH" dirty="0" err="1"/>
              <a:t>Now</a:t>
            </a:r>
            <a:r>
              <a:rPr lang="de-CH" dirty="0"/>
              <a:t>:</a:t>
            </a:r>
          </a:p>
          <a:p>
            <a:pPr lvl="1"/>
            <a:r>
              <a:rPr lang="de-CH" dirty="0"/>
              <a:t>Frontend (</a:t>
            </a:r>
            <a:r>
              <a:rPr lang="de-CH" dirty="0" err="1"/>
              <a:t>chat</a:t>
            </a:r>
            <a:r>
              <a:rPr lang="de-CH" dirty="0"/>
              <a:t>, chat-</a:t>
            </a:r>
            <a:r>
              <a:rPr lang="de-CH" dirty="0" err="1"/>
              <a:t>history</a:t>
            </a:r>
            <a:r>
              <a:rPr lang="de-CH" dirty="0"/>
              <a:t>, </a:t>
            </a:r>
            <a:r>
              <a:rPr lang="de-CH" dirty="0" err="1"/>
              <a:t>input</a:t>
            </a:r>
            <a:r>
              <a:rPr lang="de-CH" dirty="0"/>
              <a:t>)</a:t>
            </a:r>
          </a:p>
          <a:p>
            <a:pPr lvl="1"/>
            <a:endParaRPr lang="de-CH" dirty="0"/>
          </a:p>
          <a:p>
            <a:r>
              <a:rPr lang="de-CH" dirty="0"/>
              <a:t>Planned;</a:t>
            </a:r>
          </a:p>
          <a:p>
            <a:pPr lvl="1"/>
            <a:r>
              <a:rPr lang="de-CH" dirty="0"/>
              <a:t>Frontend (UI/UX </a:t>
            </a:r>
            <a:r>
              <a:rPr lang="de-CH" dirty="0" err="1"/>
              <a:t>improvment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Backend(API Endpoints, Performance </a:t>
            </a:r>
            <a:r>
              <a:rPr lang="de-CH" dirty="0" err="1"/>
              <a:t>optimization</a:t>
            </a:r>
            <a:r>
              <a:rPr lang="de-CH" dirty="0"/>
              <a:t>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0077883-40F9-126A-76A1-856A4B054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CCDDA639-2F8F-A7F4-71E7-BAF6D03FE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A83ECAE0-7179-641F-E568-11B9DE516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B63993F-253C-FF80-3C49-2DBB53BD8BE7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4</a:t>
            </a:r>
          </a:p>
        </p:txBody>
      </p:sp>
      <p:pic>
        <p:nvPicPr>
          <p:cNvPr id="10" name="Grafik 9" descr="Ein Bild, das Text, Screenshot, Rechteck enthält.&#10;&#10;KI-generierte Inhalte können fehlerhaft sein.">
            <a:extLst>
              <a:ext uri="{FF2B5EF4-FFF2-40B4-BE49-F238E27FC236}">
                <a16:creationId xmlns:a16="http://schemas.microsoft.com/office/drawing/2014/main" id="{DB0567B2-6036-A7D4-49E5-A4C0C8BF71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14" y="1448711"/>
            <a:ext cx="5850367" cy="46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1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ByteMentor ZHAW AI Assistant</vt:lpstr>
      <vt:lpstr>ByteMentor - Model</vt:lpstr>
      <vt:lpstr>ByteMentor - Data</vt:lpstr>
      <vt:lpstr>ByteMentor - Web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Schwarz</dc:creator>
  <cp:lastModifiedBy>Damian Schwarz</cp:lastModifiedBy>
  <cp:revision>1</cp:revision>
  <dcterms:created xsi:type="dcterms:W3CDTF">2025-04-05T16:06:41Z</dcterms:created>
  <dcterms:modified xsi:type="dcterms:W3CDTF">2025-04-05T16:19:56Z</dcterms:modified>
</cp:coreProperties>
</file>