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8"/>
  </p:notesMasterIdLst>
  <p:handoutMasterIdLst>
    <p:handoutMasterId r:id="rId9"/>
  </p:handoutMasterIdLst>
  <p:sldIdLst>
    <p:sldId id="1129" r:id="rId5"/>
    <p:sldId id="1783" r:id="rId6"/>
    <p:sldId id="1784" r:id="rId7"/>
  </p:sldIdLst>
  <p:sldSz cx="9906000" cy="6858000" type="A4"/>
  <p:notesSz cx="6884988" cy="100187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orient="horz" pos="4292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orient="horz" pos="4065">
          <p15:clr>
            <a:srgbClr val="A4A3A4"/>
          </p15:clr>
        </p15:guide>
        <p15:guide id="8" orient="horz" pos="349">
          <p15:clr>
            <a:srgbClr val="A4A3A4"/>
          </p15:clr>
        </p15:guide>
        <p15:guide id="9" pos="81">
          <p15:clr>
            <a:srgbClr val="A4A3A4"/>
          </p15:clr>
        </p15:guide>
        <p15:guide id="10" pos="61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6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bio slong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80"/>
    <a:srgbClr val="8AB3D3"/>
    <a:srgbClr val="5D5E5F"/>
    <a:srgbClr val="0A3353"/>
    <a:srgbClr val="FF5050"/>
    <a:srgbClr val="073C76"/>
    <a:srgbClr val="FF9966"/>
    <a:srgbClr val="063A74"/>
    <a:srgbClr val="0C60A8"/>
    <a:srgbClr val="0A4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012" autoAdjust="0"/>
    <p:restoredTop sz="64630" autoAdjust="0"/>
  </p:normalViewPr>
  <p:slideViewPr>
    <p:cSldViewPr showGuides="1">
      <p:cViewPr varScale="1">
        <p:scale>
          <a:sx n="65" d="100"/>
          <a:sy n="65" d="100"/>
        </p:scale>
        <p:origin x="1601" y="22"/>
      </p:cViewPr>
      <p:guideLst>
        <p:guide orient="horz"/>
        <p:guide orient="horz" pos="618"/>
        <p:guide orient="horz" pos="4319"/>
        <p:guide orient="horz" pos="3929"/>
        <p:guide orient="horz" pos="4292"/>
        <p:guide orient="horz" pos="799"/>
        <p:guide orient="horz" pos="4065"/>
        <p:guide orient="horz" pos="349"/>
        <p:guide pos="81"/>
        <p:guide pos="61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844" y="-90"/>
      </p:cViewPr>
      <p:guideLst>
        <p:guide orient="horz" pos="3156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chs Rainer (fuhs)" userId="cddc1f2a-76ca-4337-a40d-c5e08ed94b74" providerId="ADAL" clId="{14C3E31F-557A-4010-8E9E-DA9515C5643B}"/>
    <pc:docChg chg="delSld">
      <pc:chgData name="Fuchs Rainer (fuhs)" userId="cddc1f2a-76ca-4337-a40d-c5e08ed94b74" providerId="ADAL" clId="{14C3E31F-557A-4010-8E9E-DA9515C5643B}" dt="2023-02-17T14:12:41.168" v="0" actId="47"/>
      <pc:docMkLst>
        <pc:docMk/>
      </pc:docMkLst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3916498164" sldId="414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2439265095" sldId="837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3192175565" sldId="1054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1641330751" sldId="1122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3500891197" sldId="1123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4011461657" sldId="1128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176917500" sldId="1135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4230501179" sldId="1136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438113008" sldId="1137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3797595505" sldId="1138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1828842559" sldId="1139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2761664669" sldId="1140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67800670" sldId="1141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3365257856" sldId="1142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1767199662" sldId="1143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3053177226" sldId="1773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2746482085" sldId="1774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1599992313" sldId="1775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2245220336" sldId="1776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3934444634" sldId="1777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3284258499" sldId="1778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778068933" sldId="1779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342504521" sldId="1780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949494171" sldId="1781"/>
        </pc:sldMkLst>
      </pc:sldChg>
      <pc:sldChg chg="del">
        <pc:chgData name="Fuchs Rainer (fuhs)" userId="cddc1f2a-76ca-4337-a40d-c5e08ed94b74" providerId="ADAL" clId="{14C3E31F-557A-4010-8E9E-DA9515C5643B}" dt="2023-02-17T14:12:41.168" v="0" actId="47"/>
        <pc:sldMkLst>
          <pc:docMk/>
          <pc:sldMk cId="1305768241" sldId="1782"/>
        </pc:sldMkLst>
      </pc:sldChg>
      <pc:sldMasterChg chg="delSldLayout">
        <pc:chgData name="Fuchs Rainer (fuhs)" userId="cddc1f2a-76ca-4337-a40d-c5e08ed94b74" providerId="ADAL" clId="{14C3E31F-557A-4010-8E9E-DA9515C5643B}" dt="2023-02-17T14:12:41.168" v="0" actId="47"/>
        <pc:sldMasterMkLst>
          <pc:docMk/>
          <pc:sldMasterMk cId="2202826388" sldId="2147483670"/>
        </pc:sldMasterMkLst>
        <pc:sldLayoutChg chg="del">
          <pc:chgData name="Fuchs Rainer (fuhs)" userId="cddc1f2a-76ca-4337-a40d-c5e08ed94b74" providerId="ADAL" clId="{14C3E31F-557A-4010-8E9E-DA9515C5643B}" dt="2023-02-17T14:12:41.168" v="0" actId="47"/>
          <pc:sldLayoutMkLst>
            <pc:docMk/>
            <pc:sldMasterMk cId="2202826388" sldId="2147483670"/>
            <pc:sldLayoutMk cId="3265405402" sldId="2147483686"/>
          </pc:sldLayoutMkLst>
        </pc:sldLayoutChg>
        <pc:sldLayoutChg chg="del">
          <pc:chgData name="Fuchs Rainer (fuhs)" userId="cddc1f2a-76ca-4337-a40d-c5e08ed94b74" providerId="ADAL" clId="{14C3E31F-557A-4010-8E9E-DA9515C5643B}" dt="2023-02-17T14:12:41.168" v="0" actId="47"/>
          <pc:sldLayoutMkLst>
            <pc:docMk/>
            <pc:sldMasterMk cId="2202826388" sldId="2147483670"/>
            <pc:sldLayoutMk cId="4204193873" sldId="2147483687"/>
          </pc:sldLayoutMkLst>
        </pc:sldLayoutChg>
        <pc:sldLayoutChg chg="del">
          <pc:chgData name="Fuchs Rainer (fuhs)" userId="cddc1f2a-76ca-4337-a40d-c5e08ed94b74" providerId="ADAL" clId="{14C3E31F-557A-4010-8E9E-DA9515C5643B}" dt="2023-02-17T14:12:41.168" v="0" actId="47"/>
          <pc:sldLayoutMkLst>
            <pc:docMk/>
            <pc:sldMasterMk cId="2202826388" sldId="2147483670"/>
            <pc:sldLayoutMk cId="4138560184" sldId="214748368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2418" tIns="46209" rIns="92418" bIns="46209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01495" y="0"/>
            <a:ext cx="2983495" cy="500936"/>
          </a:xfrm>
          <a:prstGeom prst="rect">
            <a:avLst/>
          </a:prstGeom>
        </p:spPr>
        <p:txBody>
          <a:bodyPr vert="horz" lIns="92418" tIns="46209" rIns="92418" bIns="46209" rtlCol="0"/>
          <a:lstStyle>
            <a:lvl1pPr algn="r">
              <a:defRPr sz="1200"/>
            </a:lvl1pPr>
          </a:lstStyle>
          <a:p>
            <a:fld id="{AA48851D-549D-4785-8040-D1740898315D}" type="datetime1">
              <a:rPr lang="de-CH" smtClean="0"/>
              <a:pPr/>
              <a:t>17.02.2023</a:t>
            </a:fld>
            <a:endParaRPr lang="fr-FR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2418" tIns="46209" rIns="92418" bIns="46209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9901" y="9516038"/>
            <a:ext cx="2983495" cy="500936"/>
          </a:xfrm>
          <a:prstGeom prst="rect">
            <a:avLst/>
          </a:prstGeom>
        </p:spPr>
        <p:txBody>
          <a:bodyPr vert="horz" lIns="92418" tIns="46209" rIns="92418" bIns="46209" rtlCol="0" anchor="b"/>
          <a:lstStyle>
            <a:lvl1pPr algn="r">
              <a:defRPr sz="1200"/>
            </a:lvl1pPr>
          </a:lstStyle>
          <a:p>
            <a:fld id="{13A0D4A6-8139-42B7-BC6D-3591E8363667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9516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2418" tIns="46209" rIns="92418" bIns="46209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9901" y="0"/>
            <a:ext cx="2983495" cy="500936"/>
          </a:xfrm>
          <a:prstGeom prst="rect">
            <a:avLst/>
          </a:prstGeom>
        </p:spPr>
        <p:txBody>
          <a:bodyPr vert="horz" lIns="92418" tIns="46209" rIns="92418" bIns="46209" rtlCol="0"/>
          <a:lstStyle>
            <a:lvl1pPr algn="r">
              <a:defRPr sz="1200"/>
            </a:lvl1pPr>
          </a:lstStyle>
          <a:p>
            <a:fld id="{1C03A998-303B-4F86-9947-A49AF14B2D3A}" type="datetimeFigureOut">
              <a:rPr lang="fr-FR" smtClean="0"/>
              <a:pPr/>
              <a:t>17/02/2023</a:t>
            </a:fld>
            <a:endParaRPr lang="fr-FR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750888"/>
            <a:ext cx="54276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18" tIns="46209" rIns="92418" bIns="46209" rtlCol="0" anchor="ctr"/>
          <a:lstStyle/>
          <a:p>
            <a:endParaRPr lang="fr-FR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500" y="4758889"/>
            <a:ext cx="5507990" cy="4508421"/>
          </a:xfrm>
          <a:prstGeom prst="rect">
            <a:avLst/>
          </a:prstGeom>
        </p:spPr>
        <p:txBody>
          <a:bodyPr vert="horz" lIns="92418" tIns="46209" rIns="92418" bIns="4620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2418" tIns="46209" rIns="92418" bIns="46209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9901" y="9516038"/>
            <a:ext cx="2983495" cy="500936"/>
          </a:xfrm>
          <a:prstGeom prst="rect">
            <a:avLst/>
          </a:prstGeom>
        </p:spPr>
        <p:txBody>
          <a:bodyPr vert="horz" lIns="92418" tIns="46209" rIns="92418" bIns="46209" rtlCol="0" anchor="b"/>
          <a:lstStyle>
            <a:lvl1pPr algn="r">
              <a:defRPr sz="1200"/>
            </a:lvl1pPr>
          </a:lstStyle>
          <a:p>
            <a:fld id="{4E9274FF-26F8-4AE0-B748-E0D66FCDF779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5439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"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266825" y="1484784"/>
            <a:ext cx="8366695" cy="360014"/>
          </a:xfrm>
          <a:ln>
            <a:noFill/>
          </a:ln>
        </p:spPr>
        <p:txBody>
          <a:bodyPr/>
          <a:lstStyle>
            <a:lvl1pPr marL="0" indent="0" algn="l">
              <a:buNone/>
              <a:defRPr sz="2900" b="1" baseline="0">
                <a:solidFill>
                  <a:srgbClr val="2CE8F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1. Titelebene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282426" y="6309321"/>
            <a:ext cx="8429899" cy="216024"/>
          </a:xfrm>
          <a:ln>
            <a:noFill/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bg1"/>
                </a:solidFill>
              </a:defRPr>
            </a:lvl1pPr>
            <a:lvl2pPr marL="182563" indent="0">
              <a:buFontTx/>
              <a:buNone/>
              <a:defRPr sz="1600"/>
            </a:lvl2pPr>
            <a:lvl3pPr marL="357187" indent="0">
              <a:buFontTx/>
              <a:buNone/>
              <a:defRPr sz="16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</a:lstStyle>
          <a:p>
            <a:r>
              <a:rPr lang="de-CH" dirty="0"/>
              <a:t>Titel Vorname Name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65E93"/>
              </a:clrFrom>
              <a:clrTo>
                <a:srgbClr val="065E93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2" y="54289"/>
            <a:ext cx="3266968" cy="1367942"/>
          </a:xfrm>
          <a:prstGeom prst="rect">
            <a:avLst/>
          </a:prstGeom>
        </p:spPr>
      </p:pic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266825" y="1916833"/>
            <a:ext cx="8366695" cy="576064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900" b="1" baseline="0">
                <a:solidFill>
                  <a:srgbClr val="80F1FD"/>
                </a:solidFill>
              </a:defRPr>
            </a:lvl1pPr>
            <a:lvl2pPr marL="0" indent="0">
              <a:defRPr/>
            </a:lvl2pPr>
            <a:lvl3pPr marL="0" indent="0">
              <a:defRPr/>
            </a:lvl3pPr>
            <a:lvl4pPr marL="0" indent="0">
              <a:defRPr/>
            </a:lvl4pPr>
            <a:lvl5pPr marL="0" indent="0">
              <a:defRPr/>
            </a:lvl5pPr>
          </a:lstStyle>
          <a:p>
            <a:pPr lvl="0"/>
            <a:r>
              <a:rPr lang="de-DE" dirty="0"/>
              <a:t>2. Titelebene</a:t>
            </a:r>
          </a:p>
          <a:p>
            <a:pPr lvl="0"/>
            <a:endParaRPr lang="de-DE" dirty="0"/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1286405" y="2636912"/>
            <a:ext cx="8347115" cy="280831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Illustration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1282815" y="6553919"/>
            <a:ext cx="8456620" cy="292969"/>
          </a:xfrm>
          <a:ln>
            <a:noFill/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marL="182563" indent="0">
              <a:buFontTx/>
              <a:buNone/>
              <a:defRPr sz="1600"/>
            </a:lvl2pPr>
            <a:lvl3pPr marL="357187" indent="0">
              <a:buFontTx/>
              <a:buNone/>
              <a:defRPr sz="16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</a:lstStyle>
          <a:p>
            <a:r>
              <a:rPr lang="de-CH" dirty="0"/>
              <a:t>vorname.name@zhaw.ch, TT Monat JJJJ </a:t>
            </a:r>
          </a:p>
        </p:txBody>
      </p:sp>
      <p:pic>
        <p:nvPicPr>
          <p:cNvPr id="12" name="Bildplatzhalter 6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151311"/>
              </a:clrFrom>
              <a:clrTo>
                <a:srgbClr val="15131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3" b="219"/>
          <a:stretch/>
        </p:blipFill>
        <p:spPr>
          <a:xfrm>
            <a:off x="2648744" y="2924944"/>
            <a:ext cx="5616624" cy="243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8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117054" y="116632"/>
            <a:ext cx="9672000" cy="440582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  <a:tileRect/>
          </a:gradFill>
          <a:ln>
            <a:noFill/>
          </a:ln>
        </p:spPr>
        <p:txBody>
          <a:bodyPr vert="horz" lIns="64800" tIns="45720" rIns="64800" bIns="4572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fr-FR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3"/>
          </p:nvPr>
        </p:nvSpPr>
        <p:spPr>
          <a:xfrm>
            <a:off x="170261" y="1562100"/>
            <a:ext cx="9536245" cy="46751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2F2765C-A31E-4CFF-99C4-D6B2C2DC1A6B}" type="slidenum">
              <a:rPr lang="fr-FR" smtClean="0"/>
              <a:pPr/>
              <a:t>‹Nr.›</a:t>
            </a:fld>
            <a:endParaRPr lang="fr-FR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116946" y="548680"/>
            <a:ext cx="9672108" cy="424800"/>
          </a:xfrm>
          <a:gradFill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</a:gradFill>
          <a:ln>
            <a:noFill/>
          </a:ln>
        </p:spPr>
        <p:txBody>
          <a:bodyPr lIns="64800" rIns="64800"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Titelmaster</a:t>
            </a:r>
          </a:p>
        </p:txBody>
      </p:sp>
    </p:spTree>
    <p:extLst>
      <p:ext uri="{BB962C8B-B14F-4D97-AF65-F5344CB8AC3E}">
        <p14:creationId xmlns:p14="http://schemas.microsoft.com/office/powerpoint/2010/main" val="159814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Inhalt mit 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117054" y="116632"/>
            <a:ext cx="9672000" cy="440582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  <a:tileRect/>
          </a:gradFill>
          <a:ln>
            <a:noFill/>
          </a:ln>
        </p:spPr>
        <p:txBody>
          <a:bodyPr vert="horz" lIns="64800" tIns="45720" rIns="64800" bIns="4572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fr-FR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3"/>
          </p:nvPr>
        </p:nvSpPr>
        <p:spPr>
          <a:xfrm>
            <a:off x="170261" y="1562100"/>
            <a:ext cx="9536245" cy="4675189"/>
          </a:xfrm>
        </p:spPr>
        <p:txBody>
          <a:bodyPr/>
          <a:lstStyle>
            <a:lvl1pPr marL="352425" indent="-352425">
              <a:buFont typeface="+mj-lt"/>
              <a:buAutoNum type="arabicPeriod"/>
              <a:defRPr sz="2000"/>
            </a:lvl1pPr>
            <a:lvl2pPr marL="719138" indent="-366713">
              <a:buFont typeface="+mj-lt"/>
              <a:buAutoNum type="arabicPeriod"/>
              <a:defRPr sz="1800"/>
            </a:lvl2pPr>
            <a:lvl3pPr marL="719138" indent="352425">
              <a:buFont typeface="+mj-lt"/>
              <a:buAutoNum type="arabicPeriod"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2F2765C-A31E-4CFF-99C4-D6B2C2DC1A6B}" type="slidenum">
              <a:rPr lang="fr-FR" smtClean="0"/>
              <a:pPr/>
              <a:t>‹Nr.›</a:t>
            </a:fld>
            <a:endParaRPr lang="fr-FR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116946" y="548680"/>
            <a:ext cx="9672108" cy="424800"/>
          </a:xfrm>
          <a:gradFill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</a:gradFill>
          <a:ln>
            <a:noFill/>
          </a:ln>
        </p:spPr>
        <p:txBody>
          <a:bodyPr lIns="64800" rIns="64800"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Titelmaster</a:t>
            </a:r>
          </a:p>
        </p:txBody>
      </p:sp>
    </p:spTree>
    <p:extLst>
      <p:ext uri="{BB962C8B-B14F-4D97-AF65-F5344CB8AC3E}">
        <p14:creationId xmlns:p14="http://schemas.microsoft.com/office/powerpoint/2010/main" val="154575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84020" y="1532981"/>
            <a:ext cx="9527645" cy="319881"/>
          </a:xfrm>
        </p:spPr>
        <p:txBody>
          <a:bodyPr anchor="b"/>
          <a:lstStyle>
            <a:lvl1pPr marL="0" indent="0">
              <a:buNone/>
              <a:defRPr sz="2000" b="1" cap="none" baseline="0">
                <a:solidFill>
                  <a:srgbClr val="002C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7681" y="1995488"/>
            <a:ext cx="9543984" cy="4237038"/>
          </a:xfrm>
        </p:spPr>
        <p:txBody>
          <a:bodyPr/>
          <a:lstStyle>
            <a:lvl1pPr marL="185738" indent="-185738">
              <a:buFont typeface="Symbol" pitchFamily="18" charset="2"/>
              <a:buChar char="-"/>
              <a:defRPr sz="2000"/>
            </a:lvl1pPr>
            <a:lvl2pPr marL="357188" indent="-174625">
              <a:buFont typeface="Symbol" pitchFamily="18" charset="2"/>
              <a:buChar char="-"/>
              <a:defRPr sz="1800"/>
            </a:lvl2pPr>
            <a:lvl3pPr marL="542925" indent="-187325">
              <a:buFont typeface="Symbol" pitchFamily="18" charset="2"/>
              <a:buChar char="-"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117054" y="116632"/>
            <a:ext cx="9672000" cy="4320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  <a:tileRect/>
          </a:gradFill>
          <a:ln>
            <a:noFill/>
          </a:ln>
        </p:spPr>
        <p:txBody>
          <a:bodyPr vert="horz" lIns="64800" tIns="45720" rIns="64800" bIns="4572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fr-FR" dirty="0"/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6946" y="548680"/>
            <a:ext cx="9672108" cy="424800"/>
          </a:xfrm>
          <a:gradFill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</a:gradFill>
          <a:ln>
            <a:noFill/>
          </a:ln>
        </p:spPr>
        <p:txBody>
          <a:bodyPr lIns="64800" rIns="64800"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Titelmaster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2F2765C-A31E-4CFF-99C4-D6B2C2DC1A6B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53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117054" y="116632"/>
            <a:ext cx="9672000" cy="4320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  <a:tileRect/>
          </a:gradFill>
          <a:ln>
            <a:noFill/>
          </a:ln>
        </p:spPr>
        <p:txBody>
          <a:bodyPr vert="horz" lIns="64800" tIns="45720" rIns="64800" bIns="4572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fr-FR" dirty="0"/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6946" y="548680"/>
            <a:ext cx="9672108" cy="424800"/>
          </a:xfrm>
          <a:gradFill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</a:gradFill>
          <a:ln>
            <a:noFill/>
          </a:ln>
        </p:spPr>
        <p:txBody>
          <a:bodyPr lIns="64800" rIns="64800"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Titelmaster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half" idx="13"/>
          </p:nvPr>
        </p:nvSpPr>
        <p:spPr>
          <a:xfrm>
            <a:off x="170261" y="1562100"/>
            <a:ext cx="4392696" cy="46751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5319317" y="1562100"/>
            <a:ext cx="4390628" cy="46751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F2765C-A31E-4CFF-99C4-D6B2C2DC1A6B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15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84020" y="1532979"/>
            <a:ext cx="4378589" cy="319881"/>
          </a:xfrm>
        </p:spPr>
        <p:txBody>
          <a:bodyPr anchor="b"/>
          <a:lstStyle>
            <a:lvl1pPr marL="0" indent="0">
              <a:buNone/>
              <a:defRPr sz="2000" b="1" cap="none" baseline="0">
                <a:solidFill>
                  <a:srgbClr val="002C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5330899" y="1537494"/>
            <a:ext cx="4380766" cy="316706"/>
          </a:xfrm>
        </p:spPr>
        <p:txBody>
          <a:bodyPr anchor="b"/>
          <a:lstStyle>
            <a:lvl1pPr marL="0" indent="0">
              <a:buNone/>
              <a:defRPr sz="2000" b="1" cap="none" baseline="0">
                <a:solidFill>
                  <a:srgbClr val="002C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117054" y="116632"/>
            <a:ext cx="9672000" cy="4320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  <a:tileRect/>
          </a:gradFill>
          <a:ln>
            <a:noFill/>
          </a:ln>
        </p:spPr>
        <p:txBody>
          <a:bodyPr vert="horz" lIns="64800" tIns="45720" rIns="64800" bIns="4572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fr-FR" dirty="0"/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946" y="548680"/>
            <a:ext cx="9672108" cy="424800"/>
          </a:xfrm>
          <a:gradFill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</a:gradFill>
          <a:ln>
            <a:noFill/>
          </a:ln>
        </p:spPr>
        <p:txBody>
          <a:bodyPr lIns="64800" rIns="64800"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Titelmaster</a:t>
            </a:r>
          </a:p>
        </p:txBody>
      </p:sp>
      <p:sp>
        <p:nvSpPr>
          <p:cNvPr id="20" name="Inhaltsplatzhalter 3"/>
          <p:cNvSpPr>
            <a:spLocks noGrp="1"/>
          </p:cNvSpPr>
          <p:nvPr>
            <p:ph sz="half" idx="13"/>
          </p:nvPr>
        </p:nvSpPr>
        <p:spPr>
          <a:xfrm>
            <a:off x="170261" y="1990726"/>
            <a:ext cx="4392696" cy="42465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1" name="Inhaltsplatzhalter 3"/>
          <p:cNvSpPr>
            <a:spLocks noGrp="1"/>
          </p:cNvSpPr>
          <p:nvPr>
            <p:ph sz="half" idx="16"/>
          </p:nvPr>
        </p:nvSpPr>
        <p:spPr>
          <a:xfrm>
            <a:off x="5319317" y="1990726"/>
            <a:ext cx="4390628" cy="42465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2F2765C-A31E-4CFF-99C4-D6B2C2DC1A6B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73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seite"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194339" y="2060851"/>
            <a:ext cx="9517327" cy="1512167"/>
          </a:xfrm>
          <a:noFill/>
        </p:spPr>
        <p:txBody>
          <a:bodyPr lIns="0" rIns="0" bIns="0">
            <a:normAutofit/>
          </a:bodyPr>
          <a:lstStyle>
            <a:lvl1pPr>
              <a:defRPr sz="3200">
                <a:solidFill>
                  <a:srgbClr val="2CE8F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 der Trennseite</a:t>
            </a:r>
            <a:endParaRPr lang="fr-FR" dirty="0"/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183671" y="6504585"/>
            <a:ext cx="401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CD6F637F-560A-4121-98E0-66FF18054569}" type="slidenum">
              <a:rPr lang="fr-FR" smtClean="0"/>
              <a:pPr/>
              <a:t>‹Nr.›</a:t>
            </a:fld>
            <a:endParaRPr lang="fr-FR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706" y="6505577"/>
            <a:ext cx="327636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71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grammplatzhalter 7"/>
          <p:cNvSpPr>
            <a:spLocks noGrp="1"/>
          </p:cNvSpPr>
          <p:nvPr>
            <p:ph type="chart" sz="quarter" idx="12"/>
          </p:nvPr>
        </p:nvSpPr>
        <p:spPr>
          <a:xfrm>
            <a:off x="170261" y="1562099"/>
            <a:ext cx="9541404" cy="4665663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fr-FR" dirty="0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117054" y="116632"/>
            <a:ext cx="9672000" cy="4320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  <a:tileRect/>
          </a:gradFill>
          <a:ln>
            <a:noFill/>
          </a:ln>
        </p:spPr>
        <p:txBody>
          <a:bodyPr vert="horz" lIns="64800" tIns="45720" rIns="64800" bIns="4572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fr-FR" dirty="0"/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6946" y="548680"/>
            <a:ext cx="9672108" cy="424800"/>
          </a:xfrm>
          <a:gradFill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</a:gradFill>
          <a:ln>
            <a:noFill/>
          </a:ln>
        </p:spPr>
        <p:txBody>
          <a:bodyPr lIns="64800" rIns="64800"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Titelmaster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2F2765C-A31E-4CFF-99C4-D6B2C2DC1A6B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82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117054" y="116632"/>
            <a:ext cx="9672000" cy="4320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  <a:tileRect/>
          </a:gradFill>
          <a:ln>
            <a:noFill/>
          </a:ln>
        </p:spPr>
        <p:txBody>
          <a:bodyPr vert="horz" lIns="64800" tIns="45720" rIns="64800" bIns="4572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fr-FR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6946" y="548680"/>
            <a:ext cx="9672108" cy="424800"/>
          </a:xfrm>
          <a:gradFill>
            <a:gsLst>
              <a:gs pos="0">
                <a:srgbClr val="002B58"/>
              </a:gs>
              <a:gs pos="100000">
                <a:srgbClr val="0064A6"/>
              </a:gs>
            </a:gsLst>
            <a:lin ang="0" scaled="0"/>
          </a:gradFill>
          <a:ln>
            <a:noFill/>
          </a:ln>
        </p:spPr>
        <p:txBody>
          <a:bodyPr lIns="64800" rIns="64800"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Titelmaster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2F2765C-A31E-4CFF-99C4-D6B2C2DC1A6B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24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4301" y="114299"/>
            <a:ext cx="9669486" cy="866775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</p:spPr>
        <p:txBody>
          <a:bodyPr vert="horz" lIns="68400" tIns="45720" rIns="64800" bIns="45720" rtlCol="0" anchor="t" anchorCtr="0">
            <a:noAutofit/>
          </a:bodyPr>
          <a:lstStyle/>
          <a:p>
            <a:r>
              <a:rPr lang="de-DE" dirty="0"/>
              <a:t>Titelmasterformat durch Klicken</a:t>
            </a:r>
            <a:endParaRPr lang="fr-FR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4538" y="1562124"/>
            <a:ext cx="9592998" cy="46561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07" y="6397522"/>
            <a:ext cx="2183761" cy="362840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1024" y="6509916"/>
            <a:ext cx="314783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rgbClr val="002C59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195709" y="6515101"/>
            <a:ext cx="38531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rgbClr val="002C59"/>
                </a:solidFill>
              </a:defRPr>
            </a:lvl1pPr>
          </a:lstStyle>
          <a:p>
            <a:fld id="{E2F2765C-A31E-4CFF-99C4-D6B2C2DC1A6B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82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1" r:id="rId2"/>
    <p:sldLayoutId id="2147483683" r:id="rId3"/>
    <p:sldLayoutId id="2147483672" r:id="rId4"/>
    <p:sldLayoutId id="2147483676" r:id="rId5"/>
    <p:sldLayoutId id="2147483677" r:id="rId6"/>
    <p:sldLayoutId id="2147483675" r:id="rId7"/>
    <p:sldLayoutId id="2147483678" r:id="rId8"/>
    <p:sldLayoutId id="2147483679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800"/>
        </a:spcBef>
        <a:buFont typeface="Symbol" pitchFamily="18" charset="2"/>
        <a:buChar char="-"/>
        <a:defRPr sz="2000" kern="1200">
          <a:solidFill>
            <a:srgbClr val="002C59"/>
          </a:solidFill>
          <a:latin typeface="Arial" pitchFamily="34" charset="0"/>
          <a:ea typeface="+mn-ea"/>
          <a:cs typeface="Arial" pitchFamily="34" charset="0"/>
        </a:defRPr>
      </a:lvl1pPr>
      <a:lvl2pPr marL="357188" indent="-174625" algn="l" defTabSz="914400" rtl="0" eaLnBrk="1" latinLnBrk="0" hangingPunct="1">
        <a:spcBef>
          <a:spcPts val="800"/>
        </a:spcBef>
        <a:buFont typeface="Symbol" pitchFamily="18" charset="2"/>
        <a:buChar char="-"/>
        <a:defRPr sz="1800" kern="1200">
          <a:solidFill>
            <a:srgbClr val="002C59"/>
          </a:solidFill>
          <a:latin typeface="Arial" pitchFamily="34" charset="0"/>
          <a:ea typeface="+mn-ea"/>
          <a:cs typeface="Arial" pitchFamily="34" charset="0"/>
        </a:defRPr>
      </a:lvl2pPr>
      <a:lvl3pPr marL="539750" indent="-182563" algn="l" defTabSz="914400" rtl="0" eaLnBrk="1" latinLnBrk="0" hangingPunct="1">
        <a:spcBef>
          <a:spcPts val="800"/>
        </a:spcBef>
        <a:buFont typeface="Symbol" pitchFamily="18" charset="2"/>
        <a:buChar char="-"/>
        <a:defRPr sz="1600" kern="1200">
          <a:solidFill>
            <a:srgbClr val="002C59"/>
          </a:solidFill>
          <a:latin typeface="Arial" pitchFamily="34" charset="0"/>
          <a:ea typeface="+mn-ea"/>
          <a:cs typeface="Arial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B95A0-D44B-4D8F-6A8D-4D32FCCE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for our start-up: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A0543C-64A6-C2A7-8BD8-A5CD26F3E93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2F2765C-A31E-4CFF-99C4-D6B2C2DC1A6B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68086B-5A14-CDD2-5F4B-99E3E84E91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5 Forces of the Market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0D9BBFF-7515-325B-6463-AD143FBBE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7" y="1366192"/>
            <a:ext cx="8795300" cy="494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5F0D029F-F80C-381F-B2C6-DA79F2248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047211"/>
              </p:ext>
            </p:extLst>
          </p:nvPr>
        </p:nvGraphicFramePr>
        <p:xfrm>
          <a:off x="5951388" y="1074118"/>
          <a:ext cx="3822262" cy="2210866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1911131">
                  <a:extLst>
                    <a:ext uri="{9D8B030D-6E8A-4147-A177-3AD203B41FA5}">
                      <a16:colId xmlns:a16="http://schemas.microsoft.com/office/drawing/2014/main" val="1939279211"/>
                    </a:ext>
                  </a:extLst>
                </a:gridCol>
                <a:gridCol w="1911131">
                  <a:extLst>
                    <a:ext uri="{9D8B030D-6E8A-4147-A177-3AD203B41FA5}">
                      <a16:colId xmlns:a16="http://schemas.microsoft.com/office/drawing/2014/main" val="4194256901"/>
                    </a:ext>
                  </a:extLst>
                </a:gridCol>
              </a:tblGrid>
              <a:tr h="279138">
                <a:tc gridSpan="2">
                  <a:txBody>
                    <a:bodyPr/>
                    <a:lstStyle/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r>
                        <a:rPr lang="en-US" sz="1400" b="1" noProof="0" dirty="0">
                          <a:latin typeface="+mn-lt"/>
                          <a:ea typeface="Times New Roman"/>
                          <a:cs typeface="Times New Roman"/>
                        </a:rPr>
                        <a:t>Threat of new Entrants</a:t>
                      </a:r>
                    </a:p>
                  </a:txBody>
                  <a:tcPr marL="89868" marR="89868" marT="0" marB="0">
                    <a:solidFill>
                      <a:srgbClr val="00408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lvl="0" indent="-3429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endParaRPr lang="en-U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004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162772"/>
                  </a:ext>
                </a:extLst>
              </a:tr>
              <a:tr h="207130">
                <a:tc>
                  <a:txBody>
                    <a:bodyPr/>
                    <a:lstStyle/>
                    <a:p>
                      <a:pPr marL="342900" lvl="0" indent="-3429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</a:rPr>
                        <a:t>Opportunities</a:t>
                      </a:r>
                      <a:endParaRPr lang="en-U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8AB3D3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</a:rPr>
                        <a:t>Threats</a:t>
                      </a:r>
                      <a:endParaRPr lang="en-U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8AB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175473"/>
                  </a:ext>
                </a:extLst>
              </a:tr>
              <a:tr h="1718368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endParaRPr lang="en-U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 </a:t>
                      </a:r>
                    </a:p>
                  </a:txBody>
                  <a:tcPr marL="89868" marR="8986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126510"/>
                  </a:ext>
                </a:extLst>
              </a:tr>
            </a:tbl>
          </a:graphicData>
        </a:graphic>
      </p:graphicFrame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B3C65C72-6396-6255-9065-AEA51EED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870303"/>
              </p:ext>
            </p:extLst>
          </p:nvPr>
        </p:nvGraphicFramePr>
        <p:xfrm>
          <a:off x="5961112" y="4177235"/>
          <a:ext cx="3822262" cy="2210866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1911131">
                  <a:extLst>
                    <a:ext uri="{9D8B030D-6E8A-4147-A177-3AD203B41FA5}">
                      <a16:colId xmlns:a16="http://schemas.microsoft.com/office/drawing/2014/main" val="1939279211"/>
                    </a:ext>
                  </a:extLst>
                </a:gridCol>
                <a:gridCol w="1911131">
                  <a:extLst>
                    <a:ext uri="{9D8B030D-6E8A-4147-A177-3AD203B41FA5}">
                      <a16:colId xmlns:a16="http://schemas.microsoft.com/office/drawing/2014/main" val="4194256901"/>
                    </a:ext>
                  </a:extLst>
                </a:gridCol>
              </a:tblGrid>
              <a:tr h="279138">
                <a:tc gridSpan="2">
                  <a:txBody>
                    <a:bodyPr/>
                    <a:lstStyle/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r>
                        <a:rPr lang="en-US" sz="1400" b="1" noProof="0" dirty="0">
                          <a:latin typeface="+mn-lt"/>
                          <a:ea typeface="Times New Roman"/>
                          <a:cs typeface="Times New Roman"/>
                        </a:rPr>
                        <a:t>Bargaining Power of Buyers</a:t>
                      </a:r>
                    </a:p>
                  </a:txBody>
                  <a:tcPr marL="89868" marR="89868" marT="0" marB="0">
                    <a:solidFill>
                      <a:srgbClr val="00408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lvl="0" indent="-3429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endParaRPr lang="en-U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004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162772"/>
                  </a:ext>
                </a:extLst>
              </a:tr>
              <a:tr h="207130">
                <a:tc>
                  <a:txBody>
                    <a:bodyPr/>
                    <a:lstStyle/>
                    <a:p>
                      <a:pPr marL="342900" lvl="0" indent="-3429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</a:rPr>
                        <a:t>Opportunities</a:t>
                      </a:r>
                      <a:endParaRPr lang="en-U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8AB3D3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</a:rPr>
                        <a:t>Threats</a:t>
                      </a:r>
                      <a:endParaRPr lang="en-U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8AB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175473"/>
                  </a:ext>
                </a:extLst>
              </a:tr>
              <a:tr h="1718368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endParaRPr lang="en-U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 </a:t>
                      </a:r>
                    </a:p>
                  </a:txBody>
                  <a:tcPr marL="89868" marR="8986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126510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A414070D-90F7-8205-7E97-5EC5E2277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153272"/>
              </p:ext>
            </p:extLst>
          </p:nvPr>
        </p:nvGraphicFramePr>
        <p:xfrm>
          <a:off x="174646" y="4211639"/>
          <a:ext cx="3822262" cy="2210866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1911131">
                  <a:extLst>
                    <a:ext uri="{9D8B030D-6E8A-4147-A177-3AD203B41FA5}">
                      <a16:colId xmlns:a16="http://schemas.microsoft.com/office/drawing/2014/main" val="1939279211"/>
                    </a:ext>
                  </a:extLst>
                </a:gridCol>
                <a:gridCol w="1911131">
                  <a:extLst>
                    <a:ext uri="{9D8B030D-6E8A-4147-A177-3AD203B41FA5}">
                      <a16:colId xmlns:a16="http://schemas.microsoft.com/office/drawing/2014/main" val="4194256901"/>
                    </a:ext>
                  </a:extLst>
                </a:gridCol>
              </a:tblGrid>
              <a:tr h="279138">
                <a:tc gridSpan="2">
                  <a:txBody>
                    <a:bodyPr/>
                    <a:lstStyle/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r>
                        <a:rPr lang="en-US" sz="1400" b="1" noProof="0" dirty="0">
                          <a:latin typeface="+mn-lt"/>
                          <a:ea typeface="Times New Roman"/>
                          <a:cs typeface="Times New Roman"/>
                        </a:rPr>
                        <a:t>Threat of Substitute Products</a:t>
                      </a:r>
                    </a:p>
                  </a:txBody>
                  <a:tcPr marL="89868" marR="89868" marT="0" marB="0">
                    <a:solidFill>
                      <a:srgbClr val="00408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lvl="0" indent="-3429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endParaRPr lang="en-U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004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162772"/>
                  </a:ext>
                </a:extLst>
              </a:tr>
              <a:tr h="207130">
                <a:tc>
                  <a:txBody>
                    <a:bodyPr/>
                    <a:lstStyle/>
                    <a:p>
                      <a:pPr marL="342900" lvl="0" indent="-3429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</a:rPr>
                        <a:t>Opportunities</a:t>
                      </a:r>
                      <a:endParaRPr lang="en-U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8AB3D3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</a:rPr>
                        <a:t>Threats</a:t>
                      </a:r>
                      <a:endParaRPr lang="en-U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8AB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175473"/>
                  </a:ext>
                </a:extLst>
              </a:tr>
              <a:tr h="1718368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endParaRPr lang="en-U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 </a:t>
                      </a:r>
                    </a:p>
                  </a:txBody>
                  <a:tcPr marL="89868" marR="8986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126510"/>
                  </a:ext>
                </a:extLst>
              </a:tr>
            </a:tbl>
          </a:graphicData>
        </a:graphic>
      </p:graphicFrame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B104C8F6-F1A9-1E6F-0753-0EA8597DC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56232"/>
              </p:ext>
            </p:extLst>
          </p:nvPr>
        </p:nvGraphicFramePr>
        <p:xfrm>
          <a:off x="165957" y="1074118"/>
          <a:ext cx="3822262" cy="2210866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1911131">
                  <a:extLst>
                    <a:ext uri="{9D8B030D-6E8A-4147-A177-3AD203B41FA5}">
                      <a16:colId xmlns:a16="http://schemas.microsoft.com/office/drawing/2014/main" val="1939279211"/>
                    </a:ext>
                  </a:extLst>
                </a:gridCol>
                <a:gridCol w="1911131">
                  <a:extLst>
                    <a:ext uri="{9D8B030D-6E8A-4147-A177-3AD203B41FA5}">
                      <a16:colId xmlns:a16="http://schemas.microsoft.com/office/drawing/2014/main" val="4194256901"/>
                    </a:ext>
                  </a:extLst>
                </a:gridCol>
              </a:tblGrid>
              <a:tr h="279138">
                <a:tc gridSpan="2">
                  <a:txBody>
                    <a:bodyPr/>
                    <a:lstStyle/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r>
                        <a:rPr lang="en-US" sz="1400" b="1" noProof="0" dirty="0">
                          <a:latin typeface="+mn-lt"/>
                          <a:ea typeface="Times New Roman"/>
                          <a:cs typeface="Times New Roman"/>
                        </a:rPr>
                        <a:t>Bargaining Power of Suppliers</a:t>
                      </a:r>
                    </a:p>
                  </a:txBody>
                  <a:tcPr marL="89868" marR="89868" marT="0" marB="0">
                    <a:solidFill>
                      <a:srgbClr val="00408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lvl="0" indent="-3429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endParaRPr lang="en-U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004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162772"/>
                  </a:ext>
                </a:extLst>
              </a:tr>
              <a:tr h="207130">
                <a:tc>
                  <a:txBody>
                    <a:bodyPr/>
                    <a:lstStyle/>
                    <a:p>
                      <a:pPr marL="342900" lvl="0" indent="-3429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</a:rPr>
                        <a:t>Opportunities</a:t>
                      </a:r>
                      <a:endParaRPr lang="en-U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8AB3D3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</a:rPr>
                        <a:t>Threats</a:t>
                      </a:r>
                      <a:endParaRPr lang="en-U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8AB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175473"/>
                  </a:ext>
                </a:extLst>
              </a:tr>
              <a:tr h="1718368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endParaRPr lang="en-U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 </a:t>
                      </a:r>
                    </a:p>
                  </a:txBody>
                  <a:tcPr marL="89868" marR="8986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126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03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B95A0-D44B-4D8F-6A8D-4D32FCCE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for our start-up: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A0543C-64A6-C2A7-8BD8-A5CD26F3E93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2F2765C-A31E-4CFF-99C4-D6B2C2DC1A6B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68086B-5A14-CDD2-5F4B-99E3E84E91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PEST Factors in the Environment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428160D-5F78-7DAA-DE9C-0C7101E83A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390731"/>
              </p:ext>
            </p:extLst>
          </p:nvPr>
        </p:nvGraphicFramePr>
        <p:xfrm>
          <a:off x="381000" y="1111422"/>
          <a:ext cx="9144000" cy="2556818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329">
                <a:tc gridSpan="2">
                  <a:txBody>
                    <a:bodyPr/>
                    <a:lstStyle/>
                    <a:p>
                      <a:pPr marL="1188720" indent="-288290" algn="ctr"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sz="1400" noProof="0" dirty="0">
                          <a:latin typeface="+mn-lt"/>
                        </a:rPr>
                        <a:t>Political aspects</a:t>
                      </a:r>
                      <a:endParaRPr lang="en-US" sz="1400" b="1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004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188720" indent="-288290" algn="ctr"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sz="1400" noProof="0" dirty="0">
                          <a:latin typeface="+mn-lt"/>
                        </a:rPr>
                        <a:t>Economical aspects</a:t>
                      </a:r>
                      <a:endParaRPr lang="en-US" sz="1400" b="1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004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329">
                <a:tc>
                  <a:txBody>
                    <a:bodyPr/>
                    <a:lstStyle/>
                    <a:p>
                      <a:pPr marL="342900" lvl="0" indent="-3429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</a:rPr>
                        <a:t>Opportunities</a:t>
                      </a:r>
                      <a:endParaRPr lang="en-U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8AB3D3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</a:rPr>
                        <a:t>Threats</a:t>
                      </a:r>
                      <a:endParaRPr lang="en-U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8AB3D3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</a:rPr>
                        <a:t>Opportunities</a:t>
                      </a:r>
                      <a:endParaRPr lang="en-U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8AB3D3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</a:rPr>
                        <a:t>Threats</a:t>
                      </a:r>
                      <a:endParaRPr lang="en-U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8AB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160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89868" marR="89868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89868" marR="89868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endParaRPr lang="en-U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 </a:t>
                      </a:r>
                    </a:p>
                  </a:txBody>
                  <a:tcPr marL="89868" marR="8986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1BE6B0D9-CFE5-9A4F-A8A5-910537A1A7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80528"/>
              </p:ext>
            </p:extLst>
          </p:nvPr>
        </p:nvGraphicFramePr>
        <p:xfrm>
          <a:off x="381000" y="3668239"/>
          <a:ext cx="9144000" cy="2708919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646">
                <a:tc gridSpan="2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itchFamily="34" charset="0"/>
                        <a:buNone/>
                      </a:pPr>
                      <a:r>
                        <a:rPr lang="en-US" sz="1400" noProof="0" dirty="0"/>
                        <a:t>Social aspects</a:t>
                      </a:r>
                      <a:endParaRPr lang="en-US" sz="1400" noProof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004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itchFamily="34" charset="0"/>
                        <a:buNone/>
                      </a:pPr>
                      <a:r>
                        <a:rPr lang="en-US" sz="1400" noProof="0" dirty="0"/>
                        <a:t>Technological aspects</a:t>
                      </a:r>
                      <a:endParaRPr lang="en-US" sz="1400" noProof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004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46">
                <a:tc>
                  <a:txBody>
                    <a:bodyPr/>
                    <a:lstStyle/>
                    <a:p>
                      <a:pPr marL="342900" lvl="0" indent="-3429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r>
                        <a:rPr lang="en-US" sz="1400" noProof="0" dirty="0"/>
                        <a:t>Opportunities</a:t>
                      </a:r>
                      <a:endParaRPr lang="en-US" sz="1400" noProof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8AB3D3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r>
                        <a:rPr lang="en-US" sz="1400" noProof="0" dirty="0"/>
                        <a:t>Threats</a:t>
                      </a:r>
                      <a:endParaRPr lang="en-US" sz="1400" noProof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8AB3D3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r>
                        <a:rPr lang="en-US" sz="1400" noProof="0" dirty="0"/>
                        <a:t>Opportunities</a:t>
                      </a:r>
                      <a:endParaRPr lang="en-US" sz="1400" noProof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8AB3D3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None/>
                        <a:tabLst>
                          <a:tab pos="678815" algn="l"/>
                        </a:tabLst>
                      </a:pPr>
                      <a:r>
                        <a:rPr lang="en-US" sz="1400" noProof="0" dirty="0"/>
                        <a:t>Threats</a:t>
                      </a:r>
                      <a:endParaRPr lang="en-US" sz="1400" noProof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868" marR="89868" marT="0" marB="0">
                    <a:solidFill>
                      <a:srgbClr val="8AB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627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89868" marR="8986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89868" marR="8986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lvl="0" indent="-3429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tabLst>
                          <a:tab pos="678815" algn="l"/>
                        </a:tabLst>
                      </a:pPr>
                      <a:r>
                        <a:rPr lang="en-U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89868" marR="8986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 </a:t>
                      </a:r>
                    </a:p>
                  </a:txBody>
                  <a:tcPr marL="89868" marR="8986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19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B95A0-D44B-4D8F-6A8D-4D32FCCE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for our start-up: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A0543C-64A6-C2A7-8BD8-A5CD26F3E93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2F2765C-A31E-4CFF-99C4-D6B2C2DC1A6B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68086B-5A14-CDD2-5F4B-99E3E84E91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SWOT / TOWS</a:t>
            </a:r>
          </a:p>
        </p:txBody>
      </p:sp>
      <p:graphicFrame>
        <p:nvGraphicFramePr>
          <p:cNvPr id="3" name="Tabelle 7">
            <a:extLst>
              <a:ext uri="{FF2B5EF4-FFF2-40B4-BE49-F238E27FC236}">
                <a16:creationId xmlns:a16="http://schemas.microsoft.com/office/drawing/2014/main" id="{81692A92-3BB5-6E7C-9B65-E4B53418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72389"/>
              </p:ext>
            </p:extLst>
          </p:nvPr>
        </p:nvGraphicFramePr>
        <p:xfrm>
          <a:off x="116946" y="1268759"/>
          <a:ext cx="9516573" cy="4830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191">
                  <a:extLst>
                    <a:ext uri="{9D8B030D-6E8A-4147-A177-3AD203B41FA5}">
                      <a16:colId xmlns:a16="http://schemas.microsoft.com/office/drawing/2014/main" val="4048981492"/>
                    </a:ext>
                  </a:extLst>
                </a:gridCol>
                <a:gridCol w="3172191">
                  <a:extLst>
                    <a:ext uri="{9D8B030D-6E8A-4147-A177-3AD203B41FA5}">
                      <a16:colId xmlns:a16="http://schemas.microsoft.com/office/drawing/2014/main" val="1464826385"/>
                    </a:ext>
                  </a:extLst>
                </a:gridCol>
                <a:gridCol w="3172191">
                  <a:extLst>
                    <a:ext uri="{9D8B030D-6E8A-4147-A177-3AD203B41FA5}">
                      <a16:colId xmlns:a16="http://schemas.microsoft.com/office/drawing/2014/main" val="122398482"/>
                    </a:ext>
                  </a:extLst>
                </a:gridCol>
              </a:tblGrid>
              <a:tr h="16100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Opportunities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8AB3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Threats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8AB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046576"/>
                  </a:ext>
                </a:extLst>
              </a:tr>
              <a:tr h="161002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Strengths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 </a:t>
                      </a:r>
                    </a:p>
                  </a:txBody>
                  <a:tcPr>
                    <a:solidFill>
                      <a:srgbClr val="8AB3D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543905"/>
                  </a:ext>
                </a:extLst>
              </a:tr>
              <a:tr h="161002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Weaknesses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 </a:t>
                      </a:r>
                    </a:p>
                  </a:txBody>
                  <a:tcPr>
                    <a:solidFill>
                      <a:srgbClr val="8AB3D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5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807269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_F_E-DL_d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zhaw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E7DEF88F658D42B2FCFAB2838045D1" ma:contentTypeVersion="2" ma:contentTypeDescription="Ein neues Dokument erstellen." ma:contentTypeScope="" ma:versionID="677d9c2ea9701bff67932e73bac93509">
  <xsd:schema xmlns:xsd="http://www.w3.org/2001/XMLSchema" xmlns:xs="http://www.w3.org/2001/XMLSchema" xmlns:p="http://schemas.microsoft.com/office/2006/metadata/properties" xmlns:ns2="3e3df7bb-176f-4929-901c-1a527cd34fc0" targetNamespace="http://schemas.microsoft.com/office/2006/metadata/properties" ma:root="true" ma:fieldsID="1f72c8729064767083c802cbde8dbf6a" ns2:_="">
    <xsd:import namespace="3e3df7bb-176f-4929-901c-1a527cd34f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df7bb-176f-4929-901c-1a527cd34f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89AC4B-4475-48E1-8510-62740CE113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A5546A-D365-4FF3-9EC3-CDE53666F3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E9BDCC7-D02C-4F20-8B53-5597710D642B}">
  <ds:schemaRefs>
    <ds:schemaRef ds:uri="3e3df7bb-176f-4929-901c-1a527cd34f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Folien_F_E-DL_de.potx</Template>
  <TotalTime>0</TotalTime>
  <Words>136</Words>
  <Application>Microsoft Office PowerPoint</Application>
  <PresentationFormat>A4-Papier (210 x 297 mm)</PresentationFormat>
  <Paragraphs>97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Folien_F_E-DL_de</vt:lpstr>
      <vt:lpstr>Analysis for our start-up: </vt:lpstr>
      <vt:lpstr>Analysis for our start-up: </vt:lpstr>
      <vt:lpstr>Analysis for our start-up: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Teresa Tinz</dc:creator>
  <cp:lastModifiedBy>Fuchs Rainer (fuhs)</cp:lastModifiedBy>
  <cp:revision>933</cp:revision>
  <cp:lastPrinted>2014-01-29T09:21:11Z</cp:lastPrinted>
  <dcterms:created xsi:type="dcterms:W3CDTF">2013-02-18T09:32:08Z</dcterms:created>
  <dcterms:modified xsi:type="dcterms:W3CDTF">2023-02-17T14:12:45Z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2023-01-06T11:37:16Z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870b050a-3b85-4475-b187-589310c03b54</vt:lpwstr>
  </property>
  <property fmtid="{D5CDD505-2E9C-101B-9397-08002B2CF9AE}" pid="8" name="MSIP_Label_10d9bad3-6dac-4e9a-89a3-89f3b8d247b2_ContentBits">
    <vt:lpwstr>0</vt:lpwstr>
  </property>
  <property fmtid="{D5CDD505-2E9C-101B-9397-08002B2CF9AE}" pid="9" name="ContentTypeId">
    <vt:lpwstr>0x010100FFE7DEF88F658D42B2FCFAB2838045D1</vt:lpwstr>
  </property>
</Properties>
</file>