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86" r:id="rId6"/>
    <p:sldId id="281" r:id="rId7"/>
    <p:sldId id="258" r:id="rId8"/>
    <p:sldId id="272" r:id="rId9"/>
    <p:sldId id="270" r:id="rId10"/>
    <p:sldId id="284" r:id="rId11"/>
    <p:sldId id="283" r:id="rId12"/>
    <p:sldId id="290" r:id="rId13"/>
    <p:sldId id="287" r:id="rId14"/>
    <p:sldId id="267" r:id="rId15"/>
    <p:sldId id="259" r:id="rId16"/>
    <p:sldId id="260" r:id="rId17"/>
    <p:sldId id="261" r:id="rId18"/>
    <p:sldId id="262" r:id="rId19"/>
    <p:sldId id="276" r:id="rId20"/>
    <p:sldId id="277" r:id="rId21"/>
    <p:sldId id="288" r:id="rId22"/>
    <p:sldId id="278" r:id="rId23"/>
    <p:sldId id="279" r:id="rId24"/>
    <p:sldId id="282" r:id="rId25"/>
    <p:sldId id="274" r:id="rId26"/>
    <p:sldId id="275" r:id="rId27"/>
    <p:sldId id="289" r:id="rId28"/>
    <p:sldId id="2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25D"/>
    <a:srgbClr val="3B9FA7"/>
    <a:srgbClr val="5E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E868B8-A624-47F2-83B7-9005F3E9133D}" v="1025" dt="2020-04-18T01:38:07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e Marie Hines" userId="6849f81d-dd42-4637-8c1f-7de7f6bcffdc" providerId="ADAL" clId="{49E868B8-A624-47F2-83B7-9005F3E9133D}"/>
    <pc:docChg chg="undo redo custSel mod addSld delSld modSld sldOrd modMainMaster">
      <pc:chgData name="Zoe Marie Hines" userId="6849f81d-dd42-4637-8c1f-7de7f6bcffdc" providerId="ADAL" clId="{49E868B8-A624-47F2-83B7-9005F3E9133D}" dt="2020-04-18T01:42:59.582" v="5100" actId="403"/>
      <pc:docMkLst>
        <pc:docMk/>
      </pc:docMkLst>
      <pc:sldChg chg="addSp delSp modSp mod setBg setClrOvrMap">
        <pc:chgData name="Zoe Marie Hines" userId="6849f81d-dd42-4637-8c1f-7de7f6bcffdc" providerId="ADAL" clId="{49E868B8-A624-47F2-83B7-9005F3E9133D}" dt="2020-04-18T01:41:02.862" v="5095" actId="14100"/>
        <pc:sldMkLst>
          <pc:docMk/>
          <pc:sldMk cId="243880272" sldId="256"/>
        </pc:sldMkLst>
        <pc:spChg chg="mod">
          <ac:chgData name="Zoe Marie Hines" userId="6849f81d-dd42-4637-8c1f-7de7f6bcffdc" providerId="ADAL" clId="{49E868B8-A624-47F2-83B7-9005F3E9133D}" dt="2020-04-18T01:41:02.862" v="5095" actId="14100"/>
          <ac:spMkLst>
            <pc:docMk/>
            <pc:sldMk cId="243880272" sldId="256"/>
            <ac:spMk id="2" creationId="{1FCFC725-07E8-4B9B-9C87-4D2E72920F42}"/>
          </ac:spMkLst>
        </pc:spChg>
        <pc:spChg chg="mod">
          <ac:chgData name="Zoe Marie Hines" userId="6849f81d-dd42-4637-8c1f-7de7f6bcffdc" providerId="ADAL" clId="{49E868B8-A624-47F2-83B7-9005F3E9133D}" dt="2020-04-18T01:39:32.182" v="5067" actId="242"/>
          <ac:spMkLst>
            <pc:docMk/>
            <pc:sldMk cId="243880272" sldId="256"/>
            <ac:spMk id="3" creationId="{0142CD0B-1260-495A-BF28-0104F5E83246}"/>
          </ac:spMkLst>
        </pc:spChg>
        <pc:spChg chg="add del">
          <ac:chgData name="Zoe Marie Hines" userId="6849f81d-dd42-4637-8c1f-7de7f6bcffdc" providerId="ADAL" clId="{49E868B8-A624-47F2-83B7-9005F3E9133D}" dt="2020-04-18T01:39:08.712" v="5065" actId="26606"/>
          <ac:spMkLst>
            <pc:docMk/>
            <pc:sldMk cId="243880272" sldId="256"/>
            <ac:spMk id="5" creationId="{C28D0172-F2E0-4763-9C35-F022664959D8}"/>
          </ac:spMkLst>
        </pc:spChg>
        <pc:spChg chg="add del">
          <ac:chgData name="Zoe Marie Hines" userId="6849f81d-dd42-4637-8c1f-7de7f6bcffdc" providerId="ADAL" clId="{49E868B8-A624-47F2-83B7-9005F3E9133D}" dt="2020-04-18T01:39:08.712" v="5065" actId="26606"/>
          <ac:spMkLst>
            <pc:docMk/>
            <pc:sldMk cId="243880272" sldId="256"/>
            <ac:spMk id="6" creationId="{9F2851FB-E841-4509-8A6D-A416376EA380}"/>
          </ac:spMkLst>
        </pc:spChg>
        <pc:spChg chg="add del">
          <ac:chgData name="Zoe Marie Hines" userId="6849f81d-dd42-4637-8c1f-7de7f6bcffdc" providerId="ADAL" clId="{49E868B8-A624-47F2-83B7-9005F3E9133D}" dt="2020-04-18T01:39:08.712" v="5065" actId="26606"/>
          <ac:spMkLst>
            <pc:docMk/>
            <pc:sldMk cId="243880272" sldId="256"/>
            <ac:spMk id="7" creationId="{DF6FB2B2-CE21-407F-B22E-302DADC2C3D3}"/>
          </ac:spMkLst>
        </pc:spChg>
        <pc:spChg chg="add del">
          <ac:chgData name="Zoe Marie Hines" userId="6849f81d-dd42-4637-8c1f-7de7f6bcffdc" providerId="ADAL" clId="{49E868B8-A624-47F2-83B7-9005F3E9133D}" dt="2020-04-17T16:33:20.351" v="1641" actId="26606"/>
          <ac:spMkLst>
            <pc:docMk/>
            <pc:sldMk cId="243880272" sldId="256"/>
            <ac:spMk id="8" creationId="{C28D0172-F2E0-4763-9C35-F022664959D8}"/>
          </ac:spMkLst>
        </pc:spChg>
        <pc:spChg chg="add del">
          <ac:chgData name="Zoe Marie Hines" userId="6849f81d-dd42-4637-8c1f-7de7f6bcffdc" providerId="ADAL" clId="{49E868B8-A624-47F2-83B7-9005F3E9133D}" dt="2020-04-18T01:39:08.702" v="5064" actId="26606"/>
          <ac:spMkLst>
            <pc:docMk/>
            <pc:sldMk cId="243880272" sldId="256"/>
            <ac:spMk id="9" creationId="{E34FA10D-5116-47B4-A70E-776435251326}"/>
          </ac:spMkLst>
        </pc:spChg>
        <pc:spChg chg="add del">
          <ac:chgData name="Zoe Marie Hines" userId="6849f81d-dd42-4637-8c1f-7de7f6bcffdc" providerId="ADAL" clId="{49E868B8-A624-47F2-83B7-9005F3E9133D}" dt="2020-04-17T16:33:20.351" v="1641" actId="26606"/>
          <ac:spMkLst>
            <pc:docMk/>
            <pc:sldMk cId="243880272" sldId="256"/>
            <ac:spMk id="10" creationId="{9F2851FB-E841-4509-8A6D-A416376EA380}"/>
          </ac:spMkLst>
        </pc:spChg>
        <pc:spChg chg="add del">
          <ac:chgData name="Zoe Marie Hines" userId="6849f81d-dd42-4637-8c1f-7de7f6bcffdc" providerId="ADAL" clId="{49E868B8-A624-47F2-83B7-9005F3E9133D}" dt="2020-04-17T16:33:20.351" v="1641" actId="26606"/>
          <ac:spMkLst>
            <pc:docMk/>
            <pc:sldMk cId="243880272" sldId="256"/>
            <ac:spMk id="12" creationId="{DF6FB2B2-CE21-407F-B22E-302DADC2C3D3}"/>
          </ac:spMkLst>
        </pc:spChg>
        <pc:spChg chg="add del">
          <ac:chgData name="Zoe Marie Hines" userId="6849f81d-dd42-4637-8c1f-7de7f6bcffdc" providerId="ADAL" clId="{49E868B8-A624-47F2-83B7-9005F3E9133D}" dt="2020-04-18T01:39:08.702" v="5064" actId="26606"/>
          <ac:spMkLst>
            <pc:docMk/>
            <pc:sldMk cId="243880272" sldId="256"/>
            <ac:spMk id="14" creationId="{B2718AAE-52B9-4DD9-9D83-A9C975C9DC2D}"/>
          </ac:spMkLst>
        </pc:spChg>
        <pc:spChg chg="add del">
          <ac:chgData name="Zoe Marie Hines" userId="6849f81d-dd42-4637-8c1f-7de7f6bcffdc" providerId="ADAL" clId="{49E868B8-A624-47F2-83B7-9005F3E9133D}" dt="2020-04-18T01:39:08.702" v="5064" actId="26606"/>
          <ac:spMkLst>
            <pc:docMk/>
            <pc:sldMk cId="243880272" sldId="256"/>
            <ac:spMk id="16" creationId="{49FF39B1-9689-44AE-A803-7B90A059DC56}"/>
          </ac:spMkLst>
        </pc:spChg>
        <pc:spChg chg="add del">
          <ac:chgData name="Zoe Marie Hines" userId="6849f81d-dd42-4637-8c1f-7de7f6bcffdc" providerId="ADAL" clId="{49E868B8-A624-47F2-83B7-9005F3E9133D}" dt="2020-04-18T01:39:08.702" v="5064" actId="26606"/>
          <ac:spMkLst>
            <pc:docMk/>
            <pc:sldMk cId="243880272" sldId="256"/>
            <ac:spMk id="18" creationId="{6C74A888-48BE-4604-BB14-E6C5E9D0F2FB}"/>
          </ac:spMkLst>
        </pc:spChg>
        <pc:spChg chg="add">
          <ac:chgData name="Zoe Marie Hines" userId="6849f81d-dd42-4637-8c1f-7de7f6bcffdc" providerId="ADAL" clId="{49E868B8-A624-47F2-83B7-9005F3E9133D}" dt="2020-04-18T01:39:08.712" v="5065" actId="26606"/>
          <ac:spMkLst>
            <pc:docMk/>
            <pc:sldMk cId="243880272" sldId="256"/>
            <ac:spMk id="20" creationId="{59EC6FFF-3949-4638-A265-B1515909B9FA}"/>
          </ac:spMkLst>
        </pc:spChg>
        <pc:spChg chg="add">
          <ac:chgData name="Zoe Marie Hines" userId="6849f81d-dd42-4637-8c1f-7de7f6bcffdc" providerId="ADAL" clId="{49E868B8-A624-47F2-83B7-9005F3E9133D}" dt="2020-04-18T01:39:08.712" v="5065" actId="26606"/>
          <ac:spMkLst>
            <pc:docMk/>
            <pc:sldMk cId="243880272" sldId="256"/>
            <ac:spMk id="21" creationId="{8C05BC5F-3118-49D0-B18C-5D9CC922C23D}"/>
          </ac:spMkLst>
        </pc:spChg>
        <pc:spChg chg="add">
          <ac:chgData name="Zoe Marie Hines" userId="6849f81d-dd42-4637-8c1f-7de7f6bcffdc" providerId="ADAL" clId="{49E868B8-A624-47F2-83B7-9005F3E9133D}" dt="2020-04-18T01:39:08.712" v="5065" actId="26606"/>
          <ac:spMkLst>
            <pc:docMk/>
            <pc:sldMk cId="243880272" sldId="256"/>
            <ac:spMk id="22" creationId="{9A4B1E59-3C8A-453C-B841-6AB3B0CF7069}"/>
          </ac:spMkLst>
        </pc:spChg>
      </pc:sldChg>
      <pc:sldChg chg="del">
        <pc:chgData name="Zoe Marie Hines" userId="6849f81d-dd42-4637-8c1f-7de7f6bcffdc" providerId="ADAL" clId="{49E868B8-A624-47F2-83B7-9005F3E9133D}" dt="2020-04-18T01:30:52.439" v="4974" actId="2696"/>
        <pc:sldMkLst>
          <pc:docMk/>
          <pc:sldMk cId="1873043709" sldId="257"/>
        </pc:sldMkLst>
      </pc:sldChg>
      <pc:sldChg chg="addSp delSp modSp ord">
        <pc:chgData name="Zoe Marie Hines" userId="6849f81d-dd42-4637-8c1f-7de7f6bcffdc" providerId="ADAL" clId="{49E868B8-A624-47F2-83B7-9005F3E9133D}" dt="2020-04-17T19:39:02.228" v="3332" actId="403"/>
        <pc:sldMkLst>
          <pc:docMk/>
          <pc:sldMk cId="573590096" sldId="258"/>
        </pc:sldMkLst>
        <pc:spChg chg="mod">
          <ac:chgData name="Zoe Marie Hines" userId="6849f81d-dd42-4637-8c1f-7de7f6bcffdc" providerId="ADAL" clId="{49E868B8-A624-47F2-83B7-9005F3E9133D}" dt="2020-04-17T03:45:18.601" v="534" actId="20577"/>
          <ac:spMkLst>
            <pc:docMk/>
            <pc:sldMk cId="573590096" sldId="258"/>
            <ac:spMk id="2" creationId="{BB534045-096E-476B-8BDD-4B2225020504}"/>
          </ac:spMkLst>
        </pc:spChg>
        <pc:spChg chg="add mod">
          <ac:chgData name="Zoe Marie Hines" userId="6849f81d-dd42-4637-8c1f-7de7f6bcffdc" providerId="ADAL" clId="{49E868B8-A624-47F2-83B7-9005F3E9133D}" dt="2020-04-17T19:36:12.255" v="3306" actId="20577"/>
          <ac:spMkLst>
            <pc:docMk/>
            <pc:sldMk cId="573590096" sldId="258"/>
            <ac:spMk id="3" creationId="{B6CCBD7D-44CC-4BC6-9BA8-E4E6215F9962}"/>
          </ac:spMkLst>
        </pc:spChg>
        <pc:spChg chg="add mod">
          <ac:chgData name="Zoe Marie Hines" userId="6849f81d-dd42-4637-8c1f-7de7f6bcffdc" providerId="ADAL" clId="{49E868B8-A624-47F2-83B7-9005F3E9133D}" dt="2020-04-17T19:39:02.228" v="3332" actId="403"/>
          <ac:spMkLst>
            <pc:docMk/>
            <pc:sldMk cId="573590096" sldId="258"/>
            <ac:spMk id="4" creationId="{B10AAC9B-48EF-4CB9-9B5D-D5916FF16F25}"/>
          </ac:spMkLst>
        </pc:spChg>
        <pc:spChg chg="add mod">
          <ac:chgData name="Zoe Marie Hines" userId="6849f81d-dd42-4637-8c1f-7de7f6bcffdc" providerId="ADAL" clId="{49E868B8-A624-47F2-83B7-9005F3E9133D}" dt="2020-04-17T19:36:27.341" v="3319" actId="1038"/>
          <ac:spMkLst>
            <pc:docMk/>
            <pc:sldMk cId="573590096" sldId="258"/>
            <ac:spMk id="5" creationId="{E10F1BD9-DD3A-4F9D-B08C-4BB8FC8255D2}"/>
          </ac:spMkLst>
        </pc:spChg>
        <pc:spChg chg="add mod">
          <ac:chgData name="Zoe Marie Hines" userId="6849f81d-dd42-4637-8c1f-7de7f6bcffdc" providerId="ADAL" clId="{49E868B8-A624-47F2-83B7-9005F3E9133D}" dt="2020-04-17T19:39:02.228" v="3332" actId="403"/>
          <ac:spMkLst>
            <pc:docMk/>
            <pc:sldMk cId="573590096" sldId="258"/>
            <ac:spMk id="6" creationId="{A20AB01D-3B98-410B-9731-D0531F95C9F7}"/>
          </ac:spMkLst>
        </pc:spChg>
        <pc:spChg chg="del">
          <ac:chgData name="Zoe Marie Hines" userId="6849f81d-dd42-4637-8c1f-7de7f6bcffdc" providerId="ADAL" clId="{49E868B8-A624-47F2-83B7-9005F3E9133D}" dt="2020-04-17T03:39:28.631" v="455"/>
          <ac:spMkLst>
            <pc:docMk/>
            <pc:sldMk cId="573590096" sldId="258"/>
            <ac:spMk id="7" creationId="{D7B11188-54F4-4AB4-BC91-7E84BC0C8C9C}"/>
          </ac:spMkLst>
        </pc:spChg>
      </pc:sldChg>
      <pc:sldChg chg="addSp delSp modSp mod setBg">
        <pc:chgData name="Zoe Marie Hines" userId="6849f81d-dd42-4637-8c1f-7de7f6bcffdc" providerId="ADAL" clId="{49E868B8-A624-47F2-83B7-9005F3E9133D}" dt="2020-04-17T19:51:32.100" v="3543" actId="20577"/>
        <pc:sldMkLst>
          <pc:docMk/>
          <pc:sldMk cId="2760250114" sldId="259"/>
        </pc:sldMkLst>
        <pc:spChg chg="mod">
          <ac:chgData name="Zoe Marie Hines" userId="6849f81d-dd42-4637-8c1f-7de7f6bcffdc" providerId="ADAL" clId="{49E868B8-A624-47F2-83B7-9005F3E9133D}" dt="2020-04-17T19:43:34.984" v="3418" actId="26606"/>
          <ac:spMkLst>
            <pc:docMk/>
            <pc:sldMk cId="2760250114" sldId="259"/>
            <ac:spMk id="2" creationId="{BB534045-096E-476B-8BDD-4B2225020504}"/>
          </ac:spMkLst>
        </pc:spChg>
        <pc:spChg chg="add del">
          <ac:chgData name="Zoe Marie Hines" userId="6849f81d-dd42-4637-8c1f-7de7f6bcffdc" providerId="ADAL" clId="{49E868B8-A624-47F2-83B7-9005F3E9133D}" dt="2020-04-17T04:21:02.992" v="924"/>
          <ac:spMkLst>
            <pc:docMk/>
            <pc:sldMk cId="2760250114" sldId="259"/>
            <ac:spMk id="3" creationId="{F4B02C4A-477E-406A-9AEA-A7772179FE82}"/>
          </ac:spMkLst>
        </pc:spChg>
        <pc:spChg chg="mod">
          <ac:chgData name="Zoe Marie Hines" userId="6849f81d-dd42-4637-8c1f-7de7f6bcffdc" providerId="ADAL" clId="{49E868B8-A624-47F2-83B7-9005F3E9133D}" dt="2020-04-17T19:51:32.100" v="3543" actId="20577"/>
          <ac:spMkLst>
            <pc:docMk/>
            <pc:sldMk cId="2760250114" sldId="259"/>
            <ac:spMk id="9" creationId="{8BEBE9DD-A06A-4940-A0C7-0DDA4DEDDBA5}"/>
          </ac:spMkLst>
        </pc:spChg>
        <pc:graphicFrameChg chg="add del mod modGraphic">
          <ac:chgData name="Zoe Marie Hines" userId="6849f81d-dd42-4637-8c1f-7de7f6bcffdc" providerId="ADAL" clId="{49E868B8-A624-47F2-83B7-9005F3E9133D}" dt="2020-04-17T19:47:13.835" v="3490" actId="478"/>
          <ac:graphicFrameMkLst>
            <pc:docMk/>
            <pc:sldMk cId="2760250114" sldId="259"/>
            <ac:graphicFrameMk id="5" creationId="{B500650D-7877-457C-BE09-9DFD8414DF11}"/>
          </ac:graphicFrameMkLst>
        </pc:graphicFrameChg>
        <pc:picChg chg="add del mod ord">
          <ac:chgData name="Zoe Marie Hines" userId="6849f81d-dd42-4637-8c1f-7de7f6bcffdc" providerId="ADAL" clId="{49E868B8-A624-47F2-83B7-9005F3E9133D}" dt="2020-04-17T19:47:15.609" v="3491" actId="478"/>
          <ac:picMkLst>
            <pc:docMk/>
            <pc:sldMk cId="2760250114" sldId="259"/>
            <ac:picMk id="6" creationId="{38309B18-595C-4996-9830-696A6DAA17E5}"/>
          </ac:picMkLst>
        </pc:picChg>
      </pc:sldChg>
      <pc:sldChg chg="addSp delSp modSp add del mod setBg setClrOvrMap">
        <pc:chgData name="Zoe Marie Hines" userId="6849f81d-dd42-4637-8c1f-7de7f6bcffdc" providerId="ADAL" clId="{49E868B8-A624-47F2-83B7-9005F3E9133D}" dt="2020-04-17T20:45:25.364" v="3894" actId="1037"/>
        <pc:sldMkLst>
          <pc:docMk/>
          <pc:sldMk cId="2916279978" sldId="260"/>
        </pc:sldMkLst>
        <pc:spChg chg="mod">
          <ac:chgData name="Zoe Marie Hines" userId="6849f81d-dd42-4637-8c1f-7de7f6bcffdc" providerId="ADAL" clId="{49E868B8-A624-47F2-83B7-9005F3E9133D}" dt="2020-04-17T04:01:38.221" v="728" actId="26606"/>
          <ac:spMkLst>
            <pc:docMk/>
            <pc:sldMk cId="2916279978" sldId="260"/>
            <ac:spMk id="2" creationId="{BB534045-096E-476B-8BDD-4B2225020504}"/>
          </ac:spMkLst>
        </pc:spChg>
        <pc:spChg chg="add del mod">
          <ac:chgData name="Zoe Marie Hines" userId="6849f81d-dd42-4637-8c1f-7de7f6bcffdc" providerId="ADAL" clId="{49E868B8-A624-47F2-83B7-9005F3E9133D}" dt="2020-04-17T03:59:26.831" v="696" actId="478"/>
          <ac:spMkLst>
            <pc:docMk/>
            <pc:sldMk cId="2916279978" sldId="260"/>
            <ac:spMk id="6" creationId="{F81B5C9E-1596-4F21-9BD0-F86127A1EDD2}"/>
          </ac:spMkLst>
        </pc:spChg>
        <pc:spChg chg="add del mod">
          <ac:chgData name="Zoe Marie Hines" userId="6849f81d-dd42-4637-8c1f-7de7f6bcffdc" providerId="ADAL" clId="{49E868B8-A624-47F2-83B7-9005F3E9133D}" dt="2020-04-17T04:01:38.051" v="727"/>
          <ac:spMkLst>
            <pc:docMk/>
            <pc:sldMk cId="2916279978" sldId="260"/>
            <ac:spMk id="8" creationId="{491D3489-5D64-492F-8774-3E4512E5CFA2}"/>
          </ac:spMkLst>
        </pc:spChg>
        <pc:spChg chg="add del mod">
          <ac:chgData name="Zoe Marie Hines" userId="6849f81d-dd42-4637-8c1f-7de7f6bcffdc" providerId="ADAL" clId="{49E868B8-A624-47F2-83B7-9005F3E9133D}" dt="2020-04-17T19:51:32.424" v="3545" actId="478"/>
          <ac:spMkLst>
            <pc:docMk/>
            <pc:sldMk cId="2916279978" sldId="260"/>
            <ac:spMk id="13" creationId="{BCB33817-31DC-4D96-9E3D-938878334B9C}"/>
          </ac:spMkLst>
        </pc:spChg>
        <pc:spChg chg="add del mod">
          <ac:chgData name="Zoe Marie Hines" userId="6849f81d-dd42-4637-8c1f-7de7f6bcffdc" providerId="ADAL" clId="{49E868B8-A624-47F2-83B7-9005F3E9133D}" dt="2020-04-17T19:51:49.137" v="3551"/>
          <ac:spMkLst>
            <pc:docMk/>
            <pc:sldMk cId="2916279978" sldId="260"/>
            <ac:spMk id="14" creationId="{DDFC1B6F-E256-4B0C-9F77-1A8B09A976A3}"/>
          </ac:spMkLst>
        </pc:spChg>
        <pc:spChg chg="add del">
          <ac:chgData name="Zoe Marie Hines" userId="6849f81d-dd42-4637-8c1f-7de7f6bcffdc" providerId="ADAL" clId="{49E868B8-A624-47F2-83B7-9005F3E9133D}" dt="2020-04-17T04:01:38.441" v="729" actId="478"/>
          <ac:spMkLst>
            <pc:docMk/>
            <pc:sldMk cId="2916279978" sldId="260"/>
            <ac:spMk id="15" creationId="{81ED5B4C-2950-4576-8AFF-F5B49D971A58}"/>
          </ac:spMkLst>
        </pc:spChg>
        <pc:spChg chg="add del mod">
          <ac:chgData name="Zoe Marie Hines" userId="6849f81d-dd42-4637-8c1f-7de7f6bcffdc" providerId="ADAL" clId="{49E868B8-A624-47F2-83B7-9005F3E9133D}" dt="2020-04-17T19:52:23.448" v="3561" actId="478"/>
          <ac:spMkLst>
            <pc:docMk/>
            <pc:sldMk cId="2916279978" sldId="260"/>
            <ac:spMk id="16" creationId="{F8E20822-05CB-42A5-ACBC-7F15A6EDA117}"/>
          </ac:spMkLst>
        </pc:spChg>
        <pc:spChg chg="add del">
          <ac:chgData name="Zoe Marie Hines" userId="6849f81d-dd42-4637-8c1f-7de7f6bcffdc" providerId="ADAL" clId="{49E868B8-A624-47F2-83B7-9005F3E9133D}" dt="2020-04-17T04:01:38.221" v="728" actId="26606"/>
          <ac:spMkLst>
            <pc:docMk/>
            <pc:sldMk cId="2916279978" sldId="260"/>
            <ac:spMk id="18" creationId="{EE4E366E-272A-409E-840F-9A6A64A9E3FF}"/>
          </ac:spMkLst>
        </pc:spChg>
        <pc:spChg chg="add del">
          <ac:chgData name="Zoe Marie Hines" userId="6849f81d-dd42-4637-8c1f-7de7f6bcffdc" providerId="ADAL" clId="{49E868B8-A624-47F2-83B7-9005F3E9133D}" dt="2020-04-17T04:01:38.221" v="728" actId="26606"/>
          <ac:spMkLst>
            <pc:docMk/>
            <pc:sldMk cId="2916279978" sldId="260"/>
            <ac:spMk id="20" creationId="{A721560C-E4AB-4287-A29C-3F6916794CB9}"/>
          </ac:spMkLst>
        </pc:spChg>
        <pc:spChg chg="add del mod">
          <ac:chgData name="Zoe Marie Hines" userId="6849f81d-dd42-4637-8c1f-7de7f6bcffdc" providerId="ADAL" clId="{49E868B8-A624-47F2-83B7-9005F3E9133D}" dt="2020-04-17T19:51:32.274" v="3544" actId="478"/>
          <ac:spMkLst>
            <pc:docMk/>
            <pc:sldMk cId="2916279978" sldId="260"/>
            <ac:spMk id="21" creationId="{F768E318-46BC-4807-A6E6-86253FECADF9}"/>
          </ac:spMkLst>
        </pc:spChg>
        <pc:spChg chg="add del">
          <ac:chgData name="Zoe Marie Hines" userId="6849f81d-dd42-4637-8c1f-7de7f6bcffdc" providerId="ADAL" clId="{49E868B8-A624-47F2-83B7-9005F3E9133D}" dt="2020-04-17T04:01:38.221" v="728" actId="26606"/>
          <ac:spMkLst>
            <pc:docMk/>
            <pc:sldMk cId="2916279978" sldId="260"/>
            <ac:spMk id="22" creationId="{DF6CFF07-D953-4F9C-9A0E-E0A6AACB6158}"/>
          </ac:spMkLst>
        </pc:spChg>
        <pc:spChg chg="add del">
          <ac:chgData name="Zoe Marie Hines" userId="6849f81d-dd42-4637-8c1f-7de7f6bcffdc" providerId="ADAL" clId="{49E868B8-A624-47F2-83B7-9005F3E9133D}" dt="2020-04-17T19:51:12.358" v="3535"/>
          <ac:spMkLst>
            <pc:docMk/>
            <pc:sldMk cId="2916279978" sldId="260"/>
            <ac:spMk id="23" creationId="{90EC2F8A-8D57-48CF-B193-93AF963C5AB3}"/>
          </ac:spMkLst>
        </pc:spChg>
        <pc:spChg chg="add del">
          <ac:chgData name="Zoe Marie Hines" userId="6849f81d-dd42-4637-8c1f-7de7f6bcffdc" providerId="ADAL" clId="{49E868B8-A624-47F2-83B7-9005F3E9133D}" dt="2020-04-17T04:01:38.221" v="728" actId="26606"/>
          <ac:spMkLst>
            <pc:docMk/>
            <pc:sldMk cId="2916279978" sldId="260"/>
            <ac:spMk id="24" creationId="{DAA4FEEE-0B5F-41BF-825D-60F9FB089568}"/>
          </ac:spMkLst>
        </pc:spChg>
        <pc:spChg chg="add del">
          <ac:chgData name="Zoe Marie Hines" userId="6849f81d-dd42-4637-8c1f-7de7f6bcffdc" providerId="ADAL" clId="{49E868B8-A624-47F2-83B7-9005F3E9133D}" dt="2020-04-17T19:52:00.508" v="3555" actId="478"/>
          <ac:spMkLst>
            <pc:docMk/>
            <pc:sldMk cId="2916279978" sldId="260"/>
            <ac:spMk id="25" creationId="{E2F97BE2-B97A-4D89-83A7-9369BC086406}"/>
          </ac:spMkLst>
        </pc:spChg>
        <pc:spChg chg="add del mod">
          <ac:chgData name="Zoe Marie Hines" userId="6849f81d-dd42-4637-8c1f-7de7f6bcffdc" providerId="ADAL" clId="{49E868B8-A624-47F2-83B7-9005F3E9133D}" dt="2020-04-17T19:52:02.535" v="3556" actId="478"/>
          <ac:spMkLst>
            <pc:docMk/>
            <pc:sldMk cId="2916279978" sldId="260"/>
            <ac:spMk id="26" creationId="{B941F00F-77E1-48DA-B3A2-B72805C7A42D}"/>
          </ac:spMkLst>
        </pc:spChg>
        <pc:spChg chg="add del mod">
          <ac:chgData name="Zoe Marie Hines" userId="6849f81d-dd42-4637-8c1f-7de7f6bcffdc" providerId="ADAL" clId="{49E868B8-A624-47F2-83B7-9005F3E9133D}" dt="2020-04-17T19:52:10.649" v="3557" actId="478"/>
          <ac:spMkLst>
            <pc:docMk/>
            <pc:sldMk cId="2916279978" sldId="260"/>
            <ac:spMk id="28" creationId="{2520826B-15C2-47D1-9E29-C5F818C5561B}"/>
          </ac:spMkLst>
        </pc:spChg>
        <pc:spChg chg="add del">
          <ac:chgData name="Zoe Marie Hines" userId="6849f81d-dd42-4637-8c1f-7de7f6bcffdc" providerId="ADAL" clId="{49E868B8-A624-47F2-83B7-9005F3E9133D}" dt="2020-04-17T19:52:12.320" v="3559"/>
          <ac:spMkLst>
            <pc:docMk/>
            <pc:sldMk cId="2916279978" sldId="260"/>
            <ac:spMk id="29" creationId="{98003361-E528-4CF3-BEB2-E2FBADC75746}"/>
          </ac:spMkLst>
        </pc:spChg>
        <pc:spChg chg="add mod">
          <ac:chgData name="Zoe Marie Hines" userId="6849f81d-dd42-4637-8c1f-7de7f6bcffdc" providerId="ADAL" clId="{49E868B8-A624-47F2-83B7-9005F3E9133D}" dt="2020-04-17T20:45:06.098" v="3869" actId="1035"/>
          <ac:spMkLst>
            <pc:docMk/>
            <pc:sldMk cId="2916279978" sldId="260"/>
            <ac:spMk id="30" creationId="{49C476A3-24A4-47D1-A936-D24ABEDEC432}"/>
          </ac:spMkLst>
        </pc:spChg>
        <pc:graphicFrameChg chg="add del mod modGraphic">
          <ac:chgData name="Zoe Marie Hines" userId="6849f81d-dd42-4637-8c1f-7de7f6bcffdc" providerId="ADAL" clId="{49E868B8-A624-47F2-83B7-9005F3E9133D}" dt="2020-04-17T04:01:37.871" v="726" actId="478"/>
          <ac:graphicFrameMkLst>
            <pc:docMk/>
            <pc:sldMk cId="2916279978" sldId="260"/>
            <ac:graphicFrameMk id="4" creationId="{2B905E11-D8F1-4DD7-8A5B-846BB1F306DB}"/>
          </ac:graphicFrameMkLst>
        </pc:graphicFrameChg>
        <pc:graphicFrameChg chg="add del">
          <ac:chgData name="Zoe Marie Hines" userId="6849f81d-dd42-4637-8c1f-7de7f6bcffdc" providerId="ADAL" clId="{49E868B8-A624-47F2-83B7-9005F3E9133D}" dt="2020-04-17T03:59:38.983" v="700"/>
          <ac:graphicFrameMkLst>
            <pc:docMk/>
            <pc:sldMk cId="2916279978" sldId="260"/>
            <ac:graphicFrameMk id="9" creationId="{EF8B8BBC-65EE-49CA-868F-7F0F0577592E}"/>
          </ac:graphicFrameMkLst>
        </pc:graphicFrameChg>
        <pc:graphicFrameChg chg="add mod modGraphic">
          <ac:chgData name="Zoe Marie Hines" userId="6849f81d-dd42-4637-8c1f-7de7f6bcffdc" providerId="ADAL" clId="{49E868B8-A624-47F2-83B7-9005F3E9133D}" dt="2020-04-17T20:45:25.364" v="3894" actId="1037"/>
          <ac:graphicFrameMkLst>
            <pc:docMk/>
            <pc:sldMk cId="2916279978" sldId="260"/>
            <ac:graphicFrameMk id="17" creationId="{5D21286F-5CA0-4637-A71E-CC38B7CF5FB5}"/>
          </ac:graphicFrameMkLst>
        </pc:graphicFrameChg>
        <pc:picChg chg="add del mod modCrop">
          <ac:chgData name="Zoe Marie Hines" userId="6849f81d-dd42-4637-8c1f-7de7f6bcffdc" providerId="ADAL" clId="{49E868B8-A624-47F2-83B7-9005F3E9133D}" dt="2020-04-17T04:01:37.682" v="725" actId="478"/>
          <ac:picMkLst>
            <pc:docMk/>
            <pc:sldMk cId="2916279978" sldId="260"/>
            <ac:picMk id="5" creationId="{2391EE37-0409-4B1E-A16B-87BE2E76B1F7}"/>
          </ac:picMkLst>
        </pc:picChg>
        <pc:picChg chg="add del">
          <ac:chgData name="Zoe Marie Hines" userId="6849f81d-dd42-4637-8c1f-7de7f6bcffdc" providerId="ADAL" clId="{49E868B8-A624-47F2-83B7-9005F3E9133D}" dt="2020-04-17T03:59:38.983" v="700"/>
          <ac:picMkLst>
            <pc:docMk/>
            <pc:sldMk cId="2916279978" sldId="260"/>
            <ac:picMk id="10" creationId="{BE86FE4D-3A3F-40A7-A1C0-361E39E2BEAC}"/>
          </ac:picMkLst>
        </pc:picChg>
        <pc:picChg chg="add del mod">
          <ac:chgData name="Zoe Marie Hines" userId="6849f81d-dd42-4637-8c1f-7de7f6bcffdc" providerId="ADAL" clId="{49E868B8-A624-47F2-83B7-9005F3E9133D}" dt="2020-04-17T04:01:44.097" v="738" actId="478"/>
          <ac:picMkLst>
            <pc:docMk/>
            <pc:sldMk cId="2916279978" sldId="260"/>
            <ac:picMk id="11" creationId="{3376FDC4-1F1E-43B7-9B12-82053A74A268}"/>
          </ac:picMkLst>
        </pc:picChg>
        <pc:picChg chg="add mod">
          <ac:chgData name="Zoe Marie Hines" userId="6849f81d-dd42-4637-8c1f-7de7f6bcffdc" providerId="ADAL" clId="{49E868B8-A624-47F2-83B7-9005F3E9133D}" dt="2020-04-17T20:45:25.364" v="3894" actId="1037"/>
          <ac:picMkLst>
            <pc:docMk/>
            <pc:sldMk cId="2916279978" sldId="260"/>
            <ac:picMk id="19" creationId="{885CB1A9-A084-418B-8E42-4D2AE79FB1AE}"/>
          </ac:picMkLst>
        </pc:picChg>
      </pc:sldChg>
      <pc:sldChg chg="addSp modSp">
        <pc:chgData name="Zoe Marie Hines" userId="6849f81d-dd42-4637-8c1f-7de7f6bcffdc" providerId="ADAL" clId="{49E868B8-A624-47F2-83B7-9005F3E9133D}" dt="2020-04-17T23:16:19.808" v="4786" actId="14861"/>
        <pc:sldMkLst>
          <pc:docMk/>
          <pc:sldMk cId="1186781021" sldId="261"/>
        </pc:sldMkLst>
        <pc:spChg chg="mod">
          <ac:chgData name="Zoe Marie Hines" userId="6849f81d-dd42-4637-8c1f-7de7f6bcffdc" providerId="ADAL" clId="{49E868B8-A624-47F2-83B7-9005F3E9133D}" dt="2020-04-17T18:13:09.828" v="2512" actId="20577"/>
          <ac:spMkLst>
            <pc:docMk/>
            <pc:sldMk cId="1186781021" sldId="261"/>
            <ac:spMk id="2" creationId="{605FF5D6-D240-4A03-AE8D-51E8F7864430}"/>
          </ac:spMkLst>
        </pc:spChg>
        <pc:spChg chg="mod">
          <ac:chgData name="Zoe Marie Hines" userId="6849f81d-dd42-4637-8c1f-7de7f6bcffdc" providerId="ADAL" clId="{49E868B8-A624-47F2-83B7-9005F3E9133D}" dt="2020-04-17T20:44:41.051" v="3859" actId="27636"/>
          <ac:spMkLst>
            <pc:docMk/>
            <pc:sldMk cId="1186781021" sldId="261"/>
            <ac:spMk id="3" creationId="{3FD2AAF9-5D8D-4F1D-B49C-AB4C60EEDCE2}"/>
          </ac:spMkLst>
        </pc:spChg>
        <pc:picChg chg="add mod">
          <ac:chgData name="Zoe Marie Hines" userId="6849f81d-dd42-4637-8c1f-7de7f6bcffdc" providerId="ADAL" clId="{49E868B8-A624-47F2-83B7-9005F3E9133D}" dt="2020-04-17T23:16:19.808" v="4786" actId="14861"/>
          <ac:picMkLst>
            <pc:docMk/>
            <pc:sldMk cId="1186781021" sldId="261"/>
            <ac:picMk id="5" creationId="{76123FBC-4367-4C1E-BAF3-A729ADF90FE3}"/>
          </ac:picMkLst>
        </pc:picChg>
      </pc:sldChg>
      <pc:sldChg chg="addSp modSp ord">
        <pc:chgData name="Zoe Marie Hines" userId="6849f81d-dd42-4637-8c1f-7de7f6bcffdc" providerId="ADAL" clId="{49E868B8-A624-47F2-83B7-9005F3E9133D}" dt="2020-04-17T19:18:09.846" v="3221" actId="20577"/>
        <pc:sldMkLst>
          <pc:docMk/>
          <pc:sldMk cId="2493624225" sldId="262"/>
        </pc:sldMkLst>
        <pc:spChg chg="mod">
          <ac:chgData name="Zoe Marie Hines" userId="6849f81d-dd42-4637-8c1f-7de7f6bcffdc" providerId="ADAL" clId="{49E868B8-A624-47F2-83B7-9005F3E9133D}" dt="2020-04-17T18:17:48.501" v="2607" actId="20577"/>
          <ac:spMkLst>
            <pc:docMk/>
            <pc:sldMk cId="2493624225" sldId="262"/>
            <ac:spMk id="2" creationId="{5C1A8AB5-0B45-40A5-9F34-23FC63FB29A7}"/>
          </ac:spMkLst>
        </pc:spChg>
        <pc:spChg chg="mod">
          <ac:chgData name="Zoe Marie Hines" userId="6849f81d-dd42-4637-8c1f-7de7f6bcffdc" providerId="ADAL" clId="{49E868B8-A624-47F2-83B7-9005F3E9133D}" dt="2020-04-17T19:17:54.648" v="3219" actId="27636"/>
          <ac:spMkLst>
            <pc:docMk/>
            <pc:sldMk cId="2493624225" sldId="262"/>
            <ac:spMk id="3" creationId="{C0FE34F2-83C1-465E-BCC7-A0BA8976266E}"/>
          </ac:spMkLst>
        </pc:spChg>
        <pc:spChg chg="add mod">
          <ac:chgData name="Zoe Marie Hines" userId="6849f81d-dd42-4637-8c1f-7de7f6bcffdc" providerId="ADAL" clId="{49E868B8-A624-47F2-83B7-9005F3E9133D}" dt="2020-04-17T19:18:09.846" v="3221" actId="20577"/>
          <ac:spMkLst>
            <pc:docMk/>
            <pc:sldMk cId="2493624225" sldId="262"/>
            <ac:spMk id="4" creationId="{866C66FD-6333-4D42-84A6-F47DD49A0216}"/>
          </ac:spMkLst>
        </pc:spChg>
      </pc:sldChg>
      <pc:sldChg chg="modSp del">
        <pc:chgData name="Zoe Marie Hines" userId="6849f81d-dd42-4637-8c1f-7de7f6bcffdc" providerId="ADAL" clId="{49E868B8-A624-47F2-83B7-9005F3E9133D}" dt="2020-04-17T18:14:41.975" v="2559" actId="2696"/>
        <pc:sldMkLst>
          <pc:docMk/>
          <pc:sldMk cId="2937375550" sldId="263"/>
        </pc:sldMkLst>
        <pc:spChg chg="mod">
          <ac:chgData name="Zoe Marie Hines" userId="6849f81d-dd42-4637-8c1f-7de7f6bcffdc" providerId="ADAL" clId="{49E868B8-A624-47F2-83B7-9005F3E9133D}" dt="2020-04-17T18:00:23.926" v="2419" actId="5793"/>
          <ac:spMkLst>
            <pc:docMk/>
            <pc:sldMk cId="2937375550" sldId="263"/>
            <ac:spMk id="3" creationId="{7CEBC3A5-AA54-4B3C-89FA-06D71C758D22}"/>
          </ac:spMkLst>
        </pc:spChg>
      </pc:sldChg>
      <pc:sldChg chg="del">
        <pc:chgData name="Zoe Marie Hines" userId="6849f81d-dd42-4637-8c1f-7de7f6bcffdc" providerId="ADAL" clId="{49E868B8-A624-47F2-83B7-9005F3E9133D}" dt="2020-04-17T17:55:00.221" v="2317" actId="2696"/>
        <pc:sldMkLst>
          <pc:docMk/>
          <pc:sldMk cId="4283799417" sldId="264"/>
        </pc:sldMkLst>
      </pc:sldChg>
      <pc:sldChg chg="del">
        <pc:chgData name="Zoe Marie Hines" userId="6849f81d-dd42-4637-8c1f-7de7f6bcffdc" providerId="ADAL" clId="{49E868B8-A624-47F2-83B7-9005F3E9133D}" dt="2020-04-17T18:29:35.724" v="2772" actId="2696"/>
        <pc:sldMkLst>
          <pc:docMk/>
          <pc:sldMk cId="3912887658" sldId="265"/>
        </pc:sldMkLst>
      </pc:sldChg>
      <pc:sldChg chg="addSp delSp modSp">
        <pc:chgData name="Zoe Marie Hines" userId="6849f81d-dd42-4637-8c1f-7de7f6bcffdc" providerId="ADAL" clId="{49E868B8-A624-47F2-83B7-9005F3E9133D}" dt="2020-04-17T20:44:56.143" v="3860" actId="403"/>
        <pc:sldMkLst>
          <pc:docMk/>
          <pc:sldMk cId="3278532300" sldId="267"/>
        </pc:sldMkLst>
        <pc:spChg chg="mod">
          <ac:chgData name="Zoe Marie Hines" userId="6849f81d-dd42-4637-8c1f-7de7f6bcffdc" providerId="ADAL" clId="{49E868B8-A624-47F2-83B7-9005F3E9133D}" dt="2020-04-17T04:24:58.312" v="1024" actId="20577"/>
          <ac:spMkLst>
            <pc:docMk/>
            <pc:sldMk cId="3278532300" sldId="267"/>
            <ac:spMk id="2" creationId="{539DD262-4F89-4295-B372-72FF9E6E9166}"/>
          </ac:spMkLst>
        </pc:spChg>
        <pc:spChg chg="add del mod">
          <ac:chgData name="Zoe Marie Hines" userId="6849f81d-dd42-4637-8c1f-7de7f6bcffdc" providerId="ADAL" clId="{49E868B8-A624-47F2-83B7-9005F3E9133D}" dt="2020-04-17T20:44:56.143" v="3860" actId="403"/>
          <ac:spMkLst>
            <pc:docMk/>
            <pc:sldMk cId="3278532300" sldId="267"/>
            <ac:spMk id="3" creationId="{C4255641-9DE2-409A-9365-E971A2E1B1DE}"/>
          </ac:spMkLst>
        </pc:spChg>
        <pc:spChg chg="add del mod">
          <ac:chgData name="Zoe Marie Hines" userId="6849f81d-dd42-4637-8c1f-7de7f6bcffdc" providerId="ADAL" clId="{49E868B8-A624-47F2-83B7-9005F3E9133D}" dt="2020-04-17T04:23:00.721" v="932"/>
          <ac:spMkLst>
            <pc:docMk/>
            <pc:sldMk cId="3278532300" sldId="267"/>
            <ac:spMk id="4" creationId="{4E510096-FA15-43CE-8173-DDA182E6A87B}"/>
          </ac:spMkLst>
        </pc:spChg>
        <pc:spChg chg="add del mod">
          <ac:chgData name="Zoe Marie Hines" userId="6849f81d-dd42-4637-8c1f-7de7f6bcffdc" providerId="ADAL" clId="{49E868B8-A624-47F2-83B7-9005F3E9133D}" dt="2020-04-10T17:10:39.922" v="159"/>
          <ac:spMkLst>
            <pc:docMk/>
            <pc:sldMk cId="3278532300" sldId="267"/>
            <ac:spMk id="4" creationId="{E60ECAA9-36E8-4551-8374-6386A3CC51CC}"/>
          </ac:spMkLst>
        </pc:spChg>
        <pc:spChg chg="add del mod">
          <ac:chgData name="Zoe Marie Hines" userId="6849f81d-dd42-4637-8c1f-7de7f6bcffdc" providerId="ADAL" clId="{49E868B8-A624-47F2-83B7-9005F3E9133D}" dt="2020-04-10T17:10:39.922" v="159"/>
          <ac:spMkLst>
            <pc:docMk/>
            <pc:sldMk cId="3278532300" sldId="267"/>
            <ac:spMk id="5" creationId="{4D598A38-E9DE-4E98-B20D-AAA60D8E9D70}"/>
          </ac:spMkLst>
        </pc:spChg>
        <pc:spChg chg="add mod">
          <ac:chgData name="Zoe Marie Hines" userId="6849f81d-dd42-4637-8c1f-7de7f6bcffdc" providerId="ADAL" clId="{49E868B8-A624-47F2-83B7-9005F3E9133D}" dt="2020-04-17T04:26:44.263" v="1046" actId="20577"/>
          <ac:spMkLst>
            <pc:docMk/>
            <pc:sldMk cId="3278532300" sldId="267"/>
            <ac:spMk id="5" creationId="{E8019861-7F5A-4B50-9F05-091E156B3D5F}"/>
          </ac:spMkLst>
        </pc:spChg>
        <pc:spChg chg="add del mod">
          <ac:chgData name="Zoe Marie Hines" userId="6849f81d-dd42-4637-8c1f-7de7f6bcffdc" providerId="ADAL" clId="{49E868B8-A624-47F2-83B7-9005F3E9133D}" dt="2020-04-10T17:10:39.922" v="159"/>
          <ac:spMkLst>
            <pc:docMk/>
            <pc:sldMk cId="3278532300" sldId="267"/>
            <ac:spMk id="6" creationId="{017BE325-6123-4077-8220-4AA8A904B8AF}"/>
          </ac:spMkLst>
        </pc:spChg>
        <pc:spChg chg="add mod">
          <ac:chgData name="Zoe Marie Hines" userId="6849f81d-dd42-4637-8c1f-7de7f6bcffdc" providerId="ADAL" clId="{49E868B8-A624-47F2-83B7-9005F3E9133D}" dt="2020-04-17T04:23:34.372" v="987" actId="20577"/>
          <ac:spMkLst>
            <pc:docMk/>
            <pc:sldMk cId="3278532300" sldId="267"/>
            <ac:spMk id="6" creationId="{5FD53CE1-0951-4BFC-BF6B-CB6C820D7110}"/>
          </ac:spMkLst>
        </pc:spChg>
        <pc:spChg chg="add mod">
          <ac:chgData name="Zoe Marie Hines" userId="6849f81d-dd42-4637-8c1f-7de7f6bcffdc" providerId="ADAL" clId="{49E868B8-A624-47F2-83B7-9005F3E9133D}" dt="2020-04-17T20:44:56.143" v="3860" actId="403"/>
          <ac:spMkLst>
            <pc:docMk/>
            <pc:sldMk cId="3278532300" sldId="267"/>
            <ac:spMk id="7" creationId="{3A217817-2FCC-4B7E-8433-4FB7B65031A6}"/>
          </ac:spMkLst>
        </pc:spChg>
        <pc:spChg chg="add del mod">
          <ac:chgData name="Zoe Marie Hines" userId="6849f81d-dd42-4637-8c1f-7de7f6bcffdc" providerId="ADAL" clId="{49E868B8-A624-47F2-83B7-9005F3E9133D}" dt="2020-04-10T17:10:39.922" v="159"/>
          <ac:spMkLst>
            <pc:docMk/>
            <pc:sldMk cId="3278532300" sldId="267"/>
            <ac:spMk id="7" creationId="{C25EC331-C3DB-4F95-B51D-BD294B4F343E}"/>
          </ac:spMkLst>
        </pc:spChg>
      </pc:sldChg>
      <pc:sldChg chg="modSp">
        <pc:chgData name="Zoe Marie Hines" userId="6849f81d-dd42-4637-8c1f-7de7f6bcffdc" providerId="ADAL" clId="{49E868B8-A624-47F2-83B7-9005F3E9133D}" dt="2020-04-18T01:42:41.833" v="5096" actId="403"/>
        <pc:sldMkLst>
          <pc:docMk/>
          <pc:sldMk cId="2342181340" sldId="269"/>
        </pc:sldMkLst>
        <pc:spChg chg="mod">
          <ac:chgData name="Zoe Marie Hines" userId="6849f81d-dd42-4637-8c1f-7de7f6bcffdc" providerId="ADAL" clId="{49E868B8-A624-47F2-83B7-9005F3E9133D}" dt="2020-04-17T15:47:07.557" v="1147" actId="20577"/>
          <ac:spMkLst>
            <pc:docMk/>
            <pc:sldMk cId="2342181340" sldId="269"/>
            <ac:spMk id="2" creationId="{B645F71D-09AE-4681-B946-6691F76073E9}"/>
          </ac:spMkLst>
        </pc:spChg>
        <pc:spChg chg="mod">
          <ac:chgData name="Zoe Marie Hines" userId="6849f81d-dd42-4637-8c1f-7de7f6bcffdc" providerId="ADAL" clId="{49E868B8-A624-47F2-83B7-9005F3E9133D}" dt="2020-04-18T01:42:41.833" v="5096" actId="403"/>
          <ac:spMkLst>
            <pc:docMk/>
            <pc:sldMk cId="2342181340" sldId="269"/>
            <ac:spMk id="3" creationId="{5EB04735-93F2-4425-A2EC-12145F1AFD1B}"/>
          </ac:spMkLst>
        </pc:spChg>
      </pc:sldChg>
      <pc:sldChg chg="addSp modSp">
        <pc:chgData name="Zoe Marie Hines" userId="6849f81d-dd42-4637-8c1f-7de7f6bcffdc" providerId="ADAL" clId="{49E868B8-A624-47F2-83B7-9005F3E9133D}" dt="2020-04-17T19:14:59.361" v="3198" actId="207"/>
        <pc:sldMkLst>
          <pc:docMk/>
          <pc:sldMk cId="1836235133" sldId="270"/>
        </pc:sldMkLst>
        <pc:spChg chg="mod">
          <ac:chgData name="Zoe Marie Hines" userId="6849f81d-dd42-4637-8c1f-7de7f6bcffdc" providerId="ADAL" clId="{49E868B8-A624-47F2-83B7-9005F3E9133D}" dt="2020-04-17T19:14:59.361" v="3198" actId="207"/>
          <ac:spMkLst>
            <pc:docMk/>
            <pc:sldMk cId="1836235133" sldId="270"/>
            <ac:spMk id="3" creationId="{E306C7D4-696D-455C-A4A1-E5C09AD01390}"/>
          </ac:spMkLst>
        </pc:spChg>
        <pc:spChg chg="add mod">
          <ac:chgData name="Zoe Marie Hines" userId="6849f81d-dd42-4637-8c1f-7de7f6bcffdc" providerId="ADAL" clId="{49E868B8-A624-47F2-83B7-9005F3E9133D}" dt="2020-04-17T19:09:27.924" v="3155" actId="20577"/>
          <ac:spMkLst>
            <pc:docMk/>
            <pc:sldMk cId="1836235133" sldId="270"/>
            <ac:spMk id="4" creationId="{5358A6C3-D6FC-49F8-89A2-7AF21744A2AB}"/>
          </ac:spMkLst>
        </pc:spChg>
      </pc:sldChg>
      <pc:sldChg chg="addSp delSp modSp mod ord setBg setClrOvrMap">
        <pc:chgData name="Zoe Marie Hines" userId="6849f81d-dd42-4637-8c1f-7de7f6bcffdc" providerId="ADAL" clId="{49E868B8-A624-47F2-83B7-9005F3E9133D}" dt="2020-04-17T19:08:37.495" v="3153" actId="207"/>
        <pc:sldMkLst>
          <pc:docMk/>
          <pc:sldMk cId="869620220" sldId="272"/>
        </pc:sldMkLst>
        <pc:spChg chg="mod">
          <ac:chgData name="Zoe Marie Hines" userId="6849f81d-dd42-4637-8c1f-7de7f6bcffdc" providerId="ADAL" clId="{49E868B8-A624-47F2-83B7-9005F3E9133D}" dt="2020-04-17T04:37:49.347" v="1073" actId="26606"/>
          <ac:spMkLst>
            <pc:docMk/>
            <pc:sldMk cId="869620220" sldId="272"/>
            <ac:spMk id="2" creationId="{39CB0C4C-C78A-4D14-9988-7F75F8A2AFDB}"/>
          </ac:spMkLst>
        </pc:spChg>
        <pc:spChg chg="mod ord">
          <ac:chgData name="Zoe Marie Hines" userId="6849f81d-dd42-4637-8c1f-7de7f6bcffdc" providerId="ADAL" clId="{49E868B8-A624-47F2-83B7-9005F3E9133D}" dt="2020-04-17T19:08:37.495" v="3153" actId="207"/>
          <ac:spMkLst>
            <pc:docMk/>
            <pc:sldMk cId="869620220" sldId="272"/>
            <ac:spMk id="3" creationId="{E306C7D4-696D-455C-A4A1-E5C09AD01390}"/>
          </ac:spMkLst>
        </pc:spChg>
        <pc:spChg chg="add del">
          <ac:chgData name="Zoe Marie Hines" userId="6849f81d-dd42-4637-8c1f-7de7f6bcffdc" providerId="ADAL" clId="{49E868B8-A624-47F2-83B7-9005F3E9133D}" dt="2020-04-17T04:37:49.332" v="1072" actId="26606"/>
          <ac:spMkLst>
            <pc:docMk/>
            <pc:sldMk cId="869620220" sldId="272"/>
            <ac:spMk id="10" creationId="{B4AAD3FD-83A5-4B89-9F8F-01B8870865BE}"/>
          </ac:spMkLst>
        </pc:spChg>
        <pc:spChg chg="add del">
          <ac:chgData name="Zoe Marie Hines" userId="6849f81d-dd42-4637-8c1f-7de7f6bcffdc" providerId="ADAL" clId="{49E868B8-A624-47F2-83B7-9005F3E9133D}" dt="2020-04-17T04:37:49.332" v="1072" actId="26606"/>
          <ac:spMkLst>
            <pc:docMk/>
            <pc:sldMk cId="869620220" sldId="272"/>
            <ac:spMk id="12" creationId="{61752F1D-FC0F-4103-9584-630E643CCDA6}"/>
          </ac:spMkLst>
        </pc:spChg>
        <pc:spChg chg="add del">
          <ac:chgData name="Zoe Marie Hines" userId="6849f81d-dd42-4637-8c1f-7de7f6bcffdc" providerId="ADAL" clId="{49E868B8-A624-47F2-83B7-9005F3E9133D}" dt="2020-04-17T04:37:49.332" v="1072" actId="26606"/>
          <ac:spMkLst>
            <pc:docMk/>
            <pc:sldMk cId="869620220" sldId="272"/>
            <ac:spMk id="14" creationId="{70151CB7-E7DE-4917-B831-01DF9CE01306}"/>
          </ac:spMkLst>
        </pc:spChg>
        <pc:spChg chg="add del">
          <ac:chgData name="Zoe Marie Hines" userId="6849f81d-dd42-4637-8c1f-7de7f6bcffdc" providerId="ADAL" clId="{49E868B8-A624-47F2-83B7-9005F3E9133D}" dt="2020-04-17T04:37:49.332" v="1072" actId="26606"/>
          <ac:spMkLst>
            <pc:docMk/>
            <pc:sldMk cId="869620220" sldId="272"/>
            <ac:spMk id="16" creationId="{A92A1116-1C84-41DF-B803-1F7B0883EC82}"/>
          </ac:spMkLst>
        </pc:spChg>
        <pc:spChg chg="add">
          <ac:chgData name="Zoe Marie Hines" userId="6849f81d-dd42-4637-8c1f-7de7f6bcffdc" providerId="ADAL" clId="{49E868B8-A624-47F2-83B7-9005F3E9133D}" dt="2020-04-17T04:37:49.347" v="1073" actId="26606"/>
          <ac:spMkLst>
            <pc:docMk/>
            <pc:sldMk cId="869620220" sldId="272"/>
            <ac:spMk id="18" creationId="{EE4E366E-272A-409E-840F-9A6A64A9E3FF}"/>
          </ac:spMkLst>
        </pc:spChg>
        <pc:spChg chg="add">
          <ac:chgData name="Zoe Marie Hines" userId="6849f81d-dd42-4637-8c1f-7de7f6bcffdc" providerId="ADAL" clId="{49E868B8-A624-47F2-83B7-9005F3E9133D}" dt="2020-04-17T04:37:49.347" v="1073" actId="26606"/>
          <ac:spMkLst>
            <pc:docMk/>
            <pc:sldMk cId="869620220" sldId="272"/>
            <ac:spMk id="19" creationId="{A721560C-E4AB-4287-A29C-3F6916794CB9}"/>
          </ac:spMkLst>
        </pc:spChg>
        <pc:spChg chg="add">
          <ac:chgData name="Zoe Marie Hines" userId="6849f81d-dd42-4637-8c1f-7de7f6bcffdc" providerId="ADAL" clId="{49E868B8-A624-47F2-83B7-9005F3E9133D}" dt="2020-04-17T04:37:49.347" v="1073" actId="26606"/>
          <ac:spMkLst>
            <pc:docMk/>
            <pc:sldMk cId="869620220" sldId="272"/>
            <ac:spMk id="20" creationId="{DF6CFF07-D953-4F9C-9A0E-E0A6AACB6158}"/>
          </ac:spMkLst>
        </pc:spChg>
        <pc:spChg chg="add">
          <ac:chgData name="Zoe Marie Hines" userId="6849f81d-dd42-4637-8c1f-7de7f6bcffdc" providerId="ADAL" clId="{49E868B8-A624-47F2-83B7-9005F3E9133D}" dt="2020-04-17T04:37:49.347" v="1073" actId="26606"/>
          <ac:spMkLst>
            <pc:docMk/>
            <pc:sldMk cId="869620220" sldId="272"/>
            <ac:spMk id="21" creationId="{DAA4FEEE-0B5F-41BF-825D-60F9FB089568}"/>
          </ac:spMkLst>
        </pc:spChg>
        <pc:picChg chg="add mod modCrop">
          <ac:chgData name="Zoe Marie Hines" userId="6849f81d-dd42-4637-8c1f-7de7f6bcffdc" providerId="ADAL" clId="{49E868B8-A624-47F2-83B7-9005F3E9133D}" dt="2020-04-17T17:32:52.533" v="2132" actId="1076"/>
          <ac:picMkLst>
            <pc:docMk/>
            <pc:sldMk cId="869620220" sldId="272"/>
            <ac:picMk id="5" creationId="{095B455F-0486-411C-AA00-AC412BF9AB95}"/>
          </ac:picMkLst>
        </pc:picChg>
      </pc:sldChg>
      <pc:sldChg chg="addSp delSp modSp del mod setBg setClrOvrMap">
        <pc:chgData name="Zoe Marie Hines" userId="6849f81d-dd42-4637-8c1f-7de7f6bcffdc" providerId="ADAL" clId="{49E868B8-A624-47F2-83B7-9005F3E9133D}" dt="2020-04-17T04:04:44.857" v="793" actId="2696"/>
        <pc:sldMkLst>
          <pc:docMk/>
          <pc:sldMk cId="3091637352" sldId="273"/>
        </pc:sldMkLst>
        <pc:spChg chg="mod">
          <ac:chgData name="Zoe Marie Hines" userId="6849f81d-dd42-4637-8c1f-7de7f6bcffdc" providerId="ADAL" clId="{49E868B8-A624-47F2-83B7-9005F3E9133D}" dt="2020-04-17T03:52:15.111" v="677" actId="26606"/>
          <ac:spMkLst>
            <pc:docMk/>
            <pc:sldMk cId="3091637352" sldId="273"/>
            <ac:spMk id="2" creationId="{AA810EEE-BBA0-4EB7-8D32-3D417ED32133}"/>
          </ac:spMkLst>
        </pc:spChg>
        <pc:spChg chg="del">
          <ac:chgData name="Zoe Marie Hines" userId="6849f81d-dd42-4637-8c1f-7de7f6bcffdc" providerId="ADAL" clId="{49E868B8-A624-47F2-83B7-9005F3E9133D}" dt="2020-04-17T03:52:15.111" v="677" actId="26606"/>
          <ac:spMkLst>
            <pc:docMk/>
            <pc:sldMk cId="3091637352" sldId="273"/>
            <ac:spMk id="3" creationId="{4E0F5BE4-64E9-4297-A4F1-DAC47493CA49}"/>
          </ac:spMkLst>
        </pc:spChg>
        <pc:spChg chg="add">
          <ac:chgData name="Zoe Marie Hines" userId="6849f81d-dd42-4637-8c1f-7de7f6bcffdc" providerId="ADAL" clId="{49E868B8-A624-47F2-83B7-9005F3E9133D}" dt="2020-04-17T03:52:15.111" v="677" actId="26606"/>
          <ac:spMkLst>
            <pc:docMk/>
            <pc:sldMk cId="3091637352" sldId="273"/>
            <ac:spMk id="10" creationId="{F747F1B4-B831-4277-8AB0-32767F7EB7BF}"/>
          </ac:spMkLst>
        </pc:spChg>
        <pc:spChg chg="add">
          <ac:chgData name="Zoe Marie Hines" userId="6849f81d-dd42-4637-8c1f-7de7f6bcffdc" providerId="ADAL" clId="{49E868B8-A624-47F2-83B7-9005F3E9133D}" dt="2020-04-17T03:52:15.111" v="677" actId="26606"/>
          <ac:spMkLst>
            <pc:docMk/>
            <pc:sldMk cId="3091637352" sldId="273"/>
            <ac:spMk id="12" creationId="{D80CFA21-AB7C-4BEB-9BFF-05764FBBF3C6}"/>
          </ac:spMkLst>
        </pc:spChg>
        <pc:spChg chg="add">
          <ac:chgData name="Zoe Marie Hines" userId="6849f81d-dd42-4637-8c1f-7de7f6bcffdc" providerId="ADAL" clId="{49E868B8-A624-47F2-83B7-9005F3E9133D}" dt="2020-04-17T03:52:15.111" v="677" actId="26606"/>
          <ac:spMkLst>
            <pc:docMk/>
            <pc:sldMk cId="3091637352" sldId="273"/>
            <ac:spMk id="14" creationId="{12F7E335-851A-4CAE-B09F-E657819D4600}"/>
          </ac:spMkLst>
        </pc:spChg>
        <pc:spChg chg="add">
          <ac:chgData name="Zoe Marie Hines" userId="6849f81d-dd42-4637-8c1f-7de7f6bcffdc" providerId="ADAL" clId="{49E868B8-A624-47F2-83B7-9005F3E9133D}" dt="2020-04-17T03:52:15.111" v="677" actId="26606"/>
          <ac:spMkLst>
            <pc:docMk/>
            <pc:sldMk cId="3091637352" sldId="273"/>
            <ac:spMk id="16" creationId="{10B541F0-7F6E-402E-84D8-CF96EACA5FBC}"/>
          </ac:spMkLst>
        </pc:spChg>
        <pc:graphicFrameChg chg="add mod">
          <ac:chgData name="Zoe Marie Hines" userId="6849f81d-dd42-4637-8c1f-7de7f6bcffdc" providerId="ADAL" clId="{49E868B8-A624-47F2-83B7-9005F3E9133D}" dt="2020-04-17T03:57:40.371" v="687" actId="1076"/>
          <ac:graphicFrameMkLst>
            <pc:docMk/>
            <pc:sldMk cId="3091637352" sldId="273"/>
            <ac:graphicFrameMk id="5" creationId="{3212A87F-5239-4D51-AEF4-772E76337483}"/>
          </ac:graphicFrameMkLst>
        </pc:graphicFrameChg>
      </pc:sldChg>
      <pc:sldChg chg="addSp delSp modSp mod setBg">
        <pc:chgData name="Zoe Marie Hines" userId="6849f81d-dd42-4637-8c1f-7de7f6bcffdc" providerId="ADAL" clId="{49E868B8-A624-47F2-83B7-9005F3E9133D}" dt="2020-04-17T04:07:31.763" v="814" actId="1076"/>
        <pc:sldMkLst>
          <pc:docMk/>
          <pc:sldMk cId="4049983190" sldId="274"/>
        </pc:sldMkLst>
        <pc:spChg chg="mod">
          <ac:chgData name="Zoe Marie Hines" userId="6849f81d-dd42-4637-8c1f-7de7f6bcffdc" providerId="ADAL" clId="{49E868B8-A624-47F2-83B7-9005F3E9133D}" dt="2020-04-17T04:06:29.197" v="806" actId="26606"/>
          <ac:spMkLst>
            <pc:docMk/>
            <pc:sldMk cId="4049983190" sldId="274"/>
            <ac:spMk id="2" creationId="{74D8063E-30F5-47EB-859A-E91486B13F9A}"/>
          </ac:spMkLst>
        </pc:spChg>
        <pc:spChg chg="add del mod">
          <ac:chgData name="Zoe Marie Hines" userId="6849f81d-dd42-4637-8c1f-7de7f6bcffdc" providerId="ADAL" clId="{49E868B8-A624-47F2-83B7-9005F3E9133D}" dt="2020-04-17T04:07:31.763" v="814" actId="1076"/>
          <ac:spMkLst>
            <pc:docMk/>
            <pc:sldMk cId="4049983190" sldId="274"/>
            <ac:spMk id="3" creationId="{6B277006-3D35-487E-AE46-39A73B719A8B}"/>
          </ac:spMkLst>
        </pc:spChg>
        <pc:graphicFrameChg chg="add del mod ord modGraphic">
          <ac:chgData name="Zoe Marie Hines" userId="6849f81d-dd42-4637-8c1f-7de7f6bcffdc" providerId="ADAL" clId="{49E868B8-A624-47F2-83B7-9005F3E9133D}" dt="2020-04-17T03:26:43.581" v="245" actId="3680"/>
          <ac:graphicFrameMkLst>
            <pc:docMk/>
            <pc:sldMk cId="4049983190" sldId="274"/>
            <ac:graphicFrameMk id="4" creationId="{0C4E2082-8398-4784-846A-2D7B54B178E8}"/>
          </ac:graphicFrameMkLst>
        </pc:graphicFrameChg>
        <pc:graphicFrameChg chg="add del">
          <ac:chgData name="Zoe Marie Hines" userId="6849f81d-dd42-4637-8c1f-7de7f6bcffdc" providerId="ADAL" clId="{49E868B8-A624-47F2-83B7-9005F3E9133D}" dt="2020-04-17T03:26:54.691" v="252" actId="3680"/>
          <ac:graphicFrameMkLst>
            <pc:docMk/>
            <pc:sldMk cId="4049983190" sldId="274"/>
            <ac:graphicFrameMk id="6" creationId="{9E15A305-7BC9-40F6-8AF3-A6B1A1EA3BDB}"/>
          </ac:graphicFrameMkLst>
        </pc:graphicFrameChg>
        <pc:graphicFrameChg chg="add del mod modGraphic">
          <ac:chgData name="Zoe Marie Hines" userId="6849f81d-dd42-4637-8c1f-7de7f6bcffdc" providerId="ADAL" clId="{49E868B8-A624-47F2-83B7-9005F3E9133D}" dt="2020-04-17T03:29:42.341" v="317" actId="3680"/>
          <ac:graphicFrameMkLst>
            <pc:docMk/>
            <pc:sldMk cId="4049983190" sldId="274"/>
            <ac:graphicFrameMk id="8" creationId="{178E0739-BA33-4BCE-95FC-074A2ACC5285}"/>
          </ac:graphicFrameMkLst>
        </pc:graphicFrameChg>
        <pc:graphicFrameChg chg="add mod modGraphic">
          <ac:chgData name="Zoe Marie Hines" userId="6849f81d-dd42-4637-8c1f-7de7f6bcffdc" providerId="ADAL" clId="{49E868B8-A624-47F2-83B7-9005F3E9133D}" dt="2020-04-17T04:07:29.541" v="812"/>
          <ac:graphicFrameMkLst>
            <pc:docMk/>
            <pc:sldMk cId="4049983190" sldId="274"/>
            <ac:graphicFrameMk id="10" creationId="{30A7DCAB-57B7-433D-9201-D47D1D0E5187}"/>
          </ac:graphicFrameMkLst>
        </pc:graphicFrameChg>
      </pc:sldChg>
      <pc:sldChg chg="addSp delSp modSp mod setBg">
        <pc:chgData name="Zoe Marie Hines" userId="6849f81d-dd42-4637-8c1f-7de7f6bcffdc" providerId="ADAL" clId="{49E868B8-A624-47F2-83B7-9005F3E9133D}" dt="2020-04-18T01:42:59.582" v="5100" actId="403"/>
        <pc:sldMkLst>
          <pc:docMk/>
          <pc:sldMk cId="2644467810" sldId="275"/>
        </pc:sldMkLst>
        <pc:spChg chg="mod">
          <ac:chgData name="Zoe Marie Hines" userId="6849f81d-dd42-4637-8c1f-7de7f6bcffdc" providerId="ADAL" clId="{49E868B8-A624-47F2-83B7-9005F3E9133D}" dt="2020-04-17T04:07:52.136" v="816" actId="26606"/>
          <ac:spMkLst>
            <pc:docMk/>
            <pc:sldMk cId="2644467810" sldId="275"/>
            <ac:spMk id="2" creationId="{BFB6896C-9950-4B41-91EA-939E8C6C60D6}"/>
          </ac:spMkLst>
        </pc:spChg>
        <pc:spChg chg="mod">
          <ac:chgData name="Zoe Marie Hines" userId="6849f81d-dd42-4637-8c1f-7de7f6bcffdc" providerId="ADAL" clId="{49E868B8-A624-47F2-83B7-9005F3E9133D}" dt="2020-04-18T01:42:59.582" v="5100" actId="403"/>
          <ac:spMkLst>
            <pc:docMk/>
            <pc:sldMk cId="2644467810" sldId="275"/>
            <ac:spMk id="3" creationId="{4C4482F0-04DE-488D-BAF1-A0B5228DF0CF}"/>
          </ac:spMkLst>
        </pc:spChg>
        <pc:graphicFrameChg chg="del mod modGraphic">
          <ac:chgData name="Zoe Marie Hines" userId="6849f81d-dd42-4637-8c1f-7de7f6bcffdc" providerId="ADAL" clId="{49E868B8-A624-47F2-83B7-9005F3E9133D}" dt="2020-04-17T04:10:29.291" v="829" actId="478"/>
          <ac:graphicFrameMkLst>
            <pc:docMk/>
            <pc:sldMk cId="2644467810" sldId="275"/>
            <ac:graphicFrameMk id="5" creationId="{DF19510F-53E8-44E0-B66A-2E9BE1CCC4E3}"/>
          </ac:graphicFrameMkLst>
        </pc:graphicFrameChg>
        <pc:graphicFrameChg chg="add mod modGraphic">
          <ac:chgData name="Zoe Marie Hines" userId="6849f81d-dd42-4637-8c1f-7de7f6bcffdc" providerId="ADAL" clId="{49E868B8-A624-47F2-83B7-9005F3E9133D}" dt="2020-04-17T04:10:43.612" v="831" actId="1076"/>
          <ac:graphicFrameMkLst>
            <pc:docMk/>
            <pc:sldMk cId="2644467810" sldId="275"/>
            <ac:graphicFrameMk id="6" creationId="{0ACAEE70-4EAE-4470-B031-0A11EF2F5016}"/>
          </ac:graphicFrameMkLst>
        </pc:graphicFrameChg>
        <pc:picChg chg="add del mod ord modCrop">
          <ac:chgData name="Zoe Marie Hines" userId="6849f81d-dd42-4637-8c1f-7de7f6bcffdc" providerId="ADAL" clId="{49E868B8-A624-47F2-83B7-9005F3E9133D}" dt="2020-04-17T17:31:31.777" v="2105"/>
          <ac:picMkLst>
            <pc:docMk/>
            <pc:sldMk cId="2644467810" sldId="275"/>
            <ac:picMk id="7" creationId="{51000A99-0352-4ADB-B904-4BC4C74C8772}"/>
          </ac:picMkLst>
        </pc:picChg>
      </pc:sldChg>
      <pc:sldChg chg="addSp delSp modSp">
        <pc:chgData name="Zoe Marie Hines" userId="6849f81d-dd42-4637-8c1f-7de7f6bcffdc" providerId="ADAL" clId="{49E868B8-A624-47F2-83B7-9005F3E9133D}" dt="2020-04-17T23:23:03.074" v="4972" actId="20577"/>
        <pc:sldMkLst>
          <pc:docMk/>
          <pc:sldMk cId="4262151924" sldId="276"/>
        </pc:sldMkLst>
        <pc:spChg chg="mod">
          <ac:chgData name="Zoe Marie Hines" userId="6849f81d-dd42-4637-8c1f-7de7f6bcffdc" providerId="ADAL" clId="{49E868B8-A624-47F2-83B7-9005F3E9133D}" dt="2020-04-17T23:23:03.074" v="4972" actId="20577"/>
          <ac:spMkLst>
            <pc:docMk/>
            <pc:sldMk cId="4262151924" sldId="276"/>
            <ac:spMk id="3" creationId="{79E154E5-38C3-4D4E-BB5F-D4618CAB214D}"/>
          </ac:spMkLst>
        </pc:spChg>
        <pc:spChg chg="add del mod">
          <ac:chgData name="Zoe Marie Hines" userId="6849f81d-dd42-4637-8c1f-7de7f6bcffdc" providerId="ADAL" clId="{49E868B8-A624-47F2-83B7-9005F3E9133D}" dt="2020-04-17T23:17:33.422" v="4792" actId="478"/>
          <ac:spMkLst>
            <pc:docMk/>
            <pc:sldMk cId="4262151924" sldId="276"/>
            <ac:spMk id="4" creationId="{756911D6-0F9A-4C60-BDDA-114FEEBF2C2C}"/>
          </ac:spMkLst>
        </pc:spChg>
        <pc:spChg chg="add mod">
          <ac:chgData name="Zoe Marie Hines" userId="6849f81d-dd42-4637-8c1f-7de7f6bcffdc" providerId="ADAL" clId="{49E868B8-A624-47F2-83B7-9005F3E9133D}" dt="2020-04-17T23:22:36.283" v="4952"/>
          <ac:spMkLst>
            <pc:docMk/>
            <pc:sldMk cId="4262151924" sldId="276"/>
            <ac:spMk id="5" creationId="{C1B9FFB2-E61E-4486-9299-A6FB691C1FD0}"/>
          </ac:spMkLst>
        </pc:spChg>
      </pc:sldChg>
      <pc:sldChg chg="addSp modSp">
        <pc:chgData name="Zoe Marie Hines" userId="6849f81d-dd42-4637-8c1f-7de7f6bcffdc" providerId="ADAL" clId="{49E868B8-A624-47F2-83B7-9005F3E9133D}" dt="2020-04-17T22:19:17.717" v="4260"/>
        <pc:sldMkLst>
          <pc:docMk/>
          <pc:sldMk cId="3458200207" sldId="277"/>
        </pc:sldMkLst>
        <pc:spChg chg="mod">
          <ac:chgData name="Zoe Marie Hines" userId="6849f81d-dd42-4637-8c1f-7de7f6bcffdc" providerId="ADAL" clId="{49E868B8-A624-47F2-83B7-9005F3E9133D}" dt="2020-04-17T22:19:17.717" v="4260"/>
          <ac:spMkLst>
            <pc:docMk/>
            <pc:sldMk cId="3458200207" sldId="277"/>
            <ac:spMk id="3" creationId="{D1D9B542-855D-41D8-930A-E1DA859C7824}"/>
          </ac:spMkLst>
        </pc:spChg>
        <pc:spChg chg="add mod">
          <ac:chgData name="Zoe Marie Hines" userId="6849f81d-dd42-4637-8c1f-7de7f6bcffdc" providerId="ADAL" clId="{49E868B8-A624-47F2-83B7-9005F3E9133D}" dt="2020-04-17T22:18:00.265" v="4252" actId="1076"/>
          <ac:spMkLst>
            <pc:docMk/>
            <pc:sldMk cId="3458200207" sldId="277"/>
            <ac:spMk id="4" creationId="{38F41FE3-863C-412E-B3A0-155E6033B0A5}"/>
          </ac:spMkLst>
        </pc:spChg>
      </pc:sldChg>
      <pc:sldChg chg="addSp delSp modSp">
        <pc:chgData name="Zoe Marie Hines" userId="6849f81d-dd42-4637-8c1f-7de7f6bcffdc" providerId="ADAL" clId="{49E868B8-A624-47F2-83B7-9005F3E9133D}" dt="2020-04-17T22:54:41.438" v="4568" actId="1035"/>
        <pc:sldMkLst>
          <pc:docMk/>
          <pc:sldMk cId="3899790673" sldId="278"/>
        </pc:sldMkLst>
        <pc:spChg chg="mod">
          <ac:chgData name="Zoe Marie Hines" userId="6849f81d-dd42-4637-8c1f-7de7f6bcffdc" providerId="ADAL" clId="{49E868B8-A624-47F2-83B7-9005F3E9133D}" dt="2020-04-17T22:54:41.438" v="4568" actId="1035"/>
          <ac:spMkLst>
            <pc:docMk/>
            <pc:sldMk cId="3899790673" sldId="278"/>
            <ac:spMk id="3" creationId="{F1DFEBC2-A716-44F7-B19D-41F3B25F11C8}"/>
          </ac:spMkLst>
        </pc:spChg>
        <pc:spChg chg="add del mod">
          <ac:chgData name="Zoe Marie Hines" userId="6849f81d-dd42-4637-8c1f-7de7f6bcffdc" providerId="ADAL" clId="{49E868B8-A624-47F2-83B7-9005F3E9133D}" dt="2020-04-17T22:36:43.291" v="4525"/>
          <ac:spMkLst>
            <pc:docMk/>
            <pc:sldMk cId="3899790673" sldId="278"/>
            <ac:spMk id="4" creationId="{31CD7538-F305-4E70-AC17-2590E245820E}"/>
          </ac:spMkLst>
        </pc:spChg>
      </pc:sldChg>
      <pc:sldChg chg="addSp delSp modSp">
        <pc:chgData name="Zoe Marie Hines" userId="6849f81d-dd42-4637-8c1f-7de7f6bcffdc" providerId="ADAL" clId="{49E868B8-A624-47F2-83B7-9005F3E9133D}" dt="2020-04-17T23:10:57.425" v="4775" actId="403"/>
        <pc:sldMkLst>
          <pc:docMk/>
          <pc:sldMk cId="1085882929" sldId="279"/>
        </pc:sldMkLst>
        <pc:spChg chg="mod">
          <ac:chgData name="Zoe Marie Hines" userId="6849f81d-dd42-4637-8c1f-7de7f6bcffdc" providerId="ADAL" clId="{49E868B8-A624-47F2-83B7-9005F3E9133D}" dt="2020-04-17T22:59:00.397" v="4584" actId="20577"/>
          <ac:spMkLst>
            <pc:docMk/>
            <pc:sldMk cId="1085882929" sldId="279"/>
            <ac:spMk id="2" creationId="{1640562C-C36E-4DCF-9778-DAFC630F2076}"/>
          </ac:spMkLst>
        </pc:spChg>
        <pc:spChg chg="del">
          <ac:chgData name="Zoe Marie Hines" userId="6849f81d-dd42-4637-8c1f-7de7f6bcffdc" providerId="ADAL" clId="{49E868B8-A624-47F2-83B7-9005F3E9133D}" dt="2020-04-17T22:59:05.645" v="4585"/>
          <ac:spMkLst>
            <pc:docMk/>
            <pc:sldMk cId="1085882929" sldId="279"/>
            <ac:spMk id="3" creationId="{2621FEA3-AFB9-4BC1-9ABE-A77AA9D2620D}"/>
          </ac:spMkLst>
        </pc:spChg>
        <pc:spChg chg="add mod">
          <ac:chgData name="Zoe Marie Hines" userId="6849f81d-dd42-4637-8c1f-7de7f6bcffdc" providerId="ADAL" clId="{49E868B8-A624-47F2-83B7-9005F3E9133D}" dt="2020-04-17T23:02:49.376" v="4659" actId="1035"/>
          <ac:spMkLst>
            <pc:docMk/>
            <pc:sldMk cId="1085882929" sldId="279"/>
            <ac:spMk id="4" creationId="{356B27D4-7662-4D51-AF74-79B7711D5363}"/>
          </ac:spMkLst>
        </pc:spChg>
        <pc:spChg chg="add mod">
          <ac:chgData name="Zoe Marie Hines" userId="6849f81d-dd42-4637-8c1f-7de7f6bcffdc" providerId="ADAL" clId="{49E868B8-A624-47F2-83B7-9005F3E9133D}" dt="2020-04-17T23:10:57.425" v="4775" actId="403"/>
          <ac:spMkLst>
            <pc:docMk/>
            <pc:sldMk cId="1085882929" sldId="279"/>
            <ac:spMk id="5" creationId="{4C6D1D63-CA3B-49B0-975A-3B8E278E30A8}"/>
          </ac:spMkLst>
        </pc:spChg>
        <pc:spChg chg="add mod">
          <ac:chgData name="Zoe Marie Hines" userId="6849f81d-dd42-4637-8c1f-7de7f6bcffdc" providerId="ADAL" clId="{49E868B8-A624-47F2-83B7-9005F3E9133D}" dt="2020-04-17T23:04:30.883" v="4739" actId="1038"/>
          <ac:spMkLst>
            <pc:docMk/>
            <pc:sldMk cId="1085882929" sldId="279"/>
            <ac:spMk id="6" creationId="{0EB02D52-B085-415D-9DEE-5AD5782BBF02}"/>
          </ac:spMkLst>
        </pc:spChg>
        <pc:spChg chg="add mod">
          <ac:chgData name="Zoe Marie Hines" userId="6849f81d-dd42-4637-8c1f-7de7f6bcffdc" providerId="ADAL" clId="{49E868B8-A624-47F2-83B7-9005F3E9133D}" dt="2020-04-17T23:10:57.425" v="4775" actId="403"/>
          <ac:spMkLst>
            <pc:docMk/>
            <pc:sldMk cId="1085882929" sldId="279"/>
            <ac:spMk id="7" creationId="{0E3C10BD-E8A0-4834-B3C2-4712793BE568}"/>
          </ac:spMkLst>
        </pc:spChg>
        <pc:spChg chg="add mod">
          <ac:chgData name="Zoe Marie Hines" userId="6849f81d-dd42-4637-8c1f-7de7f6bcffdc" providerId="ADAL" clId="{49E868B8-A624-47F2-83B7-9005F3E9133D}" dt="2020-04-17T23:10:56.164" v="4774" actId="571"/>
          <ac:spMkLst>
            <pc:docMk/>
            <pc:sldMk cId="1085882929" sldId="279"/>
            <ac:spMk id="8" creationId="{118793B4-F945-49C3-B324-8DD52B72817C}"/>
          </ac:spMkLst>
        </pc:spChg>
        <pc:spChg chg="add mod">
          <ac:chgData name="Zoe Marie Hines" userId="6849f81d-dd42-4637-8c1f-7de7f6bcffdc" providerId="ADAL" clId="{49E868B8-A624-47F2-83B7-9005F3E9133D}" dt="2020-04-17T23:10:56.164" v="4774" actId="571"/>
          <ac:spMkLst>
            <pc:docMk/>
            <pc:sldMk cId="1085882929" sldId="279"/>
            <ac:spMk id="9" creationId="{381F37EA-914E-4C22-AB67-D049DE263291}"/>
          </ac:spMkLst>
        </pc:spChg>
      </pc:sldChg>
      <pc:sldChg chg="del">
        <pc:chgData name="Zoe Marie Hines" userId="6849f81d-dd42-4637-8c1f-7de7f6bcffdc" providerId="ADAL" clId="{49E868B8-A624-47F2-83B7-9005F3E9133D}" dt="2020-04-17T23:24:40.907" v="4973" actId="2696"/>
        <pc:sldMkLst>
          <pc:docMk/>
          <pc:sldMk cId="344922501" sldId="280"/>
        </pc:sldMkLst>
      </pc:sldChg>
      <pc:sldChg chg="modSp add">
        <pc:chgData name="Zoe Marie Hines" userId="6849f81d-dd42-4637-8c1f-7de7f6bcffdc" providerId="ADAL" clId="{49E868B8-A624-47F2-83B7-9005F3E9133D}" dt="2020-04-17T16:51:35.756" v="1968" actId="20577"/>
        <pc:sldMkLst>
          <pc:docMk/>
          <pc:sldMk cId="1747005744" sldId="281"/>
        </pc:sldMkLst>
        <pc:spChg chg="mod">
          <ac:chgData name="Zoe Marie Hines" userId="6849f81d-dd42-4637-8c1f-7de7f6bcffdc" providerId="ADAL" clId="{49E868B8-A624-47F2-83B7-9005F3E9133D}" dt="2020-04-17T16:51:35.756" v="1968" actId="20577"/>
          <ac:spMkLst>
            <pc:docMk/>
            <pc:sldMk cId="1747005744" sldId="281"/>
            <ac:spMk id="5" creationId="{4FCE4FC0-2050-45ED-AF51-0C755ACC0B35}"/>
          </ac:spMkLst>
        </pc:spChg>
        <pc:spChg chg="mod">
          <ac:chgData name="Zoe Marie Hines" userId="6849f81d-dd42-4637-8c1f-7de7f6bcffdc" providerId="ADAL" clId="{49E868B8-A624-47F2-83B7-9005F3E9133D}" dt="2020-04-17T03:44:28.101" v="532" actId="207"/>
          <ac:spMkLst>
            <pc:docMk/>
            <pc:sldMk cId="1747005744" sldId="281"/>
            <ac:spMk id="6" creationId="{FFC52185-19D6-4A24-BACB-D1ABACFE778A}"/>
          </ac:spMkLst>
        </pc:spChg>
      </pc:sldChg>
      <pc:sldChg chg="addSp delSp modSp add ord setBg">
        <pc:chgData name="Zoe Marie Hines" userId="6849f81d-dd42-4637-8c1f-7de7f6bcffdc" providerId="ADAL" clId="{49E868B8-A624-47F2-83B7-9005F3E9133D}" dt="2020-04-17T22:48:07.452" v="4551" actId="20577"/>
        <pc:sldMkLst>
          <pc:docMk/>
          <pc:sldMk cId="1990616261" sldId="282"/>
        </pc:sldMkLst>
        <pc:spChg chg="mod">
          <ac:chgData name="Zoe Marie Hines" userId="6849f81d-dd42-4637-8c1f-7de7f6bcffdc" providerId="ADAL" clId="{49E868B8-A624-47F2-83B7-9005F3E9133D}" dt="2020-04-17T22:48:07.452" v="4551" actId="20577"/>
          <ac:spMkLst>
            <pc:docMk/>
            <pc:sldMk cId="1990616261" sldId="282"/>
            <ac:spMk id="2" creationId="{BB534045-096E-476B-8BDD-4B2225020504}"/>
          </ac:spMkLst>
        </pc:spChg>
        <pc:graphicFrameChg chg="add mod">
          <ac:chgData name="Zoe Marie Hines" userId="6849f81d-dd42-4637-8c1f-7de7f6bcffdc" providerId="ADAL" clId="{49E868B8-A624-47F2-83B7-9005F3E9133D}" dt="2020-04-17T20:43:57.648" v="3851" actId="207"/>
          <ac:graphicFrameMkLst>
            <pc:docMk/>
            <pc:sldMk cId="1990616261" sldId="282"/>
            <ac:graphicFrameMk id="9" creationId="{11E3F431-3C3A-4AD7-9348-FDC5A1D07749}"/>
          </ac:graphicFrameMkLst>
        </pc:graphicFrameChg>
        <pc:graphicFrameChg chg="del">
          <ac:chgData name="Zoe Marie Hines" userId="6849f81d-dd42-4637-8c1f-7de7f6bcffdc" providerId="ADAL" clId="{49E868B8-A624-47F2-83B7-9005F3E9133D}" dt="2020-04-17T04:04:18.612" v="790" actId="478"/>
          <ac:graphicFrameMkLst>
            <pc:docMk/>
            <pc:sldMk cId="1990616261" sldId="282"/>
            <ac:graphicFrameMk id="17" creationId="{5D21286F-5CA0-4637-A71E-CC38B7CF5FB5}"/>
          </ac:graphicFrameMkLst>
        </pc:graphicFrameChg>
        <pc:picChg chg="del">
          <ac:chgData name="Zoe Marie Hines" userId="6849f81d-dd42-4637-8c1f-7de7f6bcffdc" providerId="ADAL" clId="{49E868B8-A624-47F2-83B7-9005F3E9133D}" dt="2020-04-17T04:04:18.612" v="790" actId="478"/>
          <ac:picMkLst>
            <pc:docMk/>
            <pc:sldMk cId="1990616261" sldId="282"/>
            <ac:picMk id="19" creationId="{885CB1A9-A084-418B-8E42-4D2AE79FB1AE}"/>
          </ac:picMkLst>
        </pc:picChg>
      </pc:sldChg>
      <pc:sldChg chg="addSp delSp modSp add mod ord setBg">
        <pc:chgData name="Zoe Marie Hines" userId="6849f81d-dd42-4637-8c1f-7de7f6bcffdc" providerId="ADAL" clId="{49E868B8-A624-47F2-83B7-9005F3E9133D}" dt="2020-04-17T19:15:25.046" v="3202" actId="403"/>
        <pc:sldMkLst>
          <pc:docMk/>
          <pc:sldMk cId="576976688" sldId="283"/>
        </pc:sldMkLst>
        <pc:spChg chg="mod">
          <ac:chgData name="Zoe Marie Hines" userId="6849f81d-dd42-4637-8c1f-7de7f6bcffdc" providerId="ADAL" clId="{49E868B8-A624-47F2-83B7-9005F3E9133D}" dt="2020-04-17T16:24:48.791" v="1388" actId="26606"/>
          <ac:spMkLst>
            <pc:docMk/>
            <pc:sldMk cId="576976688" sldId="283"/>
            <ac:spMk id="2" creationId="{363FDF57-5740-4D98-BCDE-C979F91C14BA}"/>
          </ac:spMkLst>
        </pc:spChg>
        <pc:spChg chg="del">
          <ac:chgData name="Zoe Marie Hines" userId="6849f81d-dd42-4637-8c1f-7de7f6bcffdc" providerId="ADAL" clId="{49E868B8-A624-47F2-83B7-9005F3E9133D}" dt="2020-04-17T15:56:34.235" v="1223"/>
          <ac:spMkLst>
            <pc:docMk/>
            <pc:sldMk cId="576976688" sldId="283"/>
            <ac:spMk id="3" creationId="{8A9D538A-6E36-4EB6-8AE3-B5695344CCB5}"/>
          </ac:spMkLst>
        </pc:spChg>
        <pc:spChg chg="del">
          <ac:chgData name="Zoe Marie Hines" userId="6849f81d-dd42-4637-8c1f-7de7f6bcffdc" providerId="ADAL" clId="{49E868B8-A624-47F2-83B7-9005F3E9133D}" dt="2020-04-17T15:56:34.235" v="1223"/>
          <ac:spMkLst>
            <pc:docMk/>
            <pc:sldMk cId="576976688" sldId="283"/>
            <ac:spMk id="4" creationId="{41BB7A86-7317-4AFE-952C-B0129C59FDB2}"/>
          </ac:spMkLst>
        </pc:spChg>
        <pc:spChg chg="add del mod">
          <ac:chgData name="Zoe Marie Hines" userId="6849f81d-dd42-4637-8c1f-7de7f6bcffdc" providerId="ADAL" clId="{49E868B8-A624-47F2-83B7-9005F3E9133D}" dt="2020-04-17T16:24:33.227" v="1379" actId="478"/>
          <ac:spMkLst>
            <pc:docMk/>
            <pc:sldMk cId="576976688" sldId="283"/>
            <ac:spMk id="5" creationId="{CA268F20-5C85-4557-92E0-8910A2A556D5}"/>
          </ac:spMkLst>
        </pc:spChg>
        <pc:spChg chg="add del mod ord">
          <ac:chgData name="Zoe Marie Hines" userId="6849f81d-dd42-4637-8c1f-7de7f6bcffdc" providerId="ADAL" clId="{49E868B8-A624-47F2-83B7-9005F3E9133D}" dt="2020-04-17T19:15:25.046" v="3202" actId="403"/>
          <ac:spMkLst>
            <pc:docMk/>
            <pc:sldMk cId="576976688" sldId="283"/>
            <ac:spMk id="6" creationId="{AC606E78-093B-49E2-9225-5998DA0DDF1B}"/>
          </ac:spMkLst>
        </pc:spChg>
        <pc:spChg chg="add del mod">
          <ac:chgData name="Zoe Marie Hines" userId="6849f81d-dd42-4637-8c1f-7de7f6bcffdc" providerId="ADAL" clId="{49E868B8-A624-47F2-83B7-9005F3E9133D}" dt="2020-04-17T16:24:17.270" v="1372" actId="478"/>
          <ac:spMkLst>
            <pc:docMk/>
            <pc:sldMk cId="576976688" sldId="283"/>
            <ac:spMk id="7" creationId="{274612E0-1FEF-4C0D-AAD9-282F517ECE86}"/>
          </ac:spMkLst>
        </pc:spChg>
        <pc:spChg chg="add del mod">
          <ac:chgData name="Zoe Marie Hines" userId="6849f81d-dd42-4637-8c1f-7de7f6bcffdc" providerId="ADAL" clId="{49E868B8-A624-47F2-83B7-9005F3E9133D}" dt="2020-04-17T16:24:13.580" v="1371" actId="478"/>
          <ac:spMkLst>
            <pc:docMk/>
            <pc:sldMk cId="576976688" sldId="283"/>
            <ac:spMk id="8" creationId="{523E016D-95CD-411B-A7C7-C37DE9A9E7E9}"/>
          </ac:spMkLst>
        </pc:spChg>
        <pc:spChg chg="add del">
          <ac:chgData name="Zoe Marie Hines" userId="6849f81d-dd42-4637-8c1f-7de7f6bcffdc" providerId="ADAL" clId="{49E868B8-A624-47F2-83B7-9005F3E9133D}" dt="2020-04-17T15:57:06.321" v="1257"/>
          <ac:spMkLst>
            <pc:docMk/>
            <pc:sldMk cId="576976688" sldId="283"/>
            <ac:spMk id="9" creationId="{7DBF287D-2562-4F20-BFF1-344D17E73E01}"/>
          </ac:spMkLst>
        </pc:spChg>
        <pc:spChg chg="add del">
          <ac:chgData name="Zoe Marie Hines" userId="6849f81d-dd42-4637-8c1f-7de7f6bcffdc" providerId="ADAL" clId="{49E868B8-A624-47F2-83B7-9005F3E9133D}" dt="2020-04-17T15:58:22.723" v="1267"/>
          <ac:spMkLst>
            <pc:docMk/>
            <pc:sldMk cId="576976688" sldId="283"/>
            <ac:spMk id="10" creationId="{D8C15FBA-514A-4739-ACD0-E31661631013}"/>
          </ac:spMkLst>
        </pc:spChg>
        <pc:spChg chg="add del mod">
          <ac:chgData name="Zoe Marie Hines" userId="6849f81d-dd42-4637-8c1f-7de7f6bcffdc" providerId="ADAL" clId="{49E868B8-A624-47F2-83B7-9005F3E9133D}" dt="2020-04-17T16:24:30.343" v="1378"/>
          <ac:spMkLst>
            <pc:docMk/>
            <pc:sldMk cId="576976688" sldId="283"/>
            <ac:spMk id="12" creationId="{42733ED7-AF64-4886-8418-3C528014DE8E}"/>
          </ac:spMkLst>
        </pc:spChg>
        <pc:spChg chg="add del mod">
          <ac:chgData name="Zoe Marie Hines" userId="6849f81d-dd42-4637-8c1f-7de7f6bcffdc" providerId="ADAL" clId="{49E868B8-A624-47F2-83B7-9005F3E9133D}" dt="2020-04-17T16:24:30.343" v="1378"/>
          <ac:spMkLst>
            <pc:docMk/>
            <pc:sldMk cId="576976688" sldId="283"/>
            <ac:spMk id="14" creationId="{269C2568-0ACE-4DDD-A5CF-1C4B55F6B3BB}"/>
          </ac:spMkLst>
        </pc:spChg>
        <pc:spChg chg="add">
          <ac:chgData name="Zoe Marie Hines" userId="6849f81d-dd42-4637-8c1f-7de7f6bcffdc" providerId="ADAL" clId="{49E868B8-A624-47F2-83B7-9005F3E9133D}" dt="2020-04-17T16:24:48.791" v="1388" actId="26606"/>
          <ac:spMkLst>
            <pc:docMk/>
            <pc:sldMk cId="576976688" sldId="283"/>
            <ac:spMk id="21" creationId="{C8A3C342-1D03-412F-8DD3-BF519E8E0AE9}"/>
          </ac:spMkLst>
        </pc:spChg>
        <pc:spChg chg="add">
          <ac:chgData name="Zoe Marie Hines" userId="6849f81d-dd42-4637-8c1f-7de7f6bcffdc" providerId="ADAL" clId="{49E868B8-A624-47F2-83B7-9005F3E9133D}" dt="2020-04-17T16:24:48.791" v="1388" actId="26606"/>
          <ac:spMkLst>
            <pc:docMk/>
            <pc:sldMk cId="576976688" sldId="283"/>
            <ac:spMk id="23" creationId="{81CC9B02-E087-4350-AEBD-2C3CF001AF01}"/>
          </ac:spMkLst>
        </pc:spChg>
        <pc:spChg chg="add">
          <ac:chgData name="Zoe Marie Hines" userId="6849f81d-dd42-4637-8c1f-7de7f6bcffdc" providerId="ADAL" clId="{49E868B8-A624-47F2-83B7-9005F3E9133D}" dt="2020-04-17T16:24:48.791" v="1388" actId="26606"/>
          <ac:spMkLst>
            <pc:docMk/>
            <pc:sldMk cId="576976688" sldId="283"/>
            <ac:spMk id="25" creationId="{D6F18ACE-6E82-4ADC-8A2F-A1771B309B16}"/>
          </ac:spMkLst>
        </pc:spChg>
        <pc:picChg chg="add mod">
          <ac:chgData name="Zoe Marie Hines" userId="6849f81d-dd42-4637-8c1f-7de7f6bcffdc" providerId="ADAL" clId="{49E868B8-A624-47F2-83B7-9005F3E9133D}" dt="2020-04-17T16:24:48.791" v="1388" actId="26606"/>
          <ac:picMkLst>
            <pc:docMk/>
            <pc:sldMk cId="576976688" sldId="283"/>
            <ac:picMk id="16" creationId="{FA7DA534-9DD1-4E82-BA94-A25458D560C5}"/>
          </ac:picMkLst>
        </pc:picChg>
      </pc:sldChg>
      <pc:sldChg chg="addSp delSp modSp add ord">
        <pc:chgData name="Zoe Marie Hines" userId="6849f81d-dd42-4637-8c1f-7de7f6bcffdc" providerId="ADAL" clId="{49E868B8-A624-47F2-83B7-9005F3E9133D}" dt="2020-04-17T19:15:15.413" v="3199" actId="207"/>
        <pc:sldMkLst>
          <pc:docMk/>
          <pc:sldMk cId="236414129" sldId="284"/>
        </pc:sldMkLst>
        <pc:spChg chg="add del">
          <ac:chgData name="Zoe Marie Hines" userId="6849f81d-dd42-4637-8c1f-7de7f6bcffdc" providerId="ADAL" clId="{49E868B8-A624-47F2-83B7-9005F3E9133D}" dt="2020-04-17T16:19:46.086" v="1312"/>
          <ac:spMkLst>
            <pc:docMk/>
            <pc:sldMk cId="236414129" sldId="284"/>
            <ac:spMk id="3" creationId="{90207871-FD6A-45D1-9B96-BD2136429939}"/>
          </ac:spMkLst>
        </pc:spChg>
        <pc:spChg chg="mod">
          <ac:chgData name="Zoe Marie Hines" userId="6849f81d-dd42-4637-8c1f-7de7f6bcffdc" providerId="ADAL" clId="{49E868B8-A624-47F2-83B7-9005F3E9133D}" dt="2020-04-17T16:25:43.503" v="1409" actId="20577"/>
          <ac:spMkLst>
            <pc:docMk/>
            <pc:sldMk cId="236414129" sldId="284"/>
            <ac:spMk id="5" creationId="{CA268F20-5C85-4557-92E0-8910A2A556D5}"/>
          </ac:spMkLst>
        </pc:spChg>
        <pc:spChg chg="mod">
          <ac:chgData name="Zoe Marie Hines" userId="6849f81d-dd42-4637-8c1f-7de7f6bcffdc" providerId="ADAL" clId="{49E868B8-A624-47F2-83B7-9005F3E9133D}" dt="2020-04-17T19:12:33.566" v="3187" actId="207"/>
          <ac:spMkLst>
            <pc:docMk/>
            <pc:sldMk cId="236414129" sldId="284"/>
            <ac:spMk id="6" creationId="{AC606E78-093B-49E2-9225-5998DA0DDF1B}"/>
          </ac:spMkLst>
        </pc:spChg>
        <pc:spChg chg="mod">
          <ac:chgData name="Zoe Marie Hines" userId="6849f81d-dd42-4637-8c1f-7de7f6bcffdc" providerId="ADAL" clId="{49E868B8-A624-47F2-83B7-9005F3E9133D}" dt="2020-04-17T19:11:57.476" v="3185" actId="1038"/>
          <ac:spMkLst>
            <pc:docMk/>
            <pc:sldMk cId="236414129" sldId="284"/>
            <ac:spMk id="7" creationId="{274612E0-1FEF-4C0D-AAD9-282F517ECE86}"/>
          </ac:spMkLst>
        </pc:spChg>
        <pc:spChg chg="mod">
          <ac:chgData name="Zoe Marie Hines" userId="6849f81d-dd42-4637-8c1f-7de7f6bcffdc" providerId="ADAL" clId="{49E868B8-A624-47F2-83B7-9005F3E9133D}" dt="2020-04-17T19:15:15.413" v="3199" actId="207"/>
          <ac:spMkLst>
            <pc:docMk/>
            <pc:sldMk cId="236414129" sldId="284"/>
            <ac:spMk id="8" creationId="{523E016D-95CD-411B-A7C7-C37DE9A9E7E9}"/>
          </ac:spMkLst>
        </pc:spChg>
      </pc:sldChg>
      <pc:sldChg chg="addSp modSp add del">
        <pc:chgData name="Zoe Marie Hines" userId="6849f81d-dd42-4637-8c1f-7de7f6bcffdc" providerId="ADAL" clId="{49E868B8-A624-47F2-83B7-9005F3E9133D}" dt="2020-04-17T16:53:29.673" v="1984" actId="2696"/>
        <pc:sldMkLst>
          <pc:docMk/>
          <pc:sldMk cId="2616307543" sldId="285"/>
        </pc:sldMkLst>
        <pc:spChg chg="mod">
          <ac:chgData name="Zoe Marie Hines" userId="6849f81d-dd42-4637-8c1f-7de7f6bcffdc" providerId="ADAL" clId="{49E868B8-A624-47F2-83B7-9005F3E9133D}" dt="2020-04-17T16:29:37.302" v="1546"/>
          <ac:spMkLst>
            <pc:docMk/>
            <pc:sldMk cId="2616307543" sldId="285"/>
            <ac:spMk id="2" creationId="{906317CC-BA7E-4E53-9B4F-4AE6DCB94651}"/>
          </ac:spMkLst>
        </pc:spChg>
        <pc:picChg chg="add mod">
          <ac:chgData name="Zoe Marie Hines" userId="6849f81d-dd42-4637-8c1f-7de7f6bcffdc" providerId="ADAL" clId="{49E868B8-A624-47F2-83B7-9005F3E9133D}" dt="2020-04-17T16:52:56.727" v="1974" actId="14100"/>
          <ac:picMkLst>
            <pc:docMk/>
            <pc:sldMk cId="2616307543" sldId="285"/>
            <ac:picMk id="5" creationId="{739CD444-D1EA-4C43-8CFC-033FBC034012}"/>
          </ac:picMkLst>
        </pc:picChg>
      </pc:sldChg>
      <pc:sldChg chg="addSp delSp modSp add mod setBg setClrOvrMap">
        <pc:chgData name="Zoe Marie Hines" userId="6849f81d-dd42-4637-8c1f-7de7f6bcffdc" providerId="ADAL" clId="{49E868B8-A624-47F2-83B7-9005F3E9133D}" dt="2020-04-17T17:32:10.214" v="2128" actId="1076"/>
        <pc:sldMkLst>
          <pc:docMk/>
          <pc:sldMk cId="2756962193" sldId="286"/>
        </pc:sldMkLst>
        <pc:spChg chg="mod ord">
          <ac:chgData name="Zoe Marie Hines" userId="6849f81d-dd42-4637-8c1f-7de7f6bcffdc" providerId="ADAL" clId="{49E868B8-A624-47F2-83B7-9005F3E9133D}" dt="2020-04-17T16:45:11.309" v="1654" actId="26606"/>
          <ac:spMkLst>
            <pc:docMk/>
            <pc:sldMk cId="2756962193" sldId="286"/>
            <ac:spMk id="2" creationId="{BFD79B9B-9B99-4580-BB71-249937B3B381}"/>
          </ac:spMkLst>
        </pc:spChg>
        <pc:spChg chg="del mod">
          <ac:chgData name="Zoe Marie Hines" userId="6849f81d-dd42-4637-8c1f-7de7f6bcffdc" providerId="ADAL" clId="{49E868B8-A624-47F2-83B7-9005F3E9133D}" dt="2020-04-17T16:44:51.917" v="1652" actId="478"/>
          <ac:spMkLst>
            <pc:docMk/>
            <pc:sldMk cId="2756962193" sldId="286"/>
            <ac:spMk id="3" creationId="{1281D51F-DB31-4730-B13A-C94E0EB47511}"/>
          </ac:spMkLst>
        </pc:spChg>
        <pc:spChg chg="add del">
          <ac:chgData name="Zoe Marie Hines" userId="6849f81d-dd42-4637-8c1f-7de7f6bcffdc" providerId="ADAL" clId="{49E868B8-A624-47F2-83B7-9005F3E9133D}" dt="2020-04-17T16:34:05.654" v="1647" actId="26606"/>
          <ac:spMkLst>
            <pc:docMk/>
            <pc:sldMk cId="2756962193" sldId="286"/>
            <ac:spMk id="7" creationId="{4FA533C5-33E3-4611-AF9F-72811D8B26A6}"/>
          </ac:spMkLst>
        </pc:spChg>
        <pc:spChg chg="add del">
          <ac:chgData name="Zoe Marie Hines" userId="6849f81d-dd42-4637-8c1f-7de7f6bcffdc" providerId="ADAL" clId="{49E868B8-A624-47F2-83B7-9005F3E9133D}" dt="2020-04-17T16:33:20.810" v="1642" actId="26606"/>
          <ac:spMkLst>
            <pc:docMk/>
            <pc:sldMk cId="2756962193" sldId="286"/>
            <ac:spMk id="12" creationId="{4FA533C5-33E3-4611-AF9F-72811D8B26A6}"/>
          </ac:spMkLst>
        </pc:spChg>
        <pc:spChg chg="add del">
          <ac:chgData name="Zoe Marie Hines" userId="6849f81d-dd42-4637-8c1f-7de7f6bcffdc" providerId="ADAL" clId="{49E868B8-A624-47F2-83B7-9005F3E9133D}" dt="2020-04-17T16:34:05.654" v="1647" actId="26606"/>
          <ac:spMkLst>
            <pc:docMk/>
            <pc:sldMk cId="2756962193" sldId="286"/>
            <ac:spMk id="13" creationId="{87F0FDC4-AD8C-47D9-9131-623C98ADB0AE}"/>
          </ac:spMkLst>
        </pc:spChg>
        <pc:spChg chg="add del">
          <ac:chgData name="Zoe Marie Hines" userId="6849f81d-dd42-4637-8c1f-7de7f6bcffdc" providerId="ADAL" clId="{49E868B8-A624-47F2-83B7-9005F3E9133D}" dt="2020-04-17T16:34:05.654" v="1647" actId="26606"/>
          <ac:spMkLst>
            <pc:docMk/>
            <pc:sldMk cId="2756962193" sldId="286"/>
            <ac:spMk id="15" creationId="{59EC6FFF-3949-4638-A265-B1515909B9FA}"/>
          </ac:spMkLst>
        </pc:spChg>
        <pc:spChg chg="add del">
          <ac:chgData name="Zoe Marie Hines" userId="6849f81d-dd42-4637-8c1f-7de7f6bcffdc" providerId="ADAL" clId="{49E868B8-A624-47F2-83B7-9005F3E9133D}" dt="2020-04-17T16:34:05.654" v="1647" actId="26606"/>
          <ac:spMkLst>
            <pc:docMk/>
            <pc:sldMk cId="2756962193" sldId="286"/>
            <ac:spMk id="17" creationId="{8C05BC5F-3118-49D0-B18C-5D9CC922C23D}"/>
          </ac:spMkLst>
        </pc:spChg>
        <pc:spChg chg="add del">
          <ac:chgData name="Zoe Marie Hines" userId="6849f81d-dd42-4637-8c1f-7de7f6bcffdc" providerId="ADAL" clId="{49E868B8-A624-47F2-83B7-9005F3E9133D}" dt="2020-04-17T16:33:20.810" v="1642" actId="26606"/>
          <ac:spMkLst>
            <pc:docMk/>
            <pc:sldMk cId="2756962193" sldId="286"/>
            <ac:spMk id="18" creationId="{87F0FDC4-AD8C-47D9-9131-623C98ADB0AE}"/>
          </ac:spMkLst>
        </pc:spChg>
        <pc:spChg chg="add del">
          <ac:chgData name="Zoe Marie Hines" userId="6849f81d-dd42-4637-8c1f-7de7f6bcffdc" providerId="ADAL" clId="{49E868B8-A624-47F2-83B7-9005F3E9133D}" dt="2020-04-17T16:34:05.654" v="1647" actId="26606"/>
          <ac:spMkLst>
            <pc:docMk/>
            <pc:sldMk cId="2756962193" sldId="286"/>
            <ac:spMk id="19" creationId="{9A4B1E59-3C8A-453C-B841-6AB3B0CF7069}"/>
          </ac:spMkLst>
        </pc:spChg>
        <pc:spChg chg="add del">
          <ac:chgData name="Zoe Marie Hines" userId="6849f81d-dd42-4637-8c1f-7de7f6bcffdc" providerId="ADAL" clId="{49E868B8-A624-47F2-83B7-9005F3E9133D}" dt="2020-04-17T16:33:20.810" v="1642" actId="26606"/>
          <ac:spMkLst>
            <pc:docMk/>
            <pc:sldMk cId="2756962193" sldId="286"/>
            <ac:spMk id="20" creationId="{C28D0172-F2E0-4763-9C35-F022664959D8}"/>
          </ac:spMkLst>
        </pc:spChg>
        <pc:spChg chg="add del">
          <ac:chgData name="Zoe Marie Hines" userId="6849f81d-dd42-4637-8c1f-7de7f6bcffdc" providerId="ADAL" clId="{49E868B8-A624-47F2-83B7-9005F3E9133D}" dt="2020-04-17T16:33:20.810" v="1642" actId="26606"/>
          <ac:spMkLst>
            <pc:docMk/>
            <pc:sldMk cId="2756962193" sldId="286"/>
            <ac:spMk id="22" creationId="{9F2851FB-E841-4509-8A6D-A416376EA380}"/>
          </ac:spMkLst>
        </pc:spChg>
        <pc:spChg chg="add del">
          <ac:chgData name="Zoe Marie Hines" userId="6849f81d-dd42-4637-8c1f-7de7f6bcffdc" providerId="ADAL" clId="{49E868B8-A624-47F2-83B7-9005F3E9133D}" dt="2020-04-17T16:33:20.810" v="1642" actId="26606"/>
          <ac:spMkLst>
            <pc:docMk/>
            <pc:sldMk cId="2756962193" sldId="286"/>
            <ac:spMk id="24" creationId="{DF6FB2B2-CE21-407F-B22E-302DADC2C3D3}"/>
          </ac:spMkLst>
        </pc:spChg>
        <pc:spChg chg="add del">
          <ac:chgData name="Zoe Marie Hines" userId="6849f81d-dd42-4637-8c1f-7de7f6bcffdc" providerId="ADAL" clId="{49E868B8-A624-47F2-83B7-9005F3E9133D}" dt="2020-04-17T16:45:11.309" v="1654" actId="26606"/>
          <ac:spMkLst>
            <pc:docMk/>
            <pc:sldMk cId="2756962193" sldId="286"/>
            <ac:spMk id="25" creationId="{4FA533C5-33E3-4611-AF9F-72811D8B26A6}"/>
          </ac:spMkLst>
        </pc:spChg>
        <pc:spChg chg="add del">
          <ac:chgData name="Zoe Marie Hines" userId="6849f81d-dd42-4637-8c1f-7de7f6bcffdc" providerId="ADAL" clId="{49E868B8-A624-47F2-83B7-9005F3E9133D}" dt="2020-04-17T16:45:11.309" v="1654" actId="26606"/>
          <ac:spMkLst>
            <pc:docMk/>
            <pc:sldMk cId="2756962193" sldId="286"/>
            <ac:spMk id="28" creationId="{87F0FDC4-AD8C-47D9-9131-623C98ADB0AE}"/>
          </ac:spMkLst>
        </pc:spChg>
        <pc:spChg chg="add del">
          <ac:chgData name="Zoe Marie Hines" userId="6849f81d-dd42-4637-8c1f-7de7f6bcffdc" providerId="ADAL" clId="{49E868B8-A624-47F2-83B7-9005F3E9133D}" dt="2020-04-17T16:45:11.309" v="1654" actId="26606"/>
          <ac:spMkLst>
            <pc:docMk/>
            <pc:sldMk cId="2756962193" sldId="286"/>
            <ac:spMk id="29" creationId="{859FEF9A-9073-4D0C-AE3F-4B05B7C78A93}"/>
          </ac:spMkLst>
        </pc:spChg>
        <pc:spChg chg="add del">
          <ac:chgData name="Zoe Marie Hines" userId="6849f81d-dd42-4637-8c1f-7de7f6bcffdc" providerId="ADAL" clId="{49E868B8-A624-47F2-83B7-9005F3E9133D}" dt="2020-04-17T16:45:11.309" v="1654" actId="26606"/>
          <ac:spMkLst>
            <pc:docMk/>
            <pc:sldMk cId="2756962193" sldId="286"/>
            <ac:spMk id="30" creationId="{9A868E46-760C-4803-96E3-94D7FF55D339}"/>
          </ac:spMkLst>
        </pc:spChg>
        <pc:spChg chg="add">
          <ac:chgData name="Zoe Marie Hines" userId="6849f81d-dd42-4637-8c1f-7de7f6bcffdc" providerId="ADAL" clId="{49E868B8-A624-47F2-83B7-9005F3E9133D}" dt="2020-04-17T16:45:11.309" v="1654" actId="26606"/>
          <ac:spMkLst>
            <pc:docMk/>
            <pc:sldMk cId="2756962193" sldId="286"/>
            <ac:spMk id="40" creationId="{4AC0CD9D-7610-4620-93B4-798CCD9AB581}"/>
          </ac:spMkLst>
        </pc:spChg>
        <pc:spChg chg="add">
          <ac:chgData name="Zoe Marie Hines" userId="6849f81d-dd42-4637-8c1f-7de7f6bcffdc" providerId="ADAL" clId="{49E868B8-A624-47F2-83B7-9005F3E9133D}" dt="2020-04-17T16:45:11.309" v="1654" actId="26606"/>
          <ac:spMkLst>
            <pc:docMk/>
            <pc:sldMk cId="2756962193" sldId="286"/>
            <ac:spMk id="46" creationId="{DE4D62F9-188E-4530-84C2-24BDEE4BEB82}"/>
          </ac:spMkLst>
        </pc:spChg>
        <pc:spChg chg="add">
          <ac:chgData name="Zoe Marie Hines" userId="6849f81d-dd42-4637-8c1f-7de7f6bcffdc" providerId="ADAL" clId="{49E868B8-A624-47F2-83B7-9005F3E9133D}" dt="2020-04-17T16:45:11.309" v="1654" actId="26606"/>
          <ac:spMkLst>
            <pc:docMk/>
            <pc:sldMk cId="2756962193" sldId="286"/>
            <ac:spMk id="48" creationId="{F3F4807A-5068-4492-8025-D75F320E908D}"/>
          </ac:spMkLst>
        </pc:spChg>
        <pc:spChg chg="add">
          <ac:chgData name="Zoe Marie Hines" userId="6849f81d-dd42-4637-8c1f-7de7f6bcffdc" providerId="ADAL" clId="{49E868B8-A624-47F2-83B7-9005F3E9133D}" dt="2020-04-17T16:45:11.309" v="1654" actId="26606"/>
          <ac:spMkLst>
            <pc:docMk/>
            <pc:sldMk cId="2756962193" sldId="286"/>
            <ac:spMk id="50" creationId="{B24996F8-180C-4DCB-8A26-DFA336CDEFBC}"/>
          </ac:spMkLst>
        </pc:spChg>
        <pc:spChg chg="add">
          <ac:chgData name="Zoe Marie Hines" userId="6849f81d-dd42-4637-8c1f-7de7f6bcffdc" providerId="ADAL" clId="{49E868B8-A624-47F2-83B7-9005F3E9133D}" dt="2020-04-17T16:45:11.309" v="1654" actId="26606"/>
          <ac:spMkLst>
            <pc:docMk/>
            <pc:sldMk cId="2756962193" sldId="286"/>
            <ac:spMk id="52" creationId="{D8B22DE2-C518-4F77-BE90-E1B6B1909D91}"/>
          </ac:spMkLst>
        </pc:spChg>
        <pc:spChg chg="add">
          <ac:chgData name="Zoe Marie Hines" userId="6849f81d-dd42-4637-8c1f-7de7f6bcffdc" providerId="ADAL" clId="{49E868B8-A624-47F2-83B7-9005F3E9133D}" dt="2020-04-17T16:45:11.309" v="1654" actId="26606"/>
          <ac:spMkLst>
            <pc:docMk/>
            <pc:sldMk cId="2756962193" sldId="286"/>
            <ac:spMk id="54" creationId="{630182B0-3559-41D5-9EBC-0BD86BEDAD09}"/>
          </ac:spMkLst>
        </pc:spChg>
        <pc:picChg chg="add mod ord">
          <ac:chgData name="Zoe Marie Hines" userId="6849f81d-dd42-4637-8c1f-7de7f6bcffdc" providerId="ADAL" clId="{49E868B8-A624-47F2-83B7-9005F3E9133D}" dt="2020-04-17T17:32:10.214" v="2128" actId="1076"/>
          <ac:picMkLst>
            <pc:docMk/>
            <pc:sldMk cId="2756962193" sldId="286"/>
            <ac:picMk id="4" creationId="{851E8BDF-5865-4845-B1C3-E7CC53BFD82A}"/>
          </ac:picMkLst>
        </pc:picChg>
        <pc:picChg chg="add del">
          <ac:chgData name="Zoe Marie Hines" userId="6849f81d-dd42-4637-8c1f-7de7f6bcffdc" providerId="ADAL" clId="{49E868B8-A624-47F2-83B7-9005F3E9133D}" dt="2020-04-17T16:34:05.654" v="1647" actId="26606"/>
          <ac:picMkLst>
            <pc:docMk/>
            <pc:sldMk cId="2756962193" sldId="286"/>
            <ac:picMk id="5" creationId="{91B28F63-CF00-448F-B141-FE33C33B1891}"/>
          </ac:picMkLst>
        </pc:picChg>
        <pc:picChg chg="add del">
          <ac:chgData name="Zoe Marie Hines" userId="6849f81d-dd42-4637-8c1f-7de7f6bcffdc" providerId="ADAL" clId="{49E868B8-A624-47F2-83B7-9005F3E9133D}" dt="2020-04-17T16:34:05.654" v="1647" actId="26606"/>
          <ac:picMkLst>
            <pc:docMk/>
            <pc:sldMk cId="2756962193" sldId="286"/>
            <ac:picMk id="6" creationId="{2AE609E2-8522-44E4-9077-980E5BCF3E14}"/>
          </ac:picMkLst>
        </pc:picChg>
        <pc:picChg chg="add del">
          <ac:chgData name="Zoe Marie Hines" userId="6849f81d-dd42-4637-8c1f-7de7f6bcffdc" providerId="ADAL" clId="{49E868B8-A624-47F2-83B7-9005F3E9133D}" dt="2020-04-17T16:33:20.810" v="1642" actId="26606"/>
          <ac:picMkLst>
            <pc:docMk/>
            <pc:sldMk cId="2756962193" sldId="286"/>
            <ac:picMk id="8" creationId="{91B28F63-CF00-448F-B141-FE33C33B1891}"/>
          </ac:picMkLst>
        </pc:picChg>
        <pc:picChg chg="add del">
          <ac:chgData name="Zoe Marie Hines" userId="6849f81d-dd42-4637-8c1f-7de7f6bcffdc" providerId="ADAL" clId="{49E868B8-A624-47F2-83B7-9005F3E9133D}" dt="2020-04-17T16:34:05.654" v="1647" actId="26606"/>
          <ac:picMkLst>
            <pc:docMk/>
            <pc:sldMk cId="2756962193" sldId="286"/>
            <ac:picMk id="9" creationId="{8949AD42-25FD-4C3D-9EEE-B7FEC5809988}"/>
          </ac:picMkLst>
        </pc:picChg>
        <pc:picChg chg="add del">
          <ac:chgData name="Zoe Marie Hines" userId="6849f81d-dd42-4637-8c1f-7de7f6bcffdc" providerId="ADAL" clId="{49E868B8-A624-47F2-83B7-9005F3E9133D}" dt="2020-04-17T16:33:20.810" v="1642" actId="26606"/>
          <ac:picMkLst>
            <pc:docMk/>
            <pc:sldMk cId="2756962193" sldId="286"/>
            <ac:picMk id="10" creationId="{2AE609E2-8522-44E4-9077-980E5BCF3E14}"/>
          </ac:picMkLst>
        </pc:picChg>
        <pc:picChg chg="add del">
          <ac:chgData name="Zoe Marie Hines" userId="6849f81d-dd42-4637-8c1f-7de7f6bcffdc" providerId="ADAL" clId="{49E868B8-A624-47F2-83B7-9005F3E9133D}" dt="2020-04-17T16:34:05.654" v="1647" actId="26606"/>
          <ac:picMkLst>
            <pc:docMk/>
            <pc:sldMk cId="2756962193" sldId="286"/>
            <ac:picMk id="11" creationId="{6AC7D913-60B7-4603-881B-831DA5D3A940}"/>
          </ac:picMkLst>
        </pc:picChg>
        <pc:picChg chg="add del">
          <ac:chgData name="Zoe Marie Hines" userId="6849f81d-dd42-4637-8c1f-7de7f6bcffdc" providerId="ADAL" clId="{49E868B8-A624-47F2-83B7-9005F3E9133D}" dt="2020-04-17T16:33:20.810" v="1642" actId="26606"/>
          <ac:picMkLst>
            <pc:docMk/>
            <pc:sldMk cId="2756962193" sldId="286"/>
            <ac:picMk id="14" creationId="{8949AD42-25FD-4C3D-9EEE-B7FEC5809988}"/>
          </ac:picMkLst>
        </pc:picChg>
        <pc:picChg chg="add del">
          <ac:chgData name="Zoe Marie Hines" userId="6849f81d-dd42-4637-8c1f-7de7f6bcffdc" providerId="ADAL" clId="{49E868B8-A624-47F2-83B7-9005F3E9133D}" dt="2020-04-17T16:33:20.810" v="1642" actId="26606"/>
          <ac:picMkLst>
            <pc:docMk/>
            <pc:sldMk cId="2756962193" sldId="286"/>
            <ac:picMk id="16" creationId="{6AC7D913-60B7-4603-881B-831DA5D3A940}"/>
          </ac:picMkLst>
        </pc:picChg>
        <pc:picChg chg="add del">
          <ac:chgData name="Zoe Marie Hines" userId="6849f81d-dd42-4637-8c1f-7de7f6bcffdc" providerId="ADAL" clId="{49E868B8-A624-47F2-83B7-9005F3E9133D}" dt="2020-04-17T16:45:11.309" v="1654" actId="26606"/>
          <ac:picMkLst>
            <pc:docMk/>
            <pc:sldMk cId="2756962193" sldId="286"/>
            <ac:picMk id="21" creationId="{91B28F63-CF00-448F-B141-FE33C33B1891}"/>
          </ac:picMkLst>
        </pc:picChg>
        <pc:picChg chg="add del">
          <ac:chgData name="Zoe Marie Hines" userId="6849f81d-dd42-4637-8c1f-7de7f6bcffdc" providerId="ADAL" clId="{49E868B8-A624-47F2-83B7-9005F3E9133D}" dt="2020-04-17T16:45:11.309" v="1654" actId="26606"/>
          <ac:picMkLst>
            <pc:docMk/>
            <pc:sldMk cId="2756962193" sldId="286"/>
            <ac:picMk id="23" creationId="{2AE609E2-8522-44E4-9077-980E5BCF3E14}"/>
          </ac:picMkLst>
        </pc:picChg>
        <pc:picChg chg="add del">
          <ac:chgData name="Zoe Marie Hines" userId="6849f81d-dd42-4637-8c1f-7de7f6bcffdc" providerId="ADAL" clId="{49E868B8-A624-47F2-83B7-9005F3E9133D}" dt="2020-04-17T16:45:11.309" v="1654" actId="26606"/>
          <ac:picMkLst>
            <pc:docMk/>
            <pc:sldMk cId="2756962193" sldId="286"/>
            <ac:picMk id="26" creationId="{8949AD42-25FD-4C3D-9EEE-B7FEC5809988}"/>
          </ac:picMkLst>
        </pc:picChg>
        <pc:picChg chg="add del">
          <ac:chgData name="Zoe Marie Hines" userId="6849f81d-dd42-4637-8c1f-7de7f6bcffdc" providerId="ADAL" clId="{49E868B8-A624-47F2-83B7-9005F3E9133D}" dt="2020-04-17T16:45:11.309" v="1654" actId="26606"/>
          <ac:picMkLst>
            <pc:docMk/>
            <pc:sldMk cId="2756962193" sldId="286"/>
            <ac:picMk id="27" creationId="{6AC7D913-60B7-4603-881B-831DA5D3A940}"/>
          </ac:picMkLst>
        </pc:picChg>
        <pc:picChg chg="add">
          <ac:chgData name="Zoe Marie Hines" userId="6849f81d-dd42-4637-8c1f-7de7f6bcffdc" providerId="ADAL" clId="{49E868B8-A624-47F2-83B7-9005F3E9133D}" dt="2020-04-17T16:45:11.309" v="1654" actId="26606"/>
          <ac:picMkLst>
            <pc:docMk/>
            <pc:sldMk cId="2756962193" sldId="286"/>
            <ac:picMk id="36" creationId="{41B68C77-138E-4BF7-A276-BD0C78A4219F}"/>
          </ac:picMkLst>
        </pc:picChg>
        <pc:picChg chg="add">
          <ac:chgData name="Zoe Marie Hines" userId="6849f81d-dd42-4637-8c1f-7de7f6bcffdc" providerId="ADAL" clId="{49E868B8-A624-47F2-83B7-9005F3E9133D}" dt="2020-04-17T16:45:11.309" v="1654" actId="26606"/>
          <ac:picMkLst>
            <pc:docMk/>
            <pc:sldMk cId="2756962193" sldId="286"/>
            <ac:picMk id="38" creationId="{7C268552-D473-46ED-B1B8-422042C4DEF1}"/>
          </ac:picMkLst>
        </pc:picChg>
        <pc:picChg chg="add">
          <ac:chgData name="Zoe Marie Hines" userId="6849f81d-dd42-4637-8c1f-7de7f6bcffdc" providerId="ADAL" clId="{49E868B8-A624-47F2-83B7-9005F3E9133D}" dt="2020-04-17T16:45:11.309" v="1654" actId="26606"/>
          <ac:picMkLst>
            <pc:docMk/>
            <pc:sldMk cId="2756962193" sldId="286"/>
            <ac:picMk id="42" creationId="{B9238B3E-24AA-439A-B527-6C5DF6D72145}"/>
          </ac:picMkLst>
        </pc:picChg>
        <pc:picChg chg="add">
          <ac:chgData name="Zoe Marie Hines" userId="6849f81d-dd42-4637-8c1f-7de7f6bcffdc" providerId="ADAL" clId="{49E868B8-A624-47F2-83B7-9005F3E9133D}" dt="2020-04-17T16:45:11.309" v="1654" actId="26606"/>
          <ac:picMkLst>
            <pc:docMk/>
            <pc:sldMk cId="2756962193" sldId="286"/>
            <ac:picMk id="44" creationId="{69F01145-BEA3-4CBF-AA21-10077B948CA8}"/>
          </ac:picMkLst>
        </pc:picChg>
        <pc:cxnChg chg="add del">
          <ac:chgData name="Zoe Marie Hines" userId="6849f81d-dd42-4637-8c1f-7de7f6bcffdc" providerId="ADAL" clId="{49E868B8-A624-47F2-83B7-9005F3E9133D}" dt="2020-04-17T16:45:11.309" v="1654" actId="26606"/>
          <ac:cxnSpMkLst>
            <pc:docMk/>
            <pc:sldMk cId="2756962193" sldId="286"/>
            <ac:cxnSpMk id="31" creationId="{C632DB3C-29C8-435B-832E-2A00033193CD}"/>
          </ac:cxnSpMkLst>
        </pc:cxnChg>
      </pc:sldChg>
      <pc:sldChg chg="addSp delSp modSp add ord setBg">
        <pc:chgData name="Zoe Marie Hines" userId="6849f81d-dd42-4637-8c1f-7de7f6bcffdc" providerId="ADAL" clId="{49E868B8-A624-47F2-83B7-9005F3E9133D}" dt="2020-04-17T20:43:20.592" v="3753"/>
        <pc:sldMkLst>
          <pc:docMk/>
          <pc:sldMk cId="3775032307" sldId="287"/>
        </pc:sldMkLst>
        <pc:spChg chg="mod">
          <ac:chgData name="Zoe Marie Hines" userId="6849f81d-dd42-4637-8c1f-7de7f6bcffdc" providerId="ADAL" clId="{49E868B8-A624-47F2-83B7-9005F3E9133D}" dt="2020-04-17T17:24:59.338" v="2032" actId="313"/>
          <ac:spMkLst>
            <pc:docMk/>
            <pc:sldMk cId="3775032307" sldId="287"/>
            <ac:spMk id="2" creationId="{BFD79B9B-9B99-4580-BB71-249937B3B381}"/>
          </ac:spMkLst>
        </pc:spChg>
        <pc:picChg chg="del mod">
          <ac:chgData name="Zoe Marie Hines" userId="6849f81d-dd42-4637-8c1f-7de7f6bcffdc" providerId="ADAL" clId="{49E868B8-A624-47F2-83B7-9005F3E9133D}" dt="2020-04-17T16:53:31.981" v="1986" actId="478"/>
          <ac:picMkLst>
            <pc:docMk/>
            <pc:sldMk cId="3775032307" sldId="287"/>
            <ac:picMk id="4" creationId="{851E8BDF-5865-4845-B1C3-E7CC53BFD82A}"/>
          </ac:picMkLst>
        </pc:picChg>
        <pc:picChg chg="add del mod">
          <ac:chgData name="Zoe Marie Hines" userId="6849f81d-dd42-4637-8c1f-7de7f6bcffdc" providerId="ADAL" clId="{49E868B8-A624-47F2-83B7-9005F3E9133D}" dt="2020-04-17T17:22:31.150" v="2002" actId="478"/>
          <ac:picMkLst>
            <pc:docMk/>
            <pc:sldMk cId="3775032307" sldId="287"/>
            <ac:picMk id="5" creationId="{481847F5-C540-461A-9AAF-4C6ED0B8CBAF}"/>
          </ac:picMkLst>
        </pc:picChg>
        <pc:picChg chg="add mod">
          <ac:chgData name="Zoe Marie Hines" userId="6849f81d-dd42-4637-8c1f-7de7f6bcffdc" providerId="ADAL" clId="{49E868B8-A624-47F2-83B7-9005F3E9133D}" dt="2020-04-17T17:25:07.609" v="2034" actId="1076"/>
          <ac:picMkLst>
            <pc:docMk/>
            <pc:sldMk cId="3775032307" sldId="287"/>
            <ac:picMk id="7" creationId="{3EA11E06-FEDC-483B-8CC7-9D9030AD70F5}"/>
          </ac:picMkLst>
        </pc:picChg>
        <pc:picChg chg="add del mod">
          <ac:chgData name="Zoe Marie Hines" userId="6849f81d-dd42-4637-8c1f-7de7f6bcffdc" providerId="ADAL" clId="{49E868B8-A624-47F2-83B7-9005F3E9133D}" dt="2020-04-17T16:54:20.155" v="1994" actId="478"/>
          <ac:picMkLst>
            <pc:docMk/>
            <pc:sldMk cId="3775032307" sldId="287"/>
            <ac:picMk id="14" creationId="{B66B2584-E519-4688-99A4-B14BEACC92A6}"/>
          </ac:picMkLst>
        </pc:picChg>
      </pc:sldChg>
      <pc:sldChg chg="addSp delSp modSp add">
        <pc:chgData name="Zoe Marie Hines" userId="6849f81d-dd42-4637-8c1f-7de7f6bcffdc" providerId="ADAL" clId="{49E868B8-A624-47F2-83B7-9005F3E9133D}" dt="2020-04-17T22:33:29.091" v="4494" actId="20577"/>
        <pc:sldMkLst>
          <pc:docMk/>
          <pc:sldMk cId="2134982702" sldId="288"/>
        </pc:sldMkLst>
        <pc:spChg chg="mod">
          <ac:chgData name="Zoe Marie Hines" userId="6849f81d-dd42-4637-8c1f-7de7f6bcffdc" providerId="ADAL" clId="{49E868B8-A624-47F2-83B7-9005F3E9133D}" dt="2020-04-17T22:19:58.922" v="4282" actId="20577"/>
          <ac:spMkLst>
            <pc:docMk/>
            <pc:sldMk cId="2134982702" sldId="288"/>
            <ac:spMk id="2" creationId="{D9282239-1BCB-41BD-BD00-2CC45204AB87}"/>
          </ac:spMkLst>
        </pc:spChg>
        <pc:spChg chg="mod">
          <ac:chgData name="Zoe Marie Hines" userId="6849f81d-dd42-4637-8c1f-7de7f6bcffdc" providerId="ADAL" clId="{49E868B8-A624-47F2-83B7-9005F3E9133D}" dt="2020-04-17T22:33:29.091" v="4494" actId="20577"/>
          <ac:spMkLst>
            <pc:docMk/>
            <pc:sldMk cId="2134982702" sldId="288"/>
            <ac:spMk id="3" creationId="{DD860AF1-1484-4F0A-AEDA-EE2A28FC8C1A}"/>
          </ac:spMkLst>
        </pc:spChg>
        <pc:spChg chg="add del mod">
          <ac:chgData name="Zoe Marie Hines" userId="6849f81d-dd42-4637-8c1f-7de7f6bcffdc" providerId="ADAL" clId="{49E868B8-A624-47F2-83B7-9005F3E9133D}" dt="2020-04-17T22:20:27.673" v="4296"/>
          <ac:spMkLst>
            <pc:docMk/>
            <pc:sldMk cId="2134982702" sldId="288"/>
            <ac:spMk id="4" creationId="{515B05A4-152B-42BC-B7C5-46D239702956}"/>
          </ac:spMkLst>
        </pc:spChg>
        <pc:spChg chg="add del mod">
          <ac:chgData name="Zoe Marie Hines" userId="6849f81d-dd42-4637-8c1f-7de7f6bcffdc" providerId="ADAL" clId="{49E868B8-A624-47F2-83B7-9005F3E9133D}" dt="2020-04-17T22:20:27.673" v="4296"/>
          <ac:spMkLst>
            <pc:docMk/>
            <pc:sldMk cId="2134982702" sldId="288"/>
            <ac:spMk id="5" creationId="{343C8B99-ED81-4224-9B48-8EC36EDFA8DB}"/>
          </ac:spMkLst>
        </pc:spChg>
        <pc:spChg chg="add del mod">
          <ac:chgData name="Zoe Marie Hines" userId="6849f81d-dd42-4637-8c1f-7de7f6bcffdc" providerId="ADAL" clId="{49E868B8-A624-47F2-83B7-9005F3E9133D}" dt="2020-04-17T22:20:27.673" v="4296"/>
          <ac:spMkLst>
            <pc:docMk/>
            <pc:sldMk cId="2134982702" sldId="288"/>
            <ac:spMk id="6" creationId="{8DE7B77F-E3C5-4D57-9372-59E223599D0E}"/>
          </ac:spMkLst>
        </pc:spChg>
        <pc:spChg chg="add mod">
          <ac:chgData name="Zoe Marie Hines" userId="6849f81d-dd42-4637-8c1f-7de7f6bcffdc" providerId="ADAL" clId="{49E868B8-A624-47F2-83B7-9005F3E9133D}" dt="2020-04-17T22:33:10.744" v="4489" actId="207"/>
          <ac:spMkLst>
            <pc:docMk/>
            <pc:sldMk cId="2134982702" sldId="288"/>
            <ac:spMk id="7" creationId="{6CF34B26-5D5A-4CA3-A01C-A3266CA5F8D3}"/>
          </ac:spMkLst>
        </pc:spChg>
        <pc:picChg chg="add mod modCrop">
          <ac:chgData name="Zoe Marie Hines" userId="6849f81d-dd42-4637-8c1f-7de7f6bcffdc" providerId="ADAL" clId="{49E868B8-A624-47F2-83B7-9005F3E9133D}" dt="2020-04-17T22:27:26.554" v="4439" actId="1440"/>
          <ac:picMkLst>
            <pc:docMk/>
            <pc:sldMk cId="2134982702" sldId="288"/>
            <ac:picMk id="9" creationId="{8C874830-2603-485A-9F66-21EA770543A5}"/>
          </ac:picMkLst>
        </pc:picChg>
      </pc:sldChg>
      <pc:sldChg chg="add del">
        <pc:chgData name="Zoe Marie Hines" userId="6849f81d-dd42-4637-8c1f-7de7f6bcffdc" providerId="ADAL" clId="{49E868B8-A624-47F2-83B7-9005F3E9133D}" dt="2020-04-17T18:20:15.795" v="2678"/>
        <pc:sldMkLst>
          <pc:docMk/>
          <pc:sldMk cId="2969769040" sldId="288"/>
        </pc:sldMkLst>
      </pc:sldChg>
      <pc:sldChg chg="add del">
        <pc:chgData name="Zoe Marie Hines" userId="6849f81d-dd42-4637-8c1f-7de7f6bcffdc" providerId="ADAL" clId="{49E868B8-A624-47F2-83B7-9005F3E9133D}" dt="2020-04-17T19:04:07.380" v="3127" actId="2696"/>
        <pc:sldMkLst>
          <pc:docMk/>
          <pc:sldMk cId="3377876762" sldId="288"/>
        </pc:sldMkLst>
      </pc:sldChg>
      <pc:sldChg chg="addSp delSp modSp add mod ord setBg setClrOvrMap">
        <pc:chgData name="Zoe Marie Hines" userId="6849f81d-dd42-4637-8c1f-7de7f6bcffdc" providerId="ADAL" clId="{49E868B8-A624-47F2-83B7-9005F3E9133D}" dt="2020-04-18T01:35:03.033" v="5042" actId="1076"/>
        <pc:sldMkLst>
          <pc:docMk/>
          <pc:sldMk cId="1189253912" sldId="289"/>
        </pc:sldMkLst>
        <pc:spChg chg="mod">
          <ac:chgData name="Zoe Marie Hines" userId="6849f81d-dd42-4637-8c1f-7de7f6bcffdc" providerId="ADAL" clId="{49E868B8-A624-47F2-83B7-9005F3E9133D}" dt="2020-04-18T01:35:03.033" v="5042" actId="1076"/>
          <ac:spMkLst>
            <pc:docMk/>
            <pc:sldMk cId="1189253912" sldId="289"/>
            <ac:spMk id="2" creationId="{967F7775-A9FB-48FE-BCFE-441B0CF23012}"/>
          </ac:spMkLst>
        </pc:spChg>
        <pc:spChg chg="del mod">
          <ac:chgData name="Zoe Marie Hines" userId="6849f81d-dd42-4637-8c1f-7de7f6bcffdc" providerId="ADAL" clId="{49E868B8-A624-47F2-83B7-9005F3E9133D}" dt="2020-04-18T01:34:54.161" v="5041" actId="478"/>
          <ac:spMkLst>
            <pc:docMk/>
            <pc:sldMk cId="1189253912" sldId="289"/>
            <ac:spMk id="3" creationId="{317E2EFF-A70F-4441-A08D-8E7EFDCBA3E0}"/>
          </ac:spMkLst>
        </pc:spChg>
        <pc:spChg chg="add">
          <ac:chgData name="Zoe Marie Hines" userId="6849f81d-dd42-4637-8c1f-7de7f6bcffdc" providerId="ADAL" clId="{49E868B8-A624-47F2-83B7-9005F3E9133D}" dt="2020-04-18T01:33:47.826" v="5002" actId="26606"/>
          <ac:spMkLst>
            <pc:docMk/>
            <pc:sldMk cId="1189253912" sldId="289"/>
            <ac:spMk id="14" creationId="{4AC0CD9D-7610-4620-93B4-798CCD9AB581}"/>
          </ac:spMkLst>
        </pc:spChg>
        <pc:spChg chg="add">
          <ac:chgData name="Zoe Marie Hines" userId="6849f81d-dd42-4637-8c1f-7de7f6bcffdc" providerId="ADAL" clId="{49E868B8-A624-47F2-83B7-9005F3E9133D}" dt="2020-04-18T01:33:47.826" v="5002" actId="26606"/>
          <ac:spMkLst>
            <pc:docMk/>
            <pc:sldMk cId="1189253912" sldId="289"/>
            <ac:spMk id="20" creationId="{DE4D62F9-188E-4530-84C2-24BDEE4BEB82}"/>
          </ac:spMkLst>
        </pc:spChg>
        <pc:spChg chg="add">
          <ac:chgData name="Zoe Marie Hines" userId="6849f81d-dd42-4637-8c1f-7de7f6bcffdc" providerId="ADAL" clId="{49E868B8-A624-47F2-83B7-9005F3E9133D}" dt="2020-04-18T01:33:47.826" v="5002" actId="26606"/>
          <ac:spMkLst>
            <pc:docMk/>
            <pc:sldMk cId="1189253912" sldId="289"/>
            <ac:spMk id="22" creationId="{C6A81905-F480-46A4-BC10-215D24EA1AE6}"/>
          </ac:spMkLst>
        </pc:spChg>
        <pc:spChg chg="add">
          <ac:chgData name="Zoe Marie Hines" userId="6849f81d-dd42-4637-8c1f-7de7f6bcffdc" providerId="ADAL" clId="{49E868B8-A624-47F2-83B7-9005F3E9133D}" dt="2020-04-18T01:33:47.826" v="5002" actId="26606"/>
          <ac:spMkLst>
            <pc:docMk/>
            <pc:sldMk cId="1189253912" sldId="289"/>
            <ac:spMk id="24" creationId="{36FD4D9D-3784-41E8-8405-A42B72F51331}"/>
          </ac:spMkLst>
        </pc:spChg>
        <pc:spChg chg="add">
          <ac:chgData name="Zoe Marie Hines" userId="6849f81d-dd42-4637-8c1f-7de7f6bcffdc" providerId="ADAL" clId="{49E868B8-A624-47F2-83B7-9005F3E9133D}" dt="2020-04-18T01:33:47.826" v="5002" actId="26606"/>
          <ac:spMkLst>
            <pc:docMk/>
            <pc:sldMk cId="1189253912" sldId="289"/>
            <ac:spMk id="26" creationId="{09811DF6-66E4-43D5-B564-3151796531ED}"/>
          </ac:spMkLst>
        </pc:spChg>
        <pc:spChg chg="add">
          <ac:chgData name="Zoe Marie Hines" userId="6849f81d-dd42-4637-8c1f-7de7f6bcffdc" providerId="ADAL" clId="{49E868B8-A624-47F2-83B7-9005F3E9133D}" dt="2020-04-18T01:33:47.826" v="5002" actId="26606"/>
          <ac:spMkLst>
            <pc:docMk/>
            <pc:sldMk cId="1189253912" sldId="289"/>
            <ac:spMk id="28" creationId="{60817A52-B891-4228-A61E-0C0A57632DDA}"/>
          </ac:spMkLst>
        </pc:spChg>
        <pc:picChg chg="add">
          <ac:chgData name="Zoe Marie Hines" userId="6849f81d-dd42-4637-8c1f-7de7f6bcffdc" providerId="ADAL" clId="{49E868B8-A624-47F2-83B7-9005F3E9133D}" dt="2020-04-18T01:33:47.826" v="5002" actId="26606"/>
          <ac:picMkLst>
            <pc:docMk/>
            <pc:sldMk cId="1189253912" sldId="289"/>
            <ac:picMk id="7" creationId="{C931551B-EFF6-4616-BC8A-460E537B80F1}"/>
          </ac:picMkLst>
        </pc:picChg>
        <pc:picChg chg="add">
          <ac:chgData name="Zoe Marie Hines" userId="6849f81d-dd42-4637-8c1f-7de7f6bcffdc" providerId="ADAL" clId="{49E868B8-A624-47F2-83B7-9005F3E9133D}" dt="2020-04-18T01:33:47.826" v="5002" actId="26606"/>
          <ac:picMkLst>
            <pc:docMk/>
            <pc:sldMk cId="1189253912" sldId="289"/>
            <ac:picMk id="10" creationId="{41B68C77-138E-4BF7-A276-BD0C78A4219F}"/>
          </ac:picMkLst>
        </pc:picChg>
        <pc:picChg chg="add">
          <ac:chgData name="Zoe Marie Hines" userId="6849f81d-dd42-4637-8c1f-7de7f6bcffdc" providerId="ADAL" clId="{49E868B8-A624-47F2-83B7-9005F3E9133D}" dt="2020-04-18T01:33:47.826" v="5002" actId="26606"/>
          <ac:picMkLst>
            <pc:docMk/>
            <pc:sldMk cId="1189253912" sldId="289"/>
            <ac:picMk id="12" creationId="{7C268552-D473-46ED-B1B8-422042C4DEF1}"/>
          </ac:picMkLst>
        </pc:picChg>
        <pc:picChg chg="add">
          <ac:chgData name="Zoe Marie Hines" userId="6849f81d-dd42-4637-8c1f-7de7f6bcffdc" providerId="ADAL" clId="{49E868B8-A624-47F2-83B7-9005F3E9133D}" dt="2020-04-18T01:33:47.826" v="5002" actId="26606"/>
          <ac:picMkLst>
            <pc:docMk/>
            <pc:sldMk cId="1189253912" sldId="289"/>
            <ac:picMk id="16" creationId="{B9238B3E-24AA-439A-B527-6C5DF6D72145}"/>
          </ac:picMkLst>
        </pc:picChg>
        <pc:picChg chg="add">
          <ac:chgData name="Zoe Marie Hines" userId="6849f81d-dd42-4637-8c1f-7de7f6bcffdc" providerId="ADAL" clId="{49E868B8-A624-47F2-83B7-9005F3E9133D}" dt="2020-04-18T01:33:47.826" v="5002" actId="26606"/>
          <ac:picMkLst>
            <pc:docMk/>
            <pc:sldMk cId="1189253912" sldId="289"/>
            <ac:picMk id="18" creationId="{69F01145-BEA3-4CBF-AA21-10077B948CA8}"/>
          </ac:picMkLst>
        </pc:picChg>
      </pc:sldChg>
      <pc:sldChg chg="addSp delSp modSp add del mod setBg setClrOvrMap">
        <pc:chgData name="Zoe Marie Hines" userId="6849f81d-dd42-4637-8c1f-7de7f6bcffdc" providerId="ADAL" clId="{49E868B8-A624-47F2-83B7-9005F3E9133D}" dt="2020-04-17T22:53:48.324" v="4559" actId="2696"/>
        <pc:sldMkLst>
          <pc:docMk/>
          <pc:sldMk cId="3944457304" sldId="289"/>
        </pc:sldMkLst>
        <pc:spChg chg="mod">
          <ac:chgData name="Zoe Marie Hines" userId="6849f81d-dd42-4637-8c1f-7de7f6bcffdc" providerId="ADAL" clId="{49E868B8-A624-47F2-83B7-9005F3E9133D}" dt="2020-04-17T22:48:36.410" v="4556" actId="26606"/>
          <ac:spMkLst>
            <pc:docMk/>
            <pc:sldMk cId="3944457304" sldId="289"/>
            <ac:spMk id="2" creationId="{FB2DDD85-2244-42D7-B52B-413950A7A249}"/>
          </ac:spMkLst>
        </pc:spChg>
        <pc:spChg chg="add del">
          <ac:chgData name="Zoe Marie Hines" userId="6849f81d-dd42-4637-8c1f-7de7f6bcffdc" providerId="ADAL" clId="{49E868B8-A624-47F2-83B7-9005F3E9133D}" dt="2020-04-17T22:48:26.157" v="4555"/>
          <ac:spMkLst>
            <pc:docMk/>
            <pc:sldMk cId="3944457304" sldId="289"/>
            <ac:spMk id="3" creationId="{0E2DB452-14F7-419F-8730-C20A4E054117}"/>
          </ac:spMkLst>
        </pc:spChg>
        <pc:spChg chg="add">
          <ac:chgData name="Zoe Marie Hines" userId="6849f81d-dd42-4637-8c1f-7de7f6bcffdc" providerId="ADAL" clId="{49E868B8-A624-47F2-83B7-9005F3E9133D}" dt="2020-04-17T22:48:36.410" v="4556" actId="26606"/>
          <ac:spMkLst>
            <pc:docMk/>
            <pc:sldMk cId="3944457304" sldId="289"/>
            <ac:spMk id="15" creationId="{4AC0CD9D-7610-4620-93B4-798CCD9AB581}"/>
          </ac:spMkLst>
        </pc:spChg>
        <pc:spChg chg="add">
          <ac:chgData name="Zoe Marie Hines" userId="6849f81d-dd42-4637-8c1f-7de7f6bcffdc" providerId="ADAL" clId="{49E868B8-A624-47F2-83B7-9005F3E9133D}" dt="2020-04-17T22:48:36.410" v="4556" actId="26606"/>
          <ac:spMkLst>
            <pc:docMk/>
            <pc:sldMk cId="3944457304" sldId="289"/>
            <ac:spMk id="21" creationId="{DE4D62F9-188E-4530-84C2-24BDEE4BEB82}"/>
          </ac:spMkLst>
        </pc:spChg>
        <pc:spChg chg="add">
          <ac:chgData name="Zoe Marie Hines" userId="6849f81d-dd42-4637-8c1f-7de7f6bcffdc" providerId="ADAL" clId="{49E868B8-A624-47F2-83B7-9005F3E9133D}" dt="2020-04-17T22:48:36.410" v="4556" actId="26606"/>
          <ac:spMkLst>
            <pc:docMk/>
            <pc:sldMk cId="3944457304" sldId="289"/>
            <ac:spMk id="23" creationId="{F3F4807A-5068-4492-8025-D75F320E908D}"/>
          </ac:spMkLst>
        </pc:spChg>
        <pc:spChg chg="add">
          <ac:chgData name="Zoe Marie Hines" userId="6849f81d-dd42-4637-8c1f-7de7f6bcffdc" providerId="ADAL" clId="{49E868B8-A624-47F2-83B7-9005F3E9133D}" dt="2020-04-17T22:48:36.410" v="4556" actId="26606"/>
          <ac:spMkLst>
            <pc:docMk/>
            <pc:sldMk cId="3944457304" sldId="289"/>
            <ac:spMk id="25" creationId="{B24996F8-180C-4DCB-8A26-DFA336CDEFBC}"/>
          </ac:spMkLst>
        </pc:spChg>
        <pc:spChg chg="add">
          <ac:chgData name="Zoe Marie Hines" userId="6849f81d-dd42-4637-8c1f-7de7f6bcffdc" providerId="ADAL" clId="{49E868B8-A624-47F2-83B7-9005F3E9133D}" dt="2020-04-17T22:48:36.410" v="4556" actId="26606"/>
          <ac:spMkLst>
            <pc:docMk/>
            <pc:sldMk cId="3944457304" sldId="289"/>
            <ac:spMk id="27" creationId="{D8B22DE2-C518-4F77-BE90-E1B6B1909D91}"/>
          </ac:spMkLst>
        </pc:spChg>
        <pc:spChg chg="add">
          <ac:chgData name="Zoe Marie Hines" userId="6849f81d-dd42-4637-8c1f-7de7f6bcffdc" providerId="ADAL" clId="{49E868B8-A624-47F2-83B7-9005F3E9133D}" dt="2020-04-17T22:48:36.410" v="4556" actId="26606"/>
          <ac:spMkLst>
            <pc:docMk/>
            <pc:sldMk cId="3944457304" sldId="289"/>
            <ac:spMk id="29" creationId="{630182B0-3559-41D5-9EBC-0BD86BEDAD09}"/>
          </ac:spMkLst>
        </pc:spChg>
        <pc:picChg chg="add del mod">
          <ac:chgData name="Zoe Marie Hines" userId="6849f81d-dd42-4637-8c1f-7de7f6bcffdc" providerId="ADAL" clId="{49E868B8-A624-47F2-83B7-9005F3E9133D}" dt="2020-04-17T22:48:20.765" v="4554"/>
          <ac:picMkLst>
            <pc:docMk/>
            <pc:sldMk cId="3944457304" sldId="289"/>
            <ac:picMk id="5" creationId="{859EF64C-8D39-478F-93CE-0E054DB0D33E}"/>
          </ac:picMkLst>
        </pc:picChg>
        <pc:picChg chg="add mod">
          <ac:chgData name="Zoe Marie Hines" userId="6849f81d-dd42-4637-8c1f-7de7f6bcffdc" providerId="ADAL" clId="{49E868B8-A624-47F2-83B7-9005F3E9133D}" dt="2020-04-17T22:48:44.198" v="4558" actId="1076"/>
          <ac:picMkLst>
            <pc:docMk/>
            <pc:sldMk cId="3944457304" sldId="289"/>
            <ac:picMk id="6" creationId="{62BC705E-B209-4051-9E16-80DBFD05EDCD}"/>
          </ac:picMkLst>
        </pc:picChg>
        <pc:picChg chg="add">
          <ac:chgData name="Zoe Marie Hines" userId="6849f81d-dd42-4637-8c1f-7de7f6bcffdc" providerId="ADAL" clId="{49E868B8-A624-47F2-83B7-9005F3E9133D}" dt="2020-04-17T22:48:36.410" v="4556" actId="26606"/>
          <ac:picMkLst>
            <pc:docMk/>
            <pc:sldMk cId="3944457304" sldId="289"/>
            <ac:picMk id="11" creationId="{41B68C77-138E-4BF7-A276-BD0C78A4219F}"/>
          </ac:picMkLst>
        </pc:picChg>
        <pc:picChg chg="add">
          <ac:chgData name="Zoe Marie Hines" userId="6849f81d-dd42-4637-8c1f-7de7f6bcffdc" providerId="ADAL" clId="{49E868B8-A624-47F2-83B7-9005F3E9133D}" dt="2020-04-17T22:48:36.410" v="4556" actId="26606"/>
          <ac:picMkLst>
            <pc:docMk/>
            <pc:sldMk cId="3944457304" sldId="289"/>
            <ac:picMk id="13" creationId="{7C268552-D473-46ED-B1B8-422042C4DEF1}"/>
          </ac:picMkLst>
        </pc:picChg>
        <pc:picChg chg="add">
          <ac:chgData name="Zoe Marie Hines" userId="6849f81d-dd42-4637-8c1f-7de7f6bcffdc" providerId="ADAL" clId="{49E868B8-A624-47F2-83B7-9005F3E9133D}" dt="2020-04-17T22:48:36.410" v="4556" actId="26606"/>
          <ac:picMkLst>
            <pc:docMk/>
            <pc:sldMk cId="3944457304" sldId="289"/>
            <ac:picMk id="17" creationId="{B9238B3E-24AA-439A-B527-6C5DF6D72145}"/>
          </ac:picMkLst>
        </pc:picChg>
        <pc:picChg chg="add">
          <ac:chgData name="Zoe Marie Hines" userId="6849f81d-dd42-4637-8c1f-7de7f6bcffdc" providerId="ADAL" clId="{49E868B8-A624-47F2-83B7-9005F3E9133D}" dt="2020-04-17T22:48:36.410" v="4556" actId="26606"/>
          <ac:picMkLst>
            <pc:docMk/>
            <pc:sldMk cId="3944457304" sldId="289"/>
            <ac:picMk id="19" creationId="{69F01145-BEA3-4CBF-AA21-10077B948CA8}"/>
          </ac:picMkLst>
        </pc:picChg>
      </pc:sldChg>
      <pc:sldChg chg="addSp delSp add del setBg delDesignElem">
        <pc:chgData name="Zoe Marie Hines" userId="6849f81d-dd42-4637-8c1f-7de7f6bcffdc" providerId="ADAL" clId="{49E868B8-A624-47F2-83B7-9005F3E9133D}" dt="2020-04-18T01:35:53.414" v="5045"/>
        <pc:sldMkLst>
          <pc:docMk/>
          <pc:sldMk cId="698500214" sldId="290"/>
        </pc:sldMkLst>
        <pc:spChg chg="add del">
          <ac:chgData name="Zoe Marie Hines" userId="6849f81d-dd42-4637-8c1f-7de7f6bcffdc" providerId="ADAL" clId="{49E868B8-A624-47F2-83B7-9005F3E9133D}" dt="2020-04-18T01:35:53.414" v="5045"/>
          <ac:spMkLst>
            <pc:docMk/>
            <pc:sldMk cId="698500214" sldId="290"/>
            <ac:spMk id="14" creationId="{4AC0CD9D-7610-4620-93B4-798CCD9AB581}"/>
          </ac:spMkLst>
        </pc:spChg>
        <pc:spChg chg="add del">
          <ac:chgData name="Zoe Marie Hines" userId="6849f81d-dd42-4637-8c1f-7de7f6bcffdc" providerId="ADAL" clId="{49E868B8-A624-47F2-83B7-9005F3E9133D}" dt="2020-04-18T01:35:53.414" v="5045"/>
          <ac:spMkLst>
            <pc:docMk/>
            <pc:sldMk cId="698500214" sldId="290"/>
            <ac:spMk id="20" creationId="{DE4D62F9-188E-4530-84C2-24BDEE4BEB82}"/>
          </ac:spMkLst>
        </pc:spChg>
        <pc:spChg chg="add del">
          <ac:chgData name="Zoe Marie Hines" userId="6849f81d-dd42-4637-8c1f-7de7f6bcffdc" providerId="ADAL" clId="{49E868B8-A624-47F2-83B7-9005F3E9133D}" dt="2020-04-18T01:35:53.414" v="5045"/>
          <ac:spMkLst>
            <pc:docMk/>
            <pc:sldMk cId="698500214" sldId="290"/>
            <ac:spMk id="22" creationId="{C6A81905-F480-46A4-BC10-215D24EA1AE6}"/>
          </ac:spMkLst>
        </pc:spChg>
        <pc:spChg chg="add del">
          <ac:chgData name="Zoe Marie Hines" userId="6849f81d-dd42-4637-8c1f-7de7f6bcffdc" providerId="ADAL" clId="{49E868B8-A624-47F2-83B7-9005F3E9133D}" dt="2020-04-18T01:35:53.414" v="5045"/>
          <ac:spMkLst>
            <pc:docMk/>
            <pc:sldMk cId="698500214" sldId="290"/>
            <ac:spMk id="24" creationId="{36FD4D9D-3784-41E8-8405-A42B72F51331}"/>
          </ac:spMkLst>
        </pc:spChg>
        <pc:spChg chg="add del">
          <ac:chgData name="Zoe Marie Hines" userId="6849f81d-dd42-4637-8c1f-7de7f6bcffdc" providerId="ADAL" clId="{49E868B8-A624-47F2-83B7-9005F3E9133D}" dt="2020-04-18T01:35:53.414" v="5045"/>
          <ac:spMkLst>
            <pc:docMk/>
            <pc:sldMk cId="698500214" sldId="290"/>
            <ac:spMk id="26" creationId="{09811DF6-66E4-43D5-B564-3151796531ED}"/>
          </ac:spMkLst>
        </pc:spChg>
        <pc:spChg chg="add del">
          <ac:chgData name="Zoe Marie Hines" userId="6849f81d-dd42-4637-8c1f-7de7f6bcffdc" providerId="ADAL" clId="{49E868B8-A624-47F2-83B7-9005F3E9133D}" dt="2020-04-18T01:35:53.414" v="5045"/>
          <ac:spMkLst>
            <pc:docMk/>
            <pc:sldMk cId="698500214" sldId="290"/>
            <ac:spMk id="28" creationId="{60817A52-B891-4228-A61E-0C0A57632DDA}"/>
          </ac:spMkLst>
        </pc:spChg>
        <pc:picChg chg="add del">
          <ac:chgData name="Zoe Marie Hines" userId="6849f81d-dd42-4637-8c1f-7de7f6bcffdc" providerId="ADAL" clId="{49E868B8-A624-47F2-83B7-9005F3E9133D}" dt="2020-04-18T01:35:53.414" v="5045"/>
          <ac:picMkLst>
            <pc:docMk/>
            <pc:sldMk cId="698500214" sldId="290"/>
            <ac:picMk id="10" creationId="{41B68C77-138E-4BF7-A276-BD0C78A4219F}"/>
          </ac:picMkLst>
        </pc:picChg>
        <pc:picChg chg="add del">
          <ac:chgData name="Zoe Marie Hines" userId="6849f81d-dd42-4637-8c1f-7de7f6bcffdc" providerId="ADAL" clId="{49E868B8-A624-47F2-83B7-9005F3E9133D}" dt="2020-04-18T01:35:53.414" v="5045"/>
          <ac:picMkLst>
            <pc:docMk/>
            <pc:sldMk cId="698500214" sldId="290"/>
            <ac:picMk id="12" creationId="{7C268552-D473-46ED-B1B8-422042C4DEF1}"/>
          </ac:picMkLst>
        </pc:picChg>
        <pc:picChg chg="add del">
          <ac:chgData name="Zoe Marie Hines" userId="6849f81d-dd42-4637-8c1f-7de7f6bcffdc" providerId="ADAL" clId="{49E868B8-A624-47F2-83B7-9005F3E9133D}" dt="2020-04-18T01:35:53.414" v="5045"/>
          <ac:picMkLst>
            <pc:docMk/>
            <pc:sldMk cId="698500214" sldId="290"/>
            <ac:picMk id="16" creationId="{B9238B3E-24AA-439A-B527-6C5DF6D72145}"/>
          </ac:picMkLst>
        </pc:picChg>
        <pc:picChg chg="add del">
          <ac:chgData name="Zoe Marie Hines" userId="6849f81d-dd42-4637-8c1f-7de7f6bcffdc" providerId="ADAL" clId="{49E868B8-A624-47F2-83B7-9005F3E9133D}" dt="2020-04-18T01:35:53.414" v="5045"/>
          <ac:picMkLst>
            <pc:docMk/>
            <pc:sldMk cId="698500214" sldId="290"/>
            <ac:picMk id="18" creationId="{69F01145-BEA3-4CBF-AA21-10077B948CA8}"/>
          </ac:picMkLst>
        </pc:picChg>
      </pc:sldChg>
      <pc:sldChg chg="modSp">
        <pc:chgData name="Zoe Marie Hines" userId="6849f81d-dd42-4637-8c1f-7de7f6bcffdc" providerId="ADAL" clId="{49E868B8-A624-47F2-83B7-9005F3E9133D}" dt="2020-04-18T01:36:13.882" v="5058" actId="313"/>
        <pc:sldMkLst>
          <pc:docMk/>
          <pc:sldMk cId="3105571452" sldId="290"/>
        </pc:sldMkLst>
        <pc:spChg chg="mod">
          <ac:chgData name="Zoe Marie Hines" userId="6849f81d-dd42-4637-8c1f-7de7f6bcffdc" providerId="ADAL" clId="{49E868B8-A624-47F2-83B7-9005F3E9133D}" dt="2020-04-18T01:36:13.882" v="5058" actId="313"/>
          <ac:spMkLst>
            <pc:docMk/>
            <pc:sldMk cId="3105571452" sldId="290"/>
            <ac:spMk id="2" creationId="{967F7775-A9FB-48FE-BCFE-441B0CF23012}"/>
          </ac:spMkLst>
        </pc:spChg>
      </pc:sldChg>
      <pc:sldMasterChg chg="setBg modSldLayout">
        <pc:chgData name="Zoe Marie Hines" userId="6849f81d-dd42-4637-8c1f-7de7f6bcffdc" providerId="ADAL" clId="{49E868B8-A624-47F2-83B7-9005F3E9133D}" dt="2020-04-17T04:03:52.942" v="787"/>
        <pc:sldMasterMkLst>
          <pc:docMk/>
          <pc:sldMasterMk cId="0" sldId="2147483648"/>
        </pc:sldMasterMkLst>
        <pc:sldLayoutChg chg="setBg">
          <pc:chgData name="Zoe Marie Hines" userId="6849f81d-dd42-4637-8c1f-7de7f6bcffdc" providerId="ADAL" clId="{49E868B8-A624-47F2-83B7-9005F3E9133D}" dt="2020-04-17T04:03:52.942" v="787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Zoe Marie Hines" userId="6849f81d-dd42-4637-8c1f-7de7f6bcffdc" providerId="ADAL" clId="{49E868B8-A624-47F2-83B7-9005F3E9133D}" dt="2020-04-17T04:03:52.942" v="787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Zoe Marie Hines" userId="6849f81d-dd42-4637-8c1f-7de7f6bcffdc" providerId="ADAL" clId="{49E868B8-A624-47F2-83B7-9005F3E9133D}" dt="2020-04-17T04:03:52.942" v="787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Zoe Marie Hines" userId="6849f81d-dd42-4637-8c1f-7de7f6bcffdc" providerId="ADAL" clId="{49E868B8-A624-47F2-83B7-9005F3E9133D}" dt="2020-04-17T04:03:52.942" v="787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Zoe Marie Hines" userId="6849f81d-dd42-4637-8c1f-7de7f6bcffdc" providerId="ADAL" clId="{49E868B8-A624-47F2-83B7-9005F3E9133D}" dt="2020-04-17T04:03:52.942" v="787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Zoe Marie Hines" userId="6849f81d-dd42-4637-8c1f-7de7f6bcffdc" providerId="ADAL" clId="{49E868B8-A624-47F2-83B7-9005F3E9133D}" dt="2020-04-17T04:03:52.942" v="787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Zoe Marie Hines" userId="6849f81d-dd42-4637-8c1f-7de7f6bcffdc" providerId="ADAL" clId="{49E868B8-A624-47F2-83B7-9005F3E9133D}" dt="2020-04-17T04:03:52.942" v="787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Zoe Marie Hines" userId="6849f81d-dd42-4637-8c1f-7de7f6bcffdc" providerId="ADAL" clId="{49E868B8-A624-47F2-83B7-9005F3E9133D}" dt="2020-04-17T04:03:52.942" v="787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Zoe Marie Hines" userId="6849f81d-dd42-4637-8c1f-7de7f6bcffdc" providerId="ADAL" clId="{49E868B8-A624-47F2-83B7-9005F3E9133D}" dt="2020-04-17T04:03:52.942" v="787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Zoe Marie Hines" userId="6849f81d-dd42-4637-8c1f-7de7f6bcffdc" providerId="ADAL" clId="{49E868B8-A624-47F2-83B7-9005F3E9133D}" dt="2020-04-17T04:03:52.942" v="787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Zoe Marie Hines" userId="6849f81d-dd42-4637-8c1f-7de7f6bcffdc" providerId="ADAL" clId="{49E868B8-A624-47F2-83B7-9005F3E9133D}" dt="2020-04-17T04:03:52.942" v="787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Zoe Marie Hines" userId="6849f81d-dd42-4637-8c1f-7de7f6bcffdc" providerId="ADAL" clId="{49E868B8-A624-47F2-83B7-9005F3E9133D}" dt="2020-04-17T04:03:52.942" v="787"/>
          <pc:sldLayoutMkLst>
            <pc:docMk/>
            <pc:sldMasterMk cId="0" sldId="2147483648"/>
            <pc:sldLayoutMk cId="0" sldId="2147483662"/>
          </pc:sldLayoutMkLst>
        </pc:sldLayoutChg>
        <pc:sldLayoutChg chg="setBg">
          <pc:chgData name="Zoe Marie Hines" userId="6849f81d-dd42-4637-8c1f-7de7f6bcffdc" providerId="ADAL" clId="{49E868B8-A624-47F2-83B7-9005F3E9133D}" dt="2020-04-17T04:03:52.942" v="787"/>
          <pc:sldLayoutMkLst>
            <pc:docMk/>
            <pc:sldMasterMk cId="0" sldId="2147483648"/>
            <pc:sldLayoutMk cId="0" sldId="2147483664"/>
          </pc:sldLayoutMkLst>
        </pc:sldLayoutChg>
        <pc:sldLayoutChg chg="setBg">
          <pc:chgData name="Zoe Marie Hines" userId="6849f81d-dd42-4637-8c1f-7de7f6bcffdc" providerId="ADAL" clId="{49E868B8-A624-47F2-83B7-9005F3E9133D}" dt="2020-04-17T04:03:52.942" v="787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Zoe Marie Hines" userId="6849f81d-dd42-4637-8c1f-7de7f6bcffdc" providerId="ADAL" clId="{49E868B8-A624-47F2-83B7-9005F3E9133D}" dt="2020-04-17T04:03:52.942" v="787"/>
          <pc:sldLayoutMkLst>
            <pc:docMk/>
            <pc:sldMasterMk cId="0" sldId="2147483648"/>
            <pc:sldLayoutMk cId="0" sldId="2147483668"/>
          </pc:sldLayoutMkLst>
        </pc:sldLayoutChg>
        <pc:sldLayoutChg chg="setBg">
          <pc:chgData name="Zoe Marie Hines" userId="6849f81d-dd42-4637-8c1f-7de7f6bcffdc" providerId="ADAL" clId="{49E868B8-A624-47F2-83B7-9005F3E9133D}" dt="2020-04-17T04:03:52.942" v="787"/>
          <pc:sldLayoutMkLst>
            <pc:docMk/>
            <pc:sldMasterMk cId="0" sldId="2147483648"/>
            <pc:sldLayoutMk cId="0" sldId="2147483669"/>
          </pc:sldLayoutMkLst>
        </pc:sldLayoutChg>
        <pc:sldLayoutChg chg="setBg">
          <pc:chgData name="Zoe Marie Hines" userId="6849f81d-dd42-4637-8c1f-7de7f6bcffdc" providerId="ADAL" clId="{49E868B8-A624-47F2-83B7-9005F3E9133D}" dt="2020-04-17T04:03:52.942" v="787"/>
          <pc:sldLayoutMkLst>
            <pc:docMk/>
            <pc:sldMasterMk cId="0" sldId="2147483648"/>
            <pc:sldLayoutMk cId="0" sldId="214748367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E2944-EEB4-427B-B5E4-C63D477CACDB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A67CCA-4815-40C6-8C7D-40492024CC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Array</a:t>
          </a:r>
        </a:p>
      </dgm:t>
    </dgm:pt>
    <dgm:pt modelId="{9D215470-8401-4FF0-887D-6BD3A5B22B65}" type="parTrans" cxnId="{6629C1B3-F956-462B-8879-4C5DEA50791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41C7E55-0E6B-4206-900D-B031D088C9E3}" type="sibTrans" cxnId="{6629C1B3-F956-462B-8879-4C5DEA50791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8E10FE4-E5CF-44B4-A905-30EE04C77B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String</a:t>
          </a:r>
        </a:p>
      </dgm:t>
    </dgm:pt>
    <dgm:pt modelId="{699C77A8-EF3E-4B51-BA9A-BA926C6C8517}" type="parTrans" cxnId="{51C41683-B639-468B-9EB7-86199A1A8D9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1E27AF3-9F87-4F39-93A0-B66AFD594975}" type="sibTrans" cxnId="{51C41683-B639-468B-9EB7-86199A1A8D9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6AA5DC5-7125-4108-B290-7F9A3BF29D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Boolean</a:t>
          </a:r>
        </a:p>
      </dgm:t>
    </dgm:pt>
    <dgm:pt modelId="{D7CD72A5-2DEB-428C-8F23-645D53559025}" type="parTrans" cxnId="{E84EA4A4-7C0B-48E8-8FB0-90CB8384105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8D8D4ED-C718-4D26-916E-DEF726ECCFDD}" type="sibTrans" cxnId="{E84EA4A4-7C0B-48E8-8FB0-90CB8384105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9518825-8B9A-45E6-8368-7175567362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Number</a:t>
          </a:r>
        </a:p>
      </dgm:t>
    </dgm:pt>
    <dgm:pt modelId="{D42E42F2-192E-4323-8F00-14E07E35DE56}" type="parTrans" cxnId="{E462A68B-200E-49C8-B3D2-3E4D0457C2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881063B-A5F8-44ED-81D7-84C0AC76E4CC}" type="sibTrans" cxnId="{E462A68B-200E-49C8-B3D2-3E4D0457C2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0F439FA-0834-4B4B-9767-1FA628C768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Date</a:t>
          </a:r>
        </a:p>
      </dgm:t>
    </dgm:pt>
    <dgm:pt modelId="{5768D5D7-4034-4CAD-ACCE-ADC16FC59DBE}" type="parTrans" cxnId="{BB43A25E-B04C-4712-AC63-1F1233D325F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62D47EF-A155-4AEB-AA03-CFD14D14F6B1}" type="sibTrans" cxnId="{BB43A25E-B04C-4712-AC63-1F1233D325F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A2F3B29-C342-4B77-9A94-AB50CF94D9A0}" type="pres">
      <dgm:prSet presAssocID="{B75E2944-EEB4-427B-B5E4-C63D477CACDB}" presName="root" presStyleCnt="0">
        <dgm:presLayoutVars>
          <dgm:dir/>
          <dgm:resizeHandles val="exact"/>
        </dgm:presLayoutVars>
      </dgm:prSet>
      <dgm:spPr/>
    </dgm:pt>
    <dgm:pt modelId="{F51DDBE5-92DA-447D-830C-2C8F739FCF76}" type="pres">
      <dgm:prSet presAssocID="{65A67CCA-4815-40C6-8C7D-40492024CC4B}" presName="compNode" presStyleCnt="0"/>
      <dgm:spPr/>
    </dgm:pt>
    <dgm:pt modelId="{A97F019D-0089-46C5-B76A-0FA725463D7A}" type="pres">
      <dgm:prSet presAssocID="{65A67CCA-4815-40C6-8C7D-40492024CC4B}" presName="iconRect" presStyleLbl="node1" presStyleIdx="0" presStyleCnt="5" custScaleX="133100" custScaleY="1331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97B0E3BB-301D-4FDD-9D81-8C81240A7A3B}" type="pres">
      <dgm:prSet presAssocID="{65A67CCA-4815-40C6-8C7D-40492024CC4B}" presName="spaceRect" presStyleCnt="0"/>
      <dgm:spPr/>
    </dgm:pt>
    <dgm:pt modelId="{6B5F9406-DB4F-4C86-A726-6D48A3FFCD0C}" type="pres">
      <dgm:prSet presAssocID="{65A67CCA-4815-40C6-8C7D-40492024CC4B}" presName="textRect" presStyleLbl="revTx" presStyleIdx="0" presStyleCnt="5">
        <dgm:presLayoutVars>
          <dgm:chMax val="1"/>
          <dgm:chPref val="1"/>
        </dgm:presLayoutVars>
      </dgm:prSet>
      <dgm:spPr/>
    </dgm:pt>
    <dgm:pt modelId="{7C6F9288-67EA-4217-AE13-50BB32C0B6DD}" type="pres">
      <dgm:prSet presAssocID="{441C7E55-0E6B-4206-900D-B031D088C9E3}" presName="sibTrans" presStyleCnt="0"/>
      <dgm:spPr/>
    </dgm:pt>
    <dgm:pt modelId="{C8FD297B-9195-4D02-9C91-E3EA3F49C78B}" type="pres">
      <dgm:prSet presAssocID="{A8E10FE4-E5CF-44B4-A905-30EE04C77BB6}" presName="compNode" presStyleCnt="0"/>
      <dgm:spPr/>
    </dgm:pt>
    <dgm:pt modelId="{2B6FAD4E-7F52-4F72-9C67-B3454E5C6402}" type="pres">
      <dgm:prSet presAssocID="{A8E10FE4-E5CF-44B4-A905-30EE04C77BB6}" presName="iconRect" presStyleLbl="node1" presStyleIdx="1" presStyleCnt="5" custScaleX="133100" custScaleY="1331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3BA1542B-8D41-4C8C-8F36-FFB4237A7591}" type="pres">
      <dgm:prSet presAssocID="{A8E10FE4-E5CF-44B4-A905-30EE04C77BB6}" presName="spaceRect" presStyleCnt="0"/>
      <dgm:spPr/>
    </dgm:pt>
    <dgm:pt modelId="{3D78274A-6315-4728-B1C2-CE7204C1C466}" type="pres">
      <dgm:prSet presAssocID="{A8E10FE4-E5CF-44B4-A905-30EE04C77BB6}" presName="textRect" presStyleLbl="revTx" presStyleIdx="1" presStyleCnt="5">
        <dgm:presLayoutVars>
          <dgm:chMax val="1"/>
          <dgm:chPref val="1"/>
        </dgm:presLayoutVars>
      </dgm:prSet>
      <dgm:spPr/>
    </dgm:pt>
    <dgm:pt modelId="{3B927EC4-FF15-4C86-A810-8E8C679CF175}" type="pres">
      <dgm:prSet presAssocID="{31E27AF3-9F87-4F39-93A0-B66AFD594975}" presName="sibTrans" presStyleCnt="0"/>
      <dgm:spPr/>
    </dgm:pt>
    <dgm:pt modelId="{77C065A5-2E7B-4E92-B26D-42741345E857}" type="pres">
      <dgm:prSet presAssocID="{56AA5DC5-7125-4108-B290-7F9A3BF29DC4}" presName="compNode" presStyleCnt="0"/>
      <dgm:spPr/>
    </dgm:pt>
    <dgm:pt modelId="{FFFEB6D7-2DE5-4EF1-9726-9EA50FB747A9}" type="pres">
      <dgm:prSet presAssocID="{56AA5DC5-7125-4108-B290-7F9A3BF29DC4}" presName="iconRect" presStyleLbl="node1" presStyleIdx="2" presStyleCnt="5" custScaleX="133100" custScaleY="1331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DFF8EC0-8E4F-4EAA-A381-CA1288F4F772}" type="pres">
      <dgm:prSet presAssocID="{56AA5DC5-7125-4108-B290-7F9A3BF29DC4}" presName="spaceRect" presStyleCnt="0"/>
      <dgm:spPr/>
    </dgm:pt>
    <dgm:pt modelId="{47AB7819-81A5-43B0-9338-38A807B6A2AD}" type="pres">
      <dgm:prSet presAssocID="{56AA5DC5-7125-4108-B290-7F9A3BF29DC4}" presName="textRect" presStyleLbl="revTx" presStyleIdx="2" presStyleCnt="5">
        <dgm:presLayoutVars>
          <dgm:chMax val="1"/>
          <dgm:chPref val="1"/>
        </dgm:presLayoutVars>
      </dgm:prSet>
      <dgm:spPr/>
    </dgm:pt>
    <dgm:pt modelId="{88209C9F-67CE-4611-9494-EC201A67DF50}" type="pres">
      <dgm:prSet presAssocID="{D8D8D4ED-C718-4D26-916E-DEF726ECCFDD}" presName="sibTrans" presStyleCnt="0"/>
      <dgm:spPr/>
    </dgm:pt>
    <dgm:pt modelId="{98F507A0-0427-4A5E-9BD5-83BF5C9B50FD}" type="pres">
      <dgm:prSet presAssocID="{29518825-8B9A-45E6-8368-7175567362A7}" presName="compNode" presStyleCnt="0"/>
      <dgm:spPr/>
    </dgm:pt>
    <dgm:pt modelId="{0EDD7535-9F2C-4BDA-A3B5-BC6116F61BE5}" type="pres">
      <dgm:prSet presAssocID="{29518825-8B9A-45E6-8368-7175567362A7}" presName="iconRect" presStyleLbl="node1" presStyleIdx="3" presStyleCnt="5" custScaleX="133100" custScaleY="1331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9"/>
        </a:ext>
      </dgm:extLst>
    </dgm:pt>
    <dgm:pt modelId="{7EE15B73-3244-46F4-B20B-542BDABF8117}" type="pres">
      <dgm:prSet presAssocID="{29518825-8B9A-45E6-8368-7175567362A7}" presName="spaceRect" presStyleCnt="0"/>
      <dgm:spPr/>
    </dgm:pt>
    <dgm:pt modelId="{020EF9D6-647F-4FA5-84FB-2F4C1ECCF223}" type="pres">
      <dgm:prSet presAssocID="{29518825-8B9A-45E6-8368-7175567362A7}" presName="textRect" presStyleLbl="revTx" presStyleIdx="3" presStyleCnt="5">
        <dgm:presLayoutVars>
          <dgm:chMax val="1"/>
          <dgm:chPref val="1"/>
        </dgm:presLayoutVars>
      </dgm:prSet>
      <dgm:spPr/>
    </dgm:pt>
    <dgm:pt modelId="{B0E93055-E333-4796-BC0B-FCB4B7E9BF01}" type="pres">
      <dgm:prSet presAssocID="{E881063B-A5F8-44ED-81D7-84C0AC76E4CC}" presName="sibTrans" presStyleCnt="0"/>
      <dgm:spPr/>
    </dgm:pt>
    <dgm:pt modelId="{90BC45AA-C178-4558-9FFE-DF53A7883B07}" type="pres">
      <dgm:prSet presAssocID="{C0F439FA-0834-4B4B-9767-1FA628C768A8}" presName="compNode" presStyleCnt="0"/>
      <dgm:spPr/>
    </dgm:pt>
    <dgm:pt modelId="{F2BB9C4B-34A6-4B29-B57E-525AD4DA9832}" type="pres">
      <dgm:prSet presAssocID="{C0F439FA-0834-4B4B-9767-1FA628C768A8}" presName="iconRect" presStyleLbl="node1" presStyleIdx="4" presStyleCnt="5" custScaleX="133100" custScaleY="1331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341D248-5B5F-475B-88E2-996D71ACC4DB}" type="pres">
      <dgm:prSet presAssocID="{C0F439FA-0834-4B4B-9767-1FA628C768A8}" presName="spaceRect" presStyleCnt="0"/>
      <dgm:spPr/>
    </dgm:pt>
    <dgm:pt modelId="{FF4F15E0-6D4B-4F8A-9CE0-BD26F4B8D810}" type="pres">
      <dgm:prSet presAssocID="{C0F439FA-0834-4B4B-9767-1FA628C768A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8CA3337-F84E-49C6-9414-D15B894FB025}" type="presOf" srcId="{56AA5DC5-7125-4108-B290-7F9A3BF29DC4}" destId="{47AB7819-81A5-43B0-9338-38A807B6A2AD}" srcOrd="0" destOrd="0" presId="urn:microsoft.com/office/officeart/2018/2/layout/IconLabelList"/>
    <dgm:cxn modelId="{BB43A25E-B04C-4712-AC63-1F1233D325F0}" srcId="{B75E2944-EEB4-427B-B5E4-C63D477CACDB}" destId="{C0F439FA-0834-4B4B-9767-1FA628C768A8}" srcOrd="4" destOrd="0" parTransId="{5768D5D7-4034-4CAD-ACCE-ADC16FC59DBE}" sibTransId="{762D47EF-A155-4AEB-AA03-CFD14D14F6B1}"/>
    <dgm:cxn modelId="{D25E496D-2013-4AB9-9529-8BF66C97D899}" type="presOf" srcId="{A8E10FE4-E5CF-44B4-A905-30EE04C77BB6}" destId="{3D78274A-6315-4728-B1C2-CE7204C1C466}" srcOrd="0" destOrd="0" presId="urn:microsoft.com/office/officeart/2018/2/layout/IconLabelList"/>
    <dgm:cxn modelId="{B4452F78-03F2-4F58-AC03-758632A98809}" type="presOf" srcId="{29518825-8B9A-45E6-8368-7175567362A7}" destId="{020EF9D6-647F-4FA5-84FB-2F4C1ECCF223}" srcOrd="0" destOrd="0" presId="urn:microsoft.com/office/officeart/2018/2/layout/IconLabelList"/>
    <dgm:cxn modelId="{51C41683-B639-468B-9EB7-86199A1A8D95}" srcId="{B75E2944-EEB4-427B-B5E4-C63D477CACDB}" destId="{A8E10FE4-E5CF-44B4-A905-30EE04C77BB6}" srcOrd="1" destOrd="0" parTransId="{699C77A8-EF3E-4B51-BA9A-BA926C6C8517}" sibTransId="{31E27AF3-9F87-4F39-93A0-B66AFD594975}"/>
    <dgm:cxn modelId="{E462A68B-200E-49C8-B3D2-3E4D0457C2DC}" srcId="{B75E2944-EEB4-427B-B5E4-C63D477CACDB}" destId="{29518825-8B9A-45E6-8368-7175567362A7}" srcOrd="3" destOrd="0" parTransId="{D42E42F2-192E-4323-8F00-14E07E35DE56}" sibTransId="{E881063B-A5F8-44ED-81D7-84C0AC76E4CC}"/>
    <dgm:cxn modelId="{05943396-3AF4-4D87-BD88-18F7920698E3}" type="presOf" srcId="{65A67CCA-4815-40C6-8C7D-40492024CC4B}" destId="{6B5F9406-DB4F-4C86-A726-6D48A3FFCD0C}" srcOrd="0" destOrd="0" presId="urn:microsoft.com/office/officeart/2018/2/layout/IconLabelList"/>
    <dgm:cxn modelId="{E84EA4A4-7C0B-48E8-8FB0-90CB8384105E}" srcId="{B75E2944-EEB4-427B-B5E4-C63D477CACDB}" destId="{56AA5DC5-7125-4108-B290-7F9A3BF29DC4}" srcOrd="2" destOrd="0" parTransId="{D7CD72A5-2DEB-428C-8F23-645D53559025}" sibTransId="{D8D8D4ED-C718-4D26-916E-DEF726ECCFDD}"/>
    <dgm:cxn modelId="{C9763BAB-7C72-40FE-BD3E-62483336EE1F}" type="presOf" srcId="{C0F439FA-0834-4B4B-9767-1FA628C768A8}" destId="{FF4F15E0-6D4B-4F8A-9CE0-BD26F4B8D810}" srcOrd="0" destOrd="0" presId="urn:microsoft.com/office/officeart/2018/2/layout/IconLabelList"/>
    <dgm:cxn modelId="{6629C1B3-F956-462B-8879-4C5DEA507911}" srcId="{B75E2944-EEB4-427B-B5E4-C63D477CACDB}" destId="{65A67CCA-4815-40C6-8C7D-40492024CC4B}" srcOrd="0" destOrd="0" parTransId="{9D215470-8401-4FF0-887D-6BD3A5B22B65}" sibTransId="{441C7E55-0E6B-4206-900D-B031D088C9E3}"/>
    <dgm:cxn modelId="{97364DBD-4667-416A-9EF6-2A0BC3DB5F1C}" type="presOf" srcId="{B75E2944-EEB4-427B-B5E4-C63D477CACDB}" destId="{7A2F3B29-C342-4B77-9A94-AB50CF94D9A0}" srcOrd="0" destOrd="0" presId="urn:microsoft.com/office/officeart/2018/2/layout/IconLabelList"/>
    <dgm:cxn modelId="{EABCF957-37E7-4958-A09B-CD0BEBA4386C}" type="presParOf" srcId="{7A2F3B29-C342-4B77-9A94-AB50CF94D9A0}" destId="{F51DDBE5-92DA-447D-830C-2C8F739FCF76}" srcOrd="0" destOrd="0" presId="urn:microsoft.com/office/officeart/2018/2/layout/IconLabelList"/>
    <dgm:cxn modelId="{B5B22BE0-B790-45A9-BFF7-2C4EE023970E}" type="presParOf" srcId="{F51DDBE5-92DA-447D-830C-2C8F739FCF76}" destId="{A97F019D-0089-46C5-B76A-0FA725463D7A}" srcOrd="0" destOrd="0" presId="urn:microsoft.com/office/officeart/2018/2/layout/IconLabelList"/>
    <dgm:cxn modelId="{C144E855-B7B1-4A81-9F4B-C7CC2A9AC472}" type="presParOf" srcId="{F51DDBE5-92DA-447D-830C-2C8F739FCF76}" destId="{97B0E3BB-301D-4FDD-9D81-8C81240A7A3B}" srcOrd="1" destOrd="0" presId="urn:microsoft.com/office/officeart/2018/2/layout/IconLabelList"/>
    <dgm:cxn modelId="{B63CA314-6EB3-48DE-813E-20A25F69E7CD}" type="presParOf" srcId="{F51DDBE5-92DA-447D-830C-2C8F739FCF76}" destId="{6B5F9406-DB4F-4C86-A726-6D48A3FFCD0C}" srcOrd="2" destOrd="0" presId="urn:microsoft.com/office/officeart/2018/2/layout/IconLabelList"/>
    <dgm:cxn modelId="{10776778-8E17-487A-817C-1C0CB5BE06EE}" type="presParOf" srcId="{7A2F3B29-C342-4B77-9A94-AB50CF94D9A0}" destId="{7C6F9288-67EA-4217-AE13-50BB32C0B6DD}" srcOrd="1" destOrd="0" presId="urn:microsoft.com/office/officeart/2018/2/layout/IconLabelList"/>
    <dgm:cxn modelId="{60F367B3-CD7A-4EBD-B2F4-4CA06ED91702}" type="presParOf" srcId="{7A2F3B29-C342-4B77-9A94-AB50CF94D9A0}" destId="{C8FD297B-9195-4D02-9C91-E3EA3F49C78B}" srcOrd="2" destOrd="0" presId="urn:microsoft.com/office/officeart/2018/2/layout/IconLabelList"/>
    <dgm:cxn modelId="{8BA40FDE-CFF1-4D9A-866B-5F977BD36221}" type="presParOf" srcId="{C8FD297B-9195-4D02-9C91-E3EA3F49C78B}" destId="{2B6FAD4E-7F52-4F72-9C67-B3454E5C6402}" srcOrd="0" destOrd="0" presId="urn:microsoft.com/office/officeart/2018/2/layout/IconLabelList"/>
    <dgm:cxn modelId="{B112D8F1-6F3B-4977-A11A-60C99BD0F229}" type="presParOf" srcId="{C8FD297B-9195-4D02-9C91-E3EA3F49C78B}" destId="{3BA1542B-8D41-4C8C-8F36-FFB4237A7591}" srcOrd="1" destOrd="0" presId="urn:microsoft.com/office/officeart/2018/2/layout/IconLabelList"/>
    <dgm:cxn modelId="{3DC3C1FE-C7A5-4C7F-8C4E-325D8A632292}" type="presParOf" srcId="{C8FD297B-9195-4D02-9C91-E3EA3F49C78B}" destId="{3D78274A-6315-4728-B1C2-CE7204C1C466}" srcOrd="2" destOrd="0" presId="urn:microsoft.com/office/officeart/2018/2/layout/IconLabelList"/>
    <dgm:cxn modelId="{E898C8DC-D18D-4CF8-A4CC-DA221C8C3E18}" type="presParOf" srcId="{7A2F3B29-C342-4B77-9A94-AB50CF94D9A0}" destId="{3B927EC4-FF15-4C86-A810-8E8C679CF175}" srcOrd="3" destOrd="0" presId="urn:microsoft.com/office/officeart/2018/2/layout/IconLabelList"/>
    <dgm:cxn modelId="{269909F0-CF15-4A30-BC3F-C1981ED6A7A7}" type="presParOf" srcId="{7A2F3B29-C342-4B77-9A94-AB50CF94D9A0}" destId="{77C065A5-2E7B-4E92-B26D-42741345E857}" srcOrd="4" destOrd="0" presId="urn:microsoft.com/office/officeart/2018/2/layout/IconLabelList"/>
    <dgm:cxn modelId="{FDFC3359-660D-47EA-98AB-F80A3E5DCA7F}" type="presParOf" srcId="{77C065A5-2E7B-4E92-B26D-42741345E857}" destId="{FFFEB6D7-2DE5-4EF1-9726-9EA50FB747A9}" srcOrd="0" destOrd="0" presId="urn:microsoft.com/office/officeart/2018/2/layout/IconLabelList"/>
    <dgm:cxn modelId="{870AD484-D9F9-4CF6-92E8-39C91047C70C}" type="presParOf" srcId="{77C065A5-2E7B-4E92-B26D-42741345E857}" destId="{4DFF8EC0-8E4F-4EAA-A381-CA1288F4F772}" srcOrd="1" destOrd="0" presId="urn:microsoft.com/office/officeart/2018/2/layout/IconLabelList"/>
    <dgm:cxn modelId="{5357F266-04C4-4838-958D-C668B1FD8B65}" type="presParOf" srcId="{77C065A5-2E7B-4E92-B26D-42741345E857}" destId="{47AB7819-81A5-43B0-9338-38A807B6A2AD}" srcOrd="2" destOrd="0" presId="urn:microsoft.com/office/officeart/2018/2/layout/IconLabelList"/>
    <dgm:cxn modelId="{EBE26D08-5809-45C9-9F0D-1811EF8EFAAF}" type="presParOf" srcId="{7A2F3B29-C342-4B77-9A94-AB50CF94D9A0}" destId="{88209C9F-67CE-4611-9494-EC201A67DF50}" srcOrd="5" destOrd="0" presId="urn:microsoft.com/office/officeart/2018/2/layout/IconLabelList"/>
    <dgm:cxn modelId="{1BA7BEE2-FF23-4BDD-A1E5-388D7ED69301}" type="presParOf" srcId="{7A2F3B29-C342-4B77-9A94-AB50CF94D9A0}" destId="{98F507A0-0427-4A5E-9BD5-83BF5C9B50FD}" srcOrd="6" destOrd="0" presId="urn:microsoft.com/office/officeart/2018/2/layout/IconLabelList"/>
    <dgm:cxn modelId="{F29D7270-43DF-4226-BCCA-D6F0CD7CD4DF}" type="presParOf" srcId="{98F507A0-0427-4A5E-9BD5-83BF5C9B50FD}" destId="{0EDD7535-9F2C-4BDA-A3B5-BC6116F61BE5}" srcOrd="0" destOrd="0" presId="urn:microsoft.com/office/officeart/2018/2/layout/IconLabelList"/>
    <dgm:cxn modelId="{A8C1F9D0-E92C-4842-BD68-5A43EE8C6D1C}" type="presParOf" srcId="{98F507A0-0427-4A5E-9BD5-83BF5C9B50FD}" destId="{7EE15B73-3244-46F4-B20B-542BDABF8117}" srcOrd="1" destOrd="0" presId="urn:microsoft.com/office/officeart/2018/2/layout/IconLabelList"/>
    <dgm:cxn modelId="{6547CA16-95C2-4CD5-B3CC-63D1713F3F8E}" type="presParOf" srcId="{98F507A0-0427-4A5E-9BD5-83BF5C9B50FD}" destId="{020EF9D6-647F-4FA5-84FB-2F4C1ECCF223}" srcOrd="2" destOrd="0" presId="urn:microsoft.com/office/officeart/2018/2/layout/IconLabelList"/>
    <dgm:cxn modelId="{E50E507B-46CC-40C7-9F60-5EEB8778D515}" type="presParOf" srcId="{7A2F3B29-C342-4B77-9A94-AB50CF94D9A0}" destId="{B0E93055-E333-4796-BC0B-FCB4B7E9BF01}" srcOrd="7" destOrd="0" presId="urn:microsoft.com/office/officeart/2018/2/layout/IconLabelList"/>
    <dgm:cxn modelId="{09B0AF7B-A123-4FE8-B86C-9615699F7C07}" type="presParOf" srcId="{7A2F3B29-C342-4B77-9A94-AB50CF94D9A0}" destId="{90BC45AA-C178-4558-9FFE-DF53A7883B07}" srcOrd="8" destOrd="0" presId="urn:microsoft.com/office/officeart/2018/2/layout/IconLabelList"/>
    <dgm:cxn modelId="{981DDF81-58A4-4E95-B067-4121D08EE5A8}" type="presParOf" srcId="{90BC45AA-C178-4558-9FFE-DF53A7883B07}" destId="{F2BB9C4B-34A6-4B29-B57E-525AD4DA9832}" srcOrd="0" destOrd="0" presId="urn:microsoft.com/office/officeart/2018/2/layout/IconLabelList"/>
    <dgm:cxn modelId="{FFBAF544-E863-4BD5-8BCA-A033B329D035}" type="presParOf" srcId="{90BC45AA-C178-4558-9FFE-DF53A7883B07}" destId="{A341D248-5B5F-475B-88E2-996D71ACC4DB}" srcOrd="1" destOrd="0" presId="urn:microsoft.com/office/officeart/2018/2/layout/IconLabelList"/>
    <dgm:cxn modelId="{DE24B02A-B8D8-4E2F-8EF3-79FCC71B7CD1}" type="presParOf" srcId="{90BC45AA-C178-4558-9FFE-DF53A7883B07}" destId="{FF4F15E0-6D4B-4F8A-9CE0-BD26F4B8D8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F019D-0089-46C5-B76A-0FA725463D7A}">
      <dsp:nvSpPr>
        <dsp:cNvPr id="0" name=""/>
        <dsp:cNvSpPr/>
      </dsp:nvSpPr>
      <dsp:spPr>
        <a:xfrm>
          <a:off x="678629" y="735070"/>
          <a:ext cx="1078110" cy="10781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F9406-DB4F-4C86-A726-6D48A3FFCD0C}">
      <dsp:nvSpPr>
        <dsp:cNvPr id="0" name=""/>
        <dsp:cNvSpPr/>
      </dsp:nvSpPr>
      <dsp:spPr>
        <a:xfrm>
          <a:off x="317684" y="19492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bg1"/>
              </a:solidFill>
            </a:rPr>
            <a:t>Array</a:t>
          </a:r>
        </a:p>
      </dsp:txBody>
      <dsp:txXfrm>
        <a:off x="317684" y="1949206"/>
        <a:ext cx="1800000" cy="720000"/>
      </dsp:txXfrm>
    </dsp:sp>
    <dsp:sp modelId="{2B6FAD4E-7F52-4F72-9C67-B3454E5C6402}">
      <dsp:nvSpPr>
        <dsp:cNvPr id="0" name=""/>
        <dsp:cNvSpPr/>
      </dsp:nvSpPr>
      <dsp:spPr>
        <a:xfrm>
          <a:off x="2793629" y="735070"/>
          <a:ext cx="1078110" cy="1078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8274A-6315-4728-B1C2-CE7204C1C466}">
      <dsp:nvSpPr>
        <dsp:cNvPr id="0" name=""/>
        <dsp:cNvSpPr/>
      </dsp:nvSpPr>
      <dsp:spPr>
        <a:xfrm>
          <a:off x="2432684" y="19492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bg1"/>
              </a:solidFill>
            </a:rPr>
            <a:t>String</a:t>
          </a:r>
        </a:p>
      </dsp:txBody>
      <dsp:txXfrm>
        <a:off x="2432684" y="1949206"/>
        <a:ext cx="1800000" cy="720000"/>
      </dsp:txXfrm>
    </dsp:sp>
    <dsp:sp modelId="{FFFEB6D7-2DE5-4EF1-9726-9EA50FB747A9}">
      <dsp:nvSpPr>
        <dsp:cNvPr id="0" name=""/>
        <dsp:cNvSpPr/>
      </dsp:nvSpPr>
      <dsp:spPr>
        <a:xfrm>
          <a:off x="4908630" y="735070"/>
          <a:ext cx="1078110" cy="10781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B7819-81A5-43B0-9338-38A807B6A2AD}">
      <dsp:nvSpPr>
        <dsp:cNvPr id="0" name=""/>
        <dsp:cNvSpPr/>
      </dsp:nvSpPr>
      <dsp:spPr>
        <a:xfrm>
          <a:off x="4547684" y="19492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bg1"/>
              </a:solidFill>
            </a:rPr>
            <a:t>Boolean</a:t>
          </a:r>
        </a:p>
      </dsp:txBody>
      <dsp:txXfrm>
        <a:off x="4547684" y="1949206"/>
        <a:ext cx="1800000" cy="720000"/>
      </dsp:txXfrm>
    </dsp:sp>
    <dsp:sp modelId="{0EDD7535-9F2C-4BDA-A3B5-BC6116F61BE5}">
      <dsp:nvSpPr>
        <dsp:cNvPr id="0" name=""/>
        <dsp:cNvSpPr/>
      </dsp:nvSpPr>
      <dsp:spPr>
        <a:xfrm>
          <a:off x="7023630" y="735070"/>
          <a:ext cx="1078110" cy="10781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EF9D6-647F-4FA5-84FB-2F4C1ECCF223}">
      <dsp:nvSpPr>
        <dsp:cNvPr id="0" name=""/>
        <dsp:cNvSpPr/>
      </dsp:nvSpPr>
      <dsp:spPr>
        <a:xfrm>
          <a:off x="6662684" y="19492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Number</a:t>
          </a:r>
        </a:p>
      </dsp:txBody>
      <dsp:txXfrm>
        <a:off x="6662684" y="1949206"/>
        <a:ext cx="1800000" cy="720000"/>
      </dsp:txXfrm>
    </dsp:sp>
    <dsp:sp modelId="{F2BB9C4B-34A6-4B29-B57E-525AD4DA9832}">
      <dsp:nvSpPr>
        <dsp:cNvPr id="0" name=""/>
        <dsp:cNvSpPr/>
      </dsp:nvSpPr>
      <dsp:spPr>
        <a:xfrm>
          <a:off x="9138630" y="735070"/>
          <a:ext cx="1078110" cy="10781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F15E0-6D4B-4F8A-9CE0-BD26F4B8D810}">
      <dsp:nvSpPr>
        <dsp:cNvPr id="0" name=""/>
        <dsp:cNvSpPr/>
      </dsp:nvSpPr>
      <dsp:spPr>
        <a:xfrm>
          <a:off x="8777685" y="19492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Date</a:t>
          </a:r>
        </a:p>
      </dsp:txBody>
      <dsp:txXfrm>
        <a:off x="8777685" y="1949206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FC725-07E8-4B9B-9C87-4D2E72920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74" y="1063416"/>
            <a:ext cx="6346825" cy="481173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JavaScript Objects &amp; Variable Rules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2CD0B-1260-495A-BF28-0104F5E83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882" y="1063416"/>
            <a:ext cx="2591618" cy="4811730"/>
          </a:xfrm>
        </p:spPr>
        <p:txBody>
          <a:bodyPr anchor="ctr">
            <a:normAutofit/>
          </a:bodyPr>
          <a:lstStyle/>
          <a:p>
            <a:r>
              <a:rPr lang="en-US" dirty="0"/>
              <a:t>BDPA SITES Indy</a:t>
            </a:r>
          </a:p>
          <a:p>
            <a:r>
              <a:rPr lang="en-US" dirty="0"/>
              <a:t>04/11/20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0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79B9B-9B99-4580-BB71-249937B3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Object Oriented 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JavaScript</a:t>
            </a:r>
          </a:p>
        </p:txBody>
      </p:sp>
      <p:sp>
        <p:nvSpPr>
          <p:cNvPr id="50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EA11E06-FEDC-483B-8CC7-9D9030AD7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409" y="893892"/>
            <a:ext cx="4472190" cy="507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32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D262-4F89-4295-B372-72FF9E6E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19861-7F5A-4B50-9F05-091E156B3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 (single value)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5641-9DE2-409A-9365-E971A2E1B1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Boolean</a:t>
            </a:r>
          </a:p>
          <a:p>
            <a:r>
              <a:rPr lang="en-US" sz="2000" dirty="0"/>
              <a:t>Number</a:t>
            </a:r>
          </a:p>
          <a:p>
            <a:r>
              <a:rPr lang="en-US" sz="2000" dirty="0"/>
              <a:t>Symbol</a:t>
            </a:r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Undefined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D53CE1-0951-4BFC-BF6B-CB6C820D7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Reference(multi value)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217817-2FCC-4B7E-8433-4FB7B65031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Array</a:t>
            </a:r>
          </a:p>
          <a:p>
            <a:r>
              <a:rPr lang="en-US" sz="2000" dirty="0"/>
              <a:t>Function</a:t>
            </a:r>
          </a:p>
          <a:p>
            <a:r>
              <a:rPr lang="en-US" sz="2000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27853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4045-096E-476B-8BDD-4B222502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EBE9DD-A06A-4940-A0C7-0DDA4DED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4" y="1581431"/>
            <a:ext cx="7002462" cy="4195481"/>
          </a:xfrm>
        </p:spPr>
        <p:txBody>
          <a:bodyPr/>
          <a:lstStyle/>
          <a:p>
            <a:r>
              <a:rPr lang="en-US" dirty="0"/>
              <a:t>An unordered collection of related data, of </a:t>
            </a:r>
            <a:r>
              <a:rPr lang="en-US" dirty="0">
                <a:solidFill>
                  <a:srgbClr val="FFFF00"/>
                </a:solidFill>
              </a:rPr>
              <a:t>primitive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reference</a:t>
            </a:r>
            <a:r>
              <a:rPr lang="en-US" dirty="0"/>
              <a:t> types.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Variables </a:t>
            </a:r>
            <a:r>
              <a:rPr lang="en-US" dirty="0"/>
              <a:t>that are assigned a </a:t>
            </a:r>
            <a:r>
              <a:rPr lang="en-US" dirty="0">
                <a:solidFill>
                  <a:srgbClr val="FFFF00"/>
                </a:solidFill>
              </a:rPr>
              <a:t>non-primitive</a:t>
            </a:r>
            <a:r>
              <a:rPr lang="en-US" dirty="0"/>
              <a:t> value are given a </a:t>
            </a:r>
            <a:r>
              <a:rPr lang="en-US" i="1" dirty="0">
                <a:solidFill>
                  <a:srgbClr val="FFFF00"/>
                </a:solidFill>
              </a:rPr>
              <a:t>reference</a:t>
            </a:r>
            <a:r>
              <a:rPr lang="en-US" dirty="0"/>
              <a:t> to that value. That reference points to the object’s location in memory.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variables </a:t>
            </a:r>
            <a:r>
              <a:rPr lang="en-US" dirty="0"/>
              <a:t>don’t actually contain the value.</a:t>
            </a:r>
          </a:p>
          <a:p>
            <a:r>
              <a:rPr lang="en-US" dirty="0"/>
              <a:t>Nearly everything is an object in JavaScript. If you understand objects, you understand JavaScript.</a:t>
            </a:r>
          </a:p>
        </p:txBody>
      </p:sp>
    </p:spTree>
    <p:extLst>
      <p:ext uri="{BB962C8B-B14F-4D97-AF65-F5344CB8AC3E}">
        <p14:creationId xmlns:p14="http://schemas.microsoft.com/office/powerpoint/2010/main" val="276025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34045-096E-476B-8BDD-4B222502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What is an object?</a:t>
            </a: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5D21286F-5CA0-4637-A71E-CC38B7CF5F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010948"/>
              </p:ext>
            </p:extLst>
          </p:nvPr>
        </p:nvGraphicFramePr>
        <p:xfrm>
          <a:off x="1875664" y="3758869"/>
          <a:ext cx="8169402" cy="2690729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711451">
                  <a:extLst>
                    <a:ext uri="{9D8B030D-6E8A-4147-A177-3AD203B41FA5}">
                      <a16:colId xmlns:a16="http://schemas.microsoft.com/office/drawing/2014/main" val="2594862159"/>
                    </a:ext>
                  </a:extLst>
                </a:gridCol>
                <a:gridCol w="3476625">
                  <a:extLst>
                    <a:ext uri="{9D8B030D-6E8A-4147-A177-3AD203B41FA5}">
                      <a16:colId xmlns:a16="http://schemas.microsoft.com/office/drawing/2014/main" val="1633503847"/>
                    </a:ext>
                  </a:extLst>
                </a:gridCol>
                <a:gridCol w="2981326">
                  <a:extLst>
                    <a:ext uri="{9D8B030D-6E8A-4147-A177-3AD203B41FA5}">
                      <a16:colId xmlns:a16="http://schemas.microsoft.com/office/drawing/2014/main" val="2194186262"/>
                    </a:ext>
                  </a:extLst>
                </a:gridCol>
              </a:tblGrid>
              <a:tr h="47070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2400" dirty="0"/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2400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2400" dirty="0"/>
                        <a:t>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667253"/>
                  </a:ext>
                </a:extLst>
              </a:tr>
              <a:tr h="555005">
                <a:tc rowSpan="4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phone.model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= “S7”;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call(number);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309141"/>
                  </a:ext>
                </a:extLst>
              </a:tr>
              <a:tr h="555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phone.color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= “black”;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text(number, message);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212577"/>
                  </a:ext>
                </a:extLst>
              </a:tr>
              <a:tr h="555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phone.number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= “317-XXXX”;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unlock(code);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691242"/>
                  </a:ext>
                </a:extLst>
              </a:tr>
              <a:tr h="5550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phone.storageGB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= 64;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voicemail();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705123"/>
                  </a:ext>
                </a:extLst>
              </a:tr>
            </a:tbl>
          </a:graphicData>
        </a:graphic>
      </p:graphicFrame>
      <p:pic>
        <p:nvPicPr>
          <p:cNvPr id="19" name="Picture 18" descr="A close up of electronics&#10;&#10;Description automatically generated">
            <a:extLst>
              <a:ext uri="{FF2B5EF4-FFF2-40B4-BE49-F238E27FC236}">
                <a16:creationId xmlns:a16="http://schemas.microsoft.com/office/drawing/2014/main" id="{885CB1A9-A084-418B-8E42-4D2AE79FB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79" r="21524" b="3408"/>
          <a:stretch/>
        </p:blipFill>
        <p:spPr>
          <a:xfrm>
            <a:off x="2216023" y="4336074"/>
            <a:ext cx="1086925" cy="2113524"/>
          </a:xfrm>
          <a:prstGeom prst="rect">
            <a:avLst/>
          </a:prstGeom>
        </p:spPr>
      </p:pic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49C476A3-24A4-47D1-A936-D24ABEDEC432}"/>
              </a:ext>
            </a:extLst>
          </p:cNvPr>
          <p:cNvSpPr txBox="1">
            <a:spLocks/>
          </p:cNvSpPr>
          <p:nvPr/>
        </p:nvSpPr>
        <p:spPr>
          <a:xfrm>
            <a:off x="1748533" y="2367948"/>
            <a:ext cx="8707436" cy="206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dirty="0">
                <a:solidFill>
                  <a:sysClr val="window" lastClr="FFFFFF"/>
                </a:solidFill>
              </a:rPr>
              <a:t> are the values associated with a JavaScript object </a:t>
            </a:r>
            <a:r>
              <a:rPr lang="en-US" kern="0" dirty="0">
                <a:solidFill>
                  <a:prstClr val="white"/>
                </a:solidFill>
              </a:rPr>
              <a:t>in the form of “</a:t>
            </a:r>
            <a:r>
              <a:rPr lang="en-US" kern="0" dirty="0">
                <a:solidFill>
                  <a:srgbClr val="00B0F0"/>
                </a:solidFill>
              </a:rPr>
              <a:t>key</a:t>
            </a:r>
            <a:r>
              <a:rPr lang="en-US" kern="0" dirty="0">
                <a:solidFill>
                  <a:prstClr val="white"/>
                </a:solidFill>
              </a:rPr>
              <a:t>: </a:t>
            </a:r>
            <a:r>
              <a:rPr lang="en-US" kern="0" dirty="0">
                <a:solidFill>
                  <a:srgbClr val="FFC000"/>
                </a:solidFill>
              </a:rPr>
              <a:t>value</a:t>
            </a:r>
            <a:r>
              <a:rPr lang="en-US" kern="0" dirty="0">
                <a:solidFill>
                  <a:prstClr val="white"/>
                </a:solidFill>
              </a:rPr>
              <a:t>” pairs.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kern="0" dirty="0">
                <a:solidFill>
                  <a:srgbClr val="00B0F0"/>
                </a:solidFill>
              </a:rPr>
              <a:t>Methods </a:t>
            </a:r>
            <a:r>
              <a:rPr lang="en-US" kern="0" dirty="0">
                <a:solidFill>
                  <a:schemeClr val="bg1"/>
                </a:solidFill>
              </a:rPr>
              <a:t>are </a:t>
            </a:r>
            <a:r>
              <a:rPr lang="en-US" kern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roperties</a:t>
            </a:r>
            <a:r>
              <a:rPr lang="en-US" kern="0" dirty="0">
                <a:solidFill>
                  <a:schemeClr val="bg1"/>
                </a:solidFill>
              </a:rPr>
              <a:t> containing </a:t>
            </a:r>
            <a:r>
              <a:rPr lang="en-US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 </a:t>
            </a:r>
            <a:r>
              <a:rPr lang="en-US" kern="0" dirty="0">
                <a:solidFill>
                  <a:schemeClr val="bg1"/>
                </a:solidFill>
              </a:rPr>
              <a:t>definitions 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6279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F5D6-D240-4A03-AE8D-51E8F786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Objects &amp; </a:t>
            </a:r>
            <a:br>
              <a:rPr lang="en-US" dirty="0"/>
            </a:br>
            <a:r>
              <a:rPr lang="en-US" dirty="0"/>
              <a:t>Accessing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AAF9-5D8D-4F1D-B49C-AB4C60EE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6926"/>
            <a:ext cx="5840413" cy="41814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//Defining Objects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 </a:t>
            </a:r>
            <a:r>
              <a:rPr lang="en-US" i="1" dirty="0" err="1">
                <a:solidFill>
                  <a:srgbClr val="FFFF00"/>
                </a:solidFill>
              </a:rPr>
              <a:t>objectName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propertyName1</a:t>
            </a:r>
            <a:r>
              <a:rPr lang="en-US" dirty="0"/>
              <a:t>: value, </a:t>
            </a:r>
          </a:p>
          <a:p>
            <a:pPr marL="0" indent="0">
              <a:buNone/>
            </a:pPr>
            <a:r>
              <a:rPr lang="en-US" i="1" dirty="0">
                <a:solidFill>
                  <a:prstClr val="white"/>
                </a:solidFill>
              </a:rPr>
              <a:t>	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propertyName2</a:t>
            </a:r>
            <a:r>
              <a:rPr lang="en-US" dirty="0">
                <a:solidFill>
                  <a:prstClr val="white"/>
                </a:solidFill>
              </a:rPr>
              <a:t>: value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//Accessing properties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FFFF00"/>
                </a:solidFill>
              </a:rPr>
              <a:t>objectName</a:t>
            </a:r>
            <a:r>
              <a:rPr lang="en-US" i="1" dirty="0" err="1"/>
              <a:t>.</a:t>
            </a:r>
            <a:r>
              <a:rPr 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OR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FFFF00"/>
                </a:solidFill>
              </a:rPr>
              <a:t>objectName</a:t>
            </a:r>
            <a:r>
              <a:rPr lang="en-US" i="1" dirty="0"/>
              <a:t>["</a:t>
            </a:r>
            <a:r>
              <a:rPr 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propertyName</a:t>
            </a:r>
            <a:r>
              <a:rPr lang="en-US" i="1" dirty="0"/>
              <a:t>"]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6123FBC-4367-4C1E-BAF3-A729ADF90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019" y="1549921"/>
            <a:ext cx="5021831" cy="4855361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18678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8AB5-0B45-40A5-9F34-23FC63FB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&amp; Accessing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34F2-83C1-465E-BCC7-A0BA8976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628775"/>
            <a:ext cx="4621213" cy="47765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//Defining object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 </a:t>
            </a:r>
            <a:r>
              <a:rPr lang="en-US" dirty="0" err="1">
                <a:solidFill>
                  <a:srgbClr val="FFFF00"/>
                </a:solidFill>
              </a:rPr>
              <a:t>objectName</a:t>
            </a:r>
            <a:r>
              <a:rPr lang="en-US" dirty="0"/>
              <a:t> =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propertyName1</a:t>
            </a:r>
            <a:r>
              <a:rPr lang="en-US" dirty="0"/>
              <a:t> : value,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methodName1</a:t>
            </a:r>
            <a:r>
              <a:rPr lang="en-US" dirty="0"/>
              <a:t> 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		return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/>
              <a:t>.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propertyName1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//Add new properties or methods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objectName</a:t>
            </a:r>
            <a:r>
              <a:rPr lang="en-US" dirty="0"/>
              <a:t>.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propertyName2 </a:t>
            </a:r>
            <a:r>
              <a:rPr lang="en-US" dirty="0"/>
              <a:t>= value;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objectName</a:t>
            </a:r>
            <a:r>
              <a:rPr lang="en-US" dirty="0"/>
              <a:t>.</a:t>
            </a:r>
            <a:r>
              <a:rPr lang="en-US" dirty="0">
                <a:solidFill>
                  <a:srgbClr val="00B0F0"/>
                </a:solidFill>
              </a:rPr>
              <a:t>methodName2</a:t>
            </a:r>
            <a:r>
              <a:rPr lang="en-US" dirty="0"/>
              <a:t> =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	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/>
              <a:t> value;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//Accessing Methods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objectName</a:t>
            </a:r>
            <a:r>
              <a:rPr lang="en-US" dirty="0"/>
              <a:t>.</a:t>
            </a:r>
            <a:r>
              <a:rPr lang="en-US" dirty="0">
                <a:solidFill>
                  <a:srgbClr val="00B0F0"/>
                </a:solidFill>
              </a:rPr>
              <a:t>methodName2</a:t>
            </a:r>
            <a:r>
              <a:rPr lang="en-US" dirty="0"/>
              <a:t>();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C66FD-6333-4D42-84A6-F47DD49A0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0774" y="1484315"/>
            <a:ext cx="5391149" cy="47765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>
                <a:solidFill>
                  <a:srgbClr val="FFFF00"/>
                </a:solidFill>
              </a:rPr>
              <a:t>person</a:t>
            </a:r>
            <a:r>
              <a:rPr lang="en-US" dirty="0"/>
              <a:t> =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: "John",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: "Doe",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B0F0"/>
                </a:solidFill>
              </a:rPr>
              <a:t>fullName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	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 err="1"/>
              <a:t>.firstName</a:t>
            </a:r>
            <a:r>
              <a:rPr lang="en-US" dirty="0"/>
              <a:t> + " " +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 err="1"/>
              <a:t>.lastName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person</a:t>
            </a:r>
            <a:r>
              <a:rPr lang="en-US" dirty="0"/>
              <a:t>.id = 5566;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 err="1">
                <a:solidFill>
                  <a:srgbClr val="FFFF00"/>
                </a:solidFill>
              </a:rPr>
              <a:t>person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F0"/>
                </a:solidFill>
              </a:rPr>
              <a:t>fullName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2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6F54-EA6B-4999-92DE-2DC78ADD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Object Constructors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154E5-38C3-4D4E-BB5F-D4618CA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63" y="2052918"/>
            <a:ext cx="6459538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Phone</a:t>
            </a:r>
            <a:r>
              <a:rPr lang="en-US" dirty="0"/>
              <a:t>(model, number, color, </a:t>
            </a:r>
            <a:r>
              <a:rPr lang="en-US" dirty="0" err="1"/>
              <a:t>storageGB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= model;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dirty="0"/>
              <a:t> = number;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= color;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storageGB</a:t>
            </a:r>
            <a:r>
              <a:rPr lang="en-US" dirty="0"/>
              <a:t> = </a:t>
            </a:r>
            <a:r>
              <a:rPr lang="en-US" dirty="0" err="1"/>
              <a:t>storageGB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Phone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prototype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code</a:t>
            </a:r>
            <a:r>
              <a:rPr lang="en-US" dirty="0"/>
              <a:t> = 1234;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>
                <a:solidFill>
                  <a:srgbClr val="FFFF00"/>
                </a:solidFill>
              </a:rPr>
              <a:t>myPhone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Phone</a:t>
            </a:r>
            <a:r>
              <a:rPr lang="en-US" dirty="0"/>
              <a:t>( 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>
                <a:solidFill>
                  <a:srgbClr val="FFFF00"/>
                </a:solidFill>
              </a:rPr>
              <a:t>myPhone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1B9FFB2-E61E-4486-9299-A6FB691C1FD0}"/>
              </a:ext>
            </a:extLst>
          </p:cNvPr>
          <p:cNvSpPr txBox="1">
            <a:spLocks/>
          </p:cNvSpPr>
          <p:nvPr/>
        </p:nvSpPr>
        <p:spPr>
          <a:xfrm>
            <a:off x="6172653" y="2056093"/>
            <a:ext cx="4396341" cy="42002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Good for creating multiple of the same object</a:t>
            </a:r>
          </a:p>
          <a:p>
            <a:r>
              <a:rPr lang="en-US" dirty="0"/>
              <a:t>You cannot add a new property to an existing object constructor without the property keyword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4262151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2860-E98C-4B1C-BBCE-E3C381DB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B542-855D-41D8-930A-E1DA859C7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320" y="2060575"/>
            <a:ext cx="4595411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>
                <a:solidFill>
                  <a:srgbClr val="FFFF00"/>
                </a:solidFill>
              </a:rPr>
              <a:t> name </a:t>
            </a:r>
            <a:r>
              <a:rPr lang="en-US" dirty="0"/>
              <a:t>{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propertyName</a:t>
            </a:r>
            <a:r>
              <a:rPr lang="en-US" sz="2000" dirty="0"/>
              <a:t>) </a:t>
            </a:r>
          </a:p>
          <a:p>
            <a:pPr marL="400050" lvl="1" indent="0">
              <a:buNone/>
            </a:pPr>
            <a:r>
              <a:rPr lang="en-US" sz="2000" dirty="0"/>
              <a:t>{ </a:t>
            </a:r>
          </a:p>
          <a:p>
            <a:pPr marL="400050" lvl="1" indent="0">
              <a:buNone/>
            </a:pPr>
            <a:r>
              <a:rPr lang="en-US" sz="2000" dirty="0"/>
              <a:t>		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propertyName</a:t>
            </a:r>
            <a:r>
              <a:rPr lang="en-US" sz="2000" dirty="0"/>
              <a:t> = value;</a:t>
            </a:r>
          </a:p>
          <a:p>
            <a:pPr marL="400050" lvl="1" indent="0">
              <a:buNone/>
            </a:pPr>
            <a:r>
              <a:rPr lang="en-US" sz="2000" dirty="0"/>
              <a:t>} 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B0F0"/>
                </a:solidFill>
              </a:rPr>
              <a:t>methodName</a:t>
            </a:r>
            <a:r>
              <a:rPr lang="en-US" sz="2000" dirty="0"/>
              <a:t>() {</a:t>
            </a:r>
          </a:p>
          <a:p>
            <a:pPr marL="400050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92D050"/>
                </a:solidFill>
              </a:rPr>
              <a:t>	//write code here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let </a:t>
            </a:r>
            <a:r>
              <a:rPr lang="en-US" dirty="0"/>
              <a:t>object = new </a:t>
            </a:r>
            <a:r>
              <a:rPr lang="en-US" dirty="0">
                <a:solidFill>
                  <a:srgbClr val="FFFF00"/>
                </a:solidFill>
              </a:rPr>
              <a:t>name</a:t>
            </a:r>
            <a:r>
              <a:rPr lang="en-US" dirty="0"/>
              <a:t>(parameter);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41FE3-863C-412E-B3A0-155E6033B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653" y="2056093"/>
            <a:ext cx="4396341" cy="420024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Cleanest way to create objects</a:t>
            </a:r>
          </a:p>
          <a:p>
            <a:r>
              <a:rPr lang="en-US" sz="2000" dirty="0"/>
              <a:t>Best for objects that you will create often</a:t>
            </a:r>
          </a:p>
          <a:p>
            <a:r>
              <a:rPr lang="en-US" sz="2000" dirty="0"/>
              <a:t>Classes are available in nearly all object oriented</a:t>
            </a:r>
          </a:p>
        </p:txBody>
      </p:sp>
    </p:spTree>
    <p:extLst>
      <p:ext uri="{BB962C8B-B14F-4D97-AF65-F5344CB8AC3E}">
        <p14:creationId xmlns:p14="http://schemas.microsoft.com/office/powerpoint/2010/main" val="3458200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2239-1BCB-41BD-BD00-2CC45204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0AF1-1484-4F0A-AEDA-EE2A28FC8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1232" y="1898015"/>
            <a:ext cx="4748848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Car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 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US" dirty="0"/>
              <a:t>(brand) {</a:t>
            </a:r>
            <a:br>
              <a:rPr lang="en-US" dirty="0"/>
            </a:br>
            <a:r>
              <a:rPr lang="en-US" dirty="0"/>
              <a:t>    		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 err="1"/>
              <a:t>.carName</a:t>
            </a:r>
            <a:r>
              <a:rPr lang="en-US" dirty="0"/>
              <a:t> = brand;</a:t>
            </a:r>
            <a:br>
              <a:rPr lang="en-US" dirty="0"/>
            </a:br>
            <a:r>
              <a:rPr lang="en-US" dirty="0"/>
              <a:t>  	}</a:t>
            </a:r>
            <a:br>
              <a:rPr lang="en-US" dirty="0"/>
            </a:br>
            <a:r>
              <a:rPr lang="en-US" dirty="0"/>
              <a:t>  	</a:t>
            </a:r>
            <a:r>
              <a:rPr lang="en-US" dirty="0">
                <a:solidFill>
                  <a:srgbClr val="00B0F0"/>
                </a:solidFill>
              </a:rPr>
              <a:t>present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 	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/>
              <a:t> 'I have a ' +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 err="1"/>
              <a:t>.carName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F34B26-5D5A-4CA3-A01C-A3266CA5F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9133" y="1893532"/>
            <a:ext cx="5968547" cy="42002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Model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Car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 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US" dirty="0"/>
              <a:t>(brand, mod) {</a:t>
            </a:r>
            <a:br>
              <a:rPr lang="en-US" dirty="0"/>
            </a:br>
            <a:r>
              <a:rPr lang="en-US" dirty="0"/>
              <a:t>    	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super</a:t>
            </a:r>
            <a:r>
              <a:rPr lang="en-US" dirty="0"/>
              <a:t>(brand);</a:t>
            </a:r>
            <a:br>
              <a:rPr lang="en-US" dirty="0"/>
            </a:br>
            <a:r>
              <a:rPr lang="en-US" dirty="0"/>
              <a:t>    		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 err="1"/>
              <a:t>.model</a:t>
            </a:r>
            <a:r>
              <a:rPr lang="en-US" dirty="0"/>
              <a:t> = mod;</a:t>
            </a:r>
            <a:br>
              <a:rPr lang="en-US" dirty="0"/>
            </a:br>
            <a:r>
              <a:rPr lang="en-US" dirty="0"/>
              <a:t>  	}</a:t>
            </a:r>
            <a:br>
              <a:rPr lang="en-US" dirty="0"/>
            </a:br>
            <a:r>
              <a:rPr lang="en-US" dirty="0"/>
              <a:t>  	</a:t>
            </a:r>
            <a:r>
              <a:rPr lang="en-US" dirty="0">
                <a:solidFill>
                  <a:srgbClr val="00B0F0"/>
                </a:solidFill>
              </a:rPr>
              <a:t>display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 	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F0"/>
                </a:solidFill>
              </a:rPr>
              <a:t>present</a:t>
            </a:r>
            <a:r>
              <a:rPr lang="en-US" dirty="0"/>
              <a:t>() + ', it is a ' +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 err="1"/>
              <a:t>.model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mycar</a:t>
            </a:r>
            <a:r>
              <a:rPr lang="en-US" dirty="0"/>
              <a:t> =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new </a:t>
            </a:r>
            <a:r>
              <a:rPr lang="en-US" dirty="0">
                <a:solidFill>
                  <a:srgbClr val="FFFF00"/>
                </a:solidFill>
              </a:rPr>
              <a:t>Model</a:t>
            </a:r>
            <a:r>
              <a:rPr lang="en-US" dirty="0"/>
              <a:t>(“BMW", “Banana");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console</a:t>
            </a:r>
            <a:r>
              <a:rPr lang="en-US" dirty="0"/>
              <a:t>.</a:t>
            </a:r>
            <a:r>
              <a:rPr lang="en-US" dirty="0">
                <a:solidFill>
                  <a:srgbClr val="00B0F0"/>
                </a:solidFill>
              </a:rPr>
              <a:t>log</a:t>
            </a:r>
            <a:r>
              <a:rPr lang="en-US" dirty="0"/>
              <a:t>(</a:t>
            </a:r>
            <a:r>
              <a:rPr lang="en-US" dirty="0" err="1"/>
              <a:t>mycar.</a:t>
            </a:r>
            <a:r>
              <a:rPr lang="en-US" dirty="0" err="1">
                <a:solidFill>
                  <a:srgbClr val="00B0F0"/>
                </a:solidFill>
              </a:rPr>
              <a:t>display</a:t>
            </a:r>
            <a:r>
              <a:rPr lang="en-US" dirty="0"/>
              <a:t>());</a:t>
            </a:r>
          </a:p>
        </p:txBody>
      </p:sp>
      <p:pic>
        <p:nvPicPr>
          <p:cNvPr id="9" name="Picture 8" descr="A picture containing outdoor, transport, yellow, building&#10;&#10;Description automatically generated">
            <a:extLst>
              <a:ext uri="{FF2B5EF4-FFF2-40B4-BE49-F238E27FC236}">
                <a16:creationId xmlns:a16="http://schemas.microsoft.com/office/drawing/2014/main" id="{8C874830-2603-485A-9F66-21EA770543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9" t="13248"/>
          <a:stretch/>
        </p:blipFill>
        <p:spPr>
          <a:xfrm>
            <a:off x="1323816" y="4191358"/>
            <a:ext cx="4043680" cy="2291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4982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BAF8-04DB-4080-91C1-3196853D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BC2-A716-44F7-B19D-41F3B25F1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8762"/>
            <a:ext cx="8946541" cy="48479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</a:t>
            </a:r>
            <a:r>
              <a:rPr lang="en-US" dirty="0">
                <a:solidFill>
                  <a:srgbClr val="FFFF00"/>
                </a:solidFill>
              </a:rPr>
              <a:t>Car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 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US" dirty="0"/>
              <a:t>(brand) {</a:t>
            </a:r>
            <a:br>
              <a:rPr lang="en-US" dirty="0"/>
            </a:br>
            <a:r>
              <a:rPr lang="en-US" dirty="0"/>
              <a:t>    		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 err="1"/>
              <a:t>.carName</a:t>
            </a:r>
            <a:r>
              <a:rPr lang="en-US" dirty="0"/>
              <a:t> = brand;</a:t>
            </a:r>
            <a:br>
              <a:rPr lang="en-US" dirty="0"/>
            </a:br>
            <a:r>
              <a:rPr lang="en-US" dirty="0"/>
              <a:t>  	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 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hello</a:t>
            </a:r>
            <a:r>
              <a:rPr lang="en-US" dirty="0"/>
              <a:t>() { </a:t>
            </a:r>
            <a:br>
              <a:rPr lang="en-US" dirty="0"/>
            </a:br>
            <a:r>
              <a:rPr lang="en-US" dirty="0"/>
              <a:t>    	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/>
              <a:t> "Hello!!";</a:t>
            </a:r>
            <a:br>
              <a:rPr lang="en-US" dirty="0"/>
            </a:br>
            <a:r>
              <a:rPr lang="en-US" dirty="0"/>
              <a:t>  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mycar</a:t>
            </a:r>
            <a:r>
              <a:rPr lang="en-US" dirty="0"/>
              <a:t> =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</a:t>
            </a:r>
            <a:r>
              <a:rPr lang="en-US" dirty="0">
                <a:solidFill>
                  <a:srgbClr val="FFFF00"/>
                </a:solidFill>
              </a:rPr>
              <a:t> Car</a:t>
            </a:r>
            <a:r>
              <a:rPr lang="en-US" dirty="0"/>
              <a:t>(“BMW");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//Call 'hello()' on the class Car:</a:t>
            </a:r>
            <a:br>
              <a:rPr lang="en-US" dirty="0"/>
            </a:br>
            <a:r>
              <a:rPr lang="en-US" dirty="0" err="1">
                <a:solidFill>
                  <a:srgbClr val="FFFF00"/>
                </a:solidFill>
              </a:rPr>
              <a:t>Car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F0"/>
                </a:solidFill>
              </a:rPr>
              <a:t>hello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//and NOT on the '</a:t>
            </a:r>
            <a:r>
              <a:rPr lang="en-US" dirty="0" err="1">
                <a:solidFill>
                  <a:srgbClr val="92D050"/>
                </a:solidFill>
              </a:rPr>
              <a:t>mycar</a:t>
            </a:r>
            <a:r>
              <a:rPr lang="en-US" dirty="0">
                <a:solidFill>
                  <a:srgbClr val="92D050"/>
                </a:solidFill>
              </a:rPr>
              <a:t>' object: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//</a:t>
            </a:r>
            <a:r>
              <a:rPr lang="en-US" dirty="0" err="1">
                <a:solidFill>
                  <a:srgbClr val="92D050"/>
                </a:solidFill>
              </a:rPr>
              <a:t>mycar.hello</a:t>
            </a:r>
            <a:r>
              <a:rPr lang="en-US" dirty="0">
                <a:solidFill>
                  <a:srgbClr val="92D050"/>
                </a:solidFill>
              </a:rPr>
              <a:t>(); would raise an error. </a:t>
            </a:r>
          </a:p>
        </p:txBody>
      </p:sp>
    </p:spTree>
    <p:extLst>
      <p:ext uri="{BB962C8B-B14F-4D97-AF65-F5344CB8AC3E}">
        <p14:creationId xmlns:p14="http://schemas.microsoft.com/office/powerpoint/2010/main" val="389979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79B9B-9B99-4580-BB71-249937B3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Even More Variables Rules</a:t>
            </a:r>
          </a:p>
        </p:txBody>
      </p:sp>
      <p:sp>
        <p:nvSpPr>
          <p:cNvPr id="50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E8BDF-5865-4845-B1C3-E7CC53BFD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170" y="1676400"/>
            <a:ext cx="5935429" cy="3709642"/>
          </a:xfrm>
          <a:prstGeom prst="rect">
            <a:avLst/>
          </a:prstGeom>
          <a:ln>
            <a:noFill/>
          </a:ln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2756962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562C-C36E-4DCF-9778-DAFC630F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Accessors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B27D4-7662-4D51-AF74-79B7711D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676400"/>
            <a:ext cx="4396338" cy="576262"/>
          </a:xfrm>
        </p:spPr>
        <p:txBody>
          <a:bodyPr/>
          <a:lstStyle/>
          <a:p>
            <a:r>
              <a:rPr lang="en-US" dirty="0"/>
              <a:t>Getters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D1D63-CA3B-49B0-975A-3B8E278E3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295880"/>
            <a:ext cx="4396339" cy="3741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person </a:t>
            </a:r>
            <a:r>
              <a:rPr lang="en-US" sz="2000" dirty="0"/>
              <a:t>= {</a:t>
            </a:r>
            <a:br>
              <a:rPr lang="en-US" sz="2000" dirty="0"/>
            </a:br>
            <a:r>
              <a:rPr lang="en-US" sz="2000" dirty="0"/>
              <a:t>  	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/>
              <a:t>: "John",</a:t>
            </a:r>
            <a:br>
              <a:rPr lang="en-US" sz="2000" dirty="0"/>
            </a:br>
            <a:r>
              <a:rPr lang="en-US" sz="2000" dirty="0"/>
              <a:t>  	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000" dirty="0"/>
              <a:t> : "Doe",</a:t>
            </a:r>
            <a:br>
              <a:rPr lang="en-US" sz="2000" dirty="0"/>
            </a:br>
            <a:r>
              <a:rPr lang="en-US" sz="2000" dirty="0"/>
              <a:t>  	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language</a:t>
            </a:r>
            <a:r>
              <a:rPr lang="en-US" sz="2000" dirty="0"/>
              <a:t> : "</a:t>
            </a:r>
            <a:r>
              <a:rPr lang="en-US" sz="2000" dirty="0" err="1"/>
              <a:t>en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get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fullName</a:t>
            </a:r>
            <a:r>
              <a:rPr lang="en-US" sz="2000" dirty="0"/>
              <a:t>() {</a:t>
            </a:r>
            <a:br>
              <a:rPr lang="en-US" sz="2000" dirty="0"/>
            </a:br>
            <a:r>
              <a:rPr lang="en-US" sz="2000" dirty="0"/>
              <a:t>    		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000" dirty="0"/>
              <a:t> + " " + 				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  	}</a:t>
            </a:r>
            <a:br>
              <a:rPr lang="en-US" sz="2000" dirty="0"/>
            </a:br>
            <a:r>
              <a:rPr lang="en-US" sz="2000" dirty="0"/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</a:t>
            </a:r>
            <a:r>
              <a:rPr lang="en-US" sz="2000" dirty="0"/>
              <a:t> name =  </a:t>
            </a:r>
            <a:r>
              <a:rPr lang="en-US" sz="2000" dirty="0" err="1">
                <a:solidFill>
                  <a:srgbClr val="FFFF00"/>
                </a:solidFill>
              </a:rPr>
              <a:t>person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00B0F0"/>
                </a:solidFill>
              </a:rPr>
              <a:t>fullName</a:t>
            </a:r>
            <a:r>
              <a:rPr lang="en-US" sz="2000" dirty="0"/>
              <a:t>;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B02D52-B085-415D-9DEE-5AD5782BB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676400"/>
            <a:ext cx="4396339" cy="576262"/>
          </a:xfrm>
        </p:spPr>
        <p:txBody>
          <a:bodyPr/>
          <a:lstStyle/>
          <a:p>
            <a:r>
              <a:rPr lang="en-US" dirty="0"/>
              <a:t>Setters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3C10BD-E8A0-4834-B3C2-4712793BE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286000"/>
            <a:ext cx="4396339" cy="37417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person </a:t>
            </a:r>
            <a:r>
              <a:rPr lang="en-US" sz="2000" dirty="0"/>
              <a:t>= {</a:t>
            </a:r>
            <a:br>
              <a:rPr lang="en-US" sz="2000" dirty="0"/>
            </a:br>
            <a:r>
              <a:rPr lang="en-US" sz="2000" dirty="0"/>
              <a:t> 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000" dirty="0"/>
              <a:t>: "John",</a:t>
            </a:r>
            <a:br>
              <a:rPr lang="en-US" sz="2000" dirty="0"/>
            </a:b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 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/>
              <a:t>: "Doe",</a:t>
            </a:r>
            <a:br>
              <a:rPr lang="en-US" sz="2000" dirty="0"/>
            </a:b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 language</a:t>
            </a:r>
            <a:r>
              <a:rPr lang="en-US" sz="2000" dirty="0"/>
              <a:t> : "",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F0"/>
                </a:solidFill>
              </a:rPr>
              <a:t>lang</a:t>
            </a:r>
            <a:r>
              <a:rPr lang="en-US" sz="2000" dirty="0"/>
              <a:t>(</a:t>
            </a:r>
            <a:r>
              <a:rPr lang="en-US" sz="2000" dirty="0" err="1"/>
              <a:t>lang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    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language</a:t>
            </a:r>
            <a:r>
              <a:rPr lang="en-US" sz="2000" dirty="0"/>
              <a:t> = </a:t>
            </a:r>
            <a:r>
              <a:rPr lang="en-US" sz="2000" dirty="0" err="1"/>
              <a:t>lang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  }</a:t>
            </a:r>
            <a:br>
              <a:rPr lang="en-US" sz="2000" dirty="0"/>
            </a:br>
            <a:r>
              <a:rPr lang="en-US" sz="2000" dirty="0"/>
              <a:t>};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FF00"/>
                </a:solidFill>
              </a:rPr>
              <a:t>person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00B0F0"/>
                </a:solidFill>
              </a:rPr>
              <a:t>lang</a:t>
            </a:r>
            <a:r>
              <a:rPr lang="en-US" sz="2000" dirty="0"/>
              <a:t> = "</a:t>
            </a:r>
            <a:r>
              <a:rPr lang="en-US" sz="2000" dirty="0" err="1"/>
              <a:t>en</a:t>
            </a:r>
            <a:r>
              <a:rPr lang="en-US" sz="2000" dirty="0"/>
              <a:t>";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5882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34045-096E-476B-8BDD-4B222502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Predefined Wrapper Class Objects</a:t>
            </a: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1E3F431-3C3A-4AD7-9348-FDC5A1D07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017263"/>
              </p:ext>
            </p:extLst>
          </p:nvPr>
        </p:nvGraphicFramePr>
        <p:xfrm>
          <a:off x="648314" y="2663297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616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063E-30F5-47EB-859A-E91486B1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77006-3D35-487E-AE46-39A73B71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29" y="2052214"/>
            <a:ext cx="4415293" cy="4196185"/>
          </a:xfrm>
        </p:spPr>
        <p:txBody>
          <a:bodyPr>
            <a:normAutofit/>
          </a:bodyPr>
          <a:lstStyle/>
          <a:p>
            <a:r>
              <a:rPr lang="en-US" dirty="0"/>
              <a:t>The JavaScript Number object acts as a wrapper for primitive numeric values</a:t>
            </a:r>
          </a:p>
          <a:p>
            <a:r>
              <a:rPr lang="en-US" dirty="0"/>
              <a:t>All integers and floats are both number objects</a:t>
            </a:r>
          </a:p>
          <a:p>
            <a:r>
              <a:rPr lang="en-US" dirty="0"/>
              <a:t>Special keywords:</a:t>
            </a:r>
          </a:p>
          <a:p>
            <a:pPr lvl="1"/>
            <a:r>
              <a:rPr lang="en-US" dirty="0"/>
              <a:t>Infinity</a:t>
            </a:r>
          </a:p>
          <a:p>
            <a:pPr lvl="1"/>
            <a:r>
              <a:rPr lang="en-US" dirty="0"/>
              <a:t>-Infinity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30A7DCAB-57B7-433D-9201-D47D1D0E5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11847"/>
              </p:ext>
            </p:extLst>
          </p:nvPr>
        </p:nvGraphicFramePr>
        <p:xfrm>
          <a:off x="988841" y="1867113"/>
          <a:ext cx="4709676" cy="4196187"/>
        </p:xfrm>
        <a:graphic>
          <a:graphicData uri="http://schemas.openxmlformats.org/drawingml/2006/table">
            <a:tbl>
              <a:tblPr firstRow="1" bandRow="1">
                <a:noFill/>
                <a:tableStyleId>{7DF18680-E054-41AD-8BC1-D1AEF772440D}</a:tableStyleId>
              </a:tblPr>
              <a:tblGrid>
                <a:gridCol w="2083095">
                  <a:extLst>
                    <a:ext uri="{9D8B030D-6E8A-4147-A177-3AD203B41FA5}">
                      <a16:colId xmlns:a16="http://schemas.microsoft.com/office/drawing/2014/main" val="3199638325"/>
                    </a:ext>
                  </a:extLst>
                </a:gridCol>
                <a:gridCol w="2626581">
                  <a:extLst>
                    <a:ext uri="{9D8B030D-6E8A-4147-A177-3AD203B41FA5}">
                      <a16:colId xmlns:a16="http://schemas.microsoft.com/office/drawing/2014/main" val="2184259530"/>
                    </a:ext>
                  </a:extLst>
                </a:gridCol>
              </a:tblGrid>
              <a:tr h="466243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Methods</a:t>
                      </a:r>
                    </a:p>
                  </a:txBody>
                  <a:tcPr marL="190303" marR="95152" marT="95152" marB="951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Properties</a:t>
                      </a:r>
                    </a:p>
                  </a:txBody>
                  <a:tcPr marL="190303" marR="95152" marT="95152" marB="951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350932"/>
                  </a:ext>
                </a:extLst>
              </a:tr>
              <a:tr h="46624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isFinite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()</a:t>
                      </a:r>
                    </a:p>
                  </a:txBody>
                  <a:tcPr marL="190303" marR="95152" marT="95152" marB="95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MIN_SAFE_INTEGER</a:t>
                      </a:r>
                    </a:p>
                  </a:txBody>
                  <a:tcPr marL="190303" marR="95152" marT="95152" marB="95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558228"/>
                  </a:ext>
                </a:extLst>
              </a:tr>
              <a:tr h="46624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isInteger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()</a:t>
                      </a:r>
                    </a:p>
                  </a:txBody>
                  <a:tcPr marL="190303" marR="95152" marT="95152" marB="9515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MAX_VALUE</a:t>
                      </a:r>
                    </a:p>
                  </a:txBody>
                  <a:tcPr marL="190303" marR="95152" marT="95152" marB="9515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459713"/>
                  </a:ext>
                </a:extLst>
              </a:tr>
              <a:tr h="466243">
                <a:tc>
                  <a:txBody>
                    <a:bodyPr/>
                    <a:lstStyle/>
                    <a:p>
                      <a:r>
                        <a:rPr lang="en-US" sz="16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isNaN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()</a:t>
                      </a:r>
                    </a:p>
                  </a:txBody>
                  <a:tcPr marL="190303" marR="95152" marT="95152" marB="9515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MIN_SAFE_INTEGER</a:t>
                      </a:r>
                    </a:p>
                  </a:txBody>
                  <a:tcPr marL="190303" marR="95152" marT="95152" marB="9515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520539"/>
                  </a:ext>
                </a:extLst>
              </a:tr>
              <a:tr h="466243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isSafeInteger()</a:t>
                      </a:r>
                    </a:p>
                  </a:txBody>
                  <a:tcPr marL="190303" marR="95152" marT="95152" marB="9515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MIN_VALUE</a:t>
                      </a:r>
                    </a:p>
                  </a:txBody>
                  <a:tcPr marL="190303" marR="95152" marT="95152" marB="9515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366301"/>
                  </a:ext>
                </a:extLst>
              </a:tr>
              <a:tr h="466243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toExponential()</a:t>
                      </a:r>
                    </a:p>
                  </a:txBody>
                  <a:tcPr marL="190303" marR="95152" marT="95152" marB="9515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NEGATIVE_INFINITY</a:t>
                      </a:r>
                    </a:p>
                  </a:txBody>
                  <a:tcPr marL="190303" marR="95152" marT="95152" marB="9515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21247"/>
                  </a:ext>
                </a:extLst>
              </a:tr>
              <a:tr h="466243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toFixed()</a:t>
                      </a:r>
                    </a:p>
                  </a:txBody>
                  <a:tcPr marL="190303" marR="95152" marT="95152" marB="9515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NaN</a:t>
                      </a:r>
                    </a:p>
                  </a:txBody>
                  <a:tcPr marL="190303" marR="95152" marT="95152" marB="9515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445561"/>
                  </a:ext>
                </a:extLst>
              </a:tr>
              <a:tr h="466243">
                <a:tc>
                  <a:txBody>
                    <a:bodyPr/>
                    <a:lstStyle/>
                    <a:p>
                      <a:r>
                        <a:rPr lang="en-US" sz="16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toPrecision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()</a:t>
                      </a:r>
                    </a:p>
                  </a:txBody>
                  <a:tcPr marL="190303" marR="95152" marT="95152" marB="9515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POSITIVE_INFINITY</a:t>
                      </a:r>
                    </a:p>
                  </a:txBody>
                  <a:tcPr marL="190303" marR="95152" marT="95152" marB="9515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417676"/>
                  </a:ext>
                </a:extLst>
              </a:tr>
              <a:tr h="466243">
                <a:tc>
                  <a:txBody>
                    <a:bodyPr/>
                    <a:lstStyle/>
                    <a:p>
                      <a:r>
                        <a:rPr lang="en-US" sz="16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toString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()</a:t>
                      </a:r>
                    </a:p>
                  </a:txBody>
                  <a:tcPr marL="190303" marR="95152" marT="95152" marB="9515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prototype</a:t>
                      </a:r>
                    </a:p>
                  </a:txBody>
                  <a:tcPr marL="190303" marR="95152" marT="95152" marB="9515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630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983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896C-9950-4B41-91EA-939E8C6C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82F0-04DE-488D-BAF1-A0B5228D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7" cy="4195481"/>
          </a:xfrm>
        </p:spPr>
        <p:txBody>
          <a:bodyPr>
            <a:normAutofit/>
          </a:bodyPr>
          <a:lstStyle/>
          <a:p>
            <a:r>
              <a:rPr lang="en-US" sz="2400" dirty="0"/>
              <a:t>new Date()</a:t>
            </a:r>
          </a:p>
          <a:p>
            <a:r>
              <a:rPr lang="en-US" sz="2400" dirty="0"/>
              <a:t>new Date(</a:t>
            </a:r>
            <a:r>
              <a:rPr lang="en-US" sz="2400" i="1" dirty="0"/>
              <a:t>year, month, day, hours, minutes, seconds, milliseconds</a:t>
            </a:r>
            <a:r>
              <a:rPr lang="en-US" sz="2400" dirty="0"/>
              <a:t>)</a:t>
            </a:r>
          </a:p>
          <a:p>
            <a:r>
              <a:rPr lang="en-US" sz="2400" dirty="0"/>
              <a:t>new Date(</a:t>
            </a:r>
            <a:r>
              <a:rPr lang="en-US" sz="2400" i="1" dirty="0"/>
              <a:t>milliseconds</a:t>
            </a:r>
            <a:r>
              <a:rPr lang="en-US" sz="2400" dirty="0"/>
              <a:t>)</a:t>
            </a:r>
          </a:p>
          <a:p>
            <a:r>
              <a:rPr lang="en-US" sz="2400" dirty="0"/>
              <a:t>new Date(</a:t>
            </a:r>
            <a:r>
              <a:rPr lang="en-US" sz="2400" i="1" dirty="0"/>
              <a:t>date string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CAEE70-4EAE-4470-B031-0A11EF2F5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50534"/>
              </p:ext>
            </p:extLst>
          </p:nvPr>
        </p:nvGraphicFramePr>
        <p:xfrm>
          <a:off x="6379011" y="1351281"/>
          <a:ext cx="4709676" cy="5128673"/>
        </p:xfrm>
        <a:graphic>
          <a:graphicData uri="http://schemas.openxmlformats.org/drawingml/2006/table">
            <a:tbl>
              <a:tblPr firstRow="1" bandRow="1">
                <a:noFill/>
                <a:tableStyleId>{7DF18680-E054-41AD-8BC1-D1AEF772440D}</a:tableStyleId>
              </a:tblPr>
              <a:tblGrid>
                <a:gridCol w="2083095">
                  <a:extLst>
                    <a:ext uri="{9D8B030D-6E8A-4147-A177-3AD203B41FA5}">
                      <a16:colId xmlns:a16="http://schemas.microsoft.com/office/drawing/2014/main" val="3199638325"/>
                    </a:ext>
                  </a:extLst>
                </a:gridCol>
                <a:gridCol w="2626581">
                  <a:extLst>
                    <a:ext uri="{9D8B030D-6E8A-4147-A177-3AD203B41FA5}">
                      <a16:colId xmlns:a16="http://schemas.microsoft.com/office/drawing/2014/main" val="2184259530"/>
                    </a:ext>
                  </a:extLst>
                </a:gridCol>
              </a:tblGrid>
              <a:tr h="4662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Setter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Getter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350932"/>
                  </a:ext>
                </a:extLst>
              </a:tr>
              <a:tr h="46624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setDate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getDate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558228"/>
                  </a:ext>
                </a:extLst>
              </a:tr>
              <a:tr h="46624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setFullYear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getFullYear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459713"/>
                  </a:ext>
                </a:extLst>
              </a:tr>
              <a:tr h="46624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setHours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getHours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520539"/>
                  </a:ext>
                </a:extLst>
              </a:tr>
              <a:tr h="46624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setMilliseconds()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getMilliseconds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366301"/>
                  </a:ext>
                </a:extLst>
              </a:tr>
              <a:tr h="46624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setMinutes()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getMinutes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21247"/>
                  </a:ext>
                </a:extLst>
              </a:tr>
              <a:tr h="46624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setMonth()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getMonth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445561"/>
                  </a:ext>
                </a:extLst>
              </a:tr>
              <a:tr h="46624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setSeconds()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getSeconds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417676"/>
                  </a:ext>
                </a:extLst>
              </a:tr>
              <a:tr h="46624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setTime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getTime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630893"/>
                  </a:ext>
                </a:extLst>
              </a:tr>
              <a:tr h="46624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getDay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226792"/>
                  </a:ext>
                </a:extLst>
              </a:tr>
              <a:tr h="46624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Date.Now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233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67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F7775-A9FB-48FE-BCFE-441B0CF2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150" y="1352550"/>
            <a:ext cx="637510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Any questions on objects?</a:t>
            </a: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C931551B-EFF6-4616-BC8A-460E537B80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9253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F71D-09AE-4681-B946-6691F760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 Review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4735-93F2-4425-A2EC-12145F1A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Next class 04/25/20 is a review session</a:t>
            </a:r>
          </a:p>
          <a:p>
            <a:pPr lvl="1"/>
            <a:r>
              <a:rPr lang="en-US" sz="2400" dirty="0"/>
              <a:t>An open dialog with any question</a:t>
            </a:r>
          </a:p>
          <a:p>
            <a:r>
              <a:rPr lang="en-US" sz="2800" dirty="0"/>
              <a:t>The take home exam is due 05/01/20</a:t>
            </a:r>
          </a:p>
          <a:p>
            <a:pPr lvl="1"/>
            <a:r>
              <a:rPr lang="en-US" sz="2400" dirty="0"/>
              <a:t>It will be a cumulative quiz on all material thus far</a:t>
            </a:r>
          </a:p>
          <a:p>
            <a:r>
              <a:rPr lang="en-US" sz="2800" dirty="0"/>
              <a:t>One-on-one office hours available as well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8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59B8-07BF-47E6-9CE7-2910E566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vs Local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E4FC0-2050-45ED-AF51-0C755ACC0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 count = 0;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 sum = 10;</a:t>
            </a:r>
          </a:p>
          <a:p>
            <a:pPr marL="0" indent="0">
              <a:buNone/>
            </a:pPr>
            <a:r>
              <a:rPr lang="en-US" sz="2400" dirty="0"/>
              <a:t>function method (occurrences) {</a:t>
            </a:r>
          </a:p>
          <a:p>
            <a:pPr marL="457200" lvl="1" indent="0">
              <a:buNone/>
            </a:pPr>
            <a:r>
              <a:rPr lang="en-US" sz="2200" dirty="0"/>
              <a:t>if sum &lt; 20 {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dirty="0">
                <a:solidFill>
                  <a:srgbClr val="FFFF00"/>
                </a:solidFill>
              </a:rPr>
              <a:t>var temp = 7;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FFFF00"/>
                </a:solidFill>
              </a:rPr>
              <a:t>	var count = 2;</a:t>
            </a:r>
          </a:p>
          <a:p>
            <a:pPr marL="457200" lvl="1" indent="0">
              <a:buNone/>
            </a:pPr>
            <a:r>
              <a:rPr lang="en-US" sz="2200" dirty="0"/>
              <a:t>	 occurrences ++;</a:t>
            </a:r>
          </a:p>
          <a:p>
            <a:pPr marL="457200" lvl="1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method (count);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52185-19D6-4A24-BACB-D1ABACFE77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>
                <a:solidFill>
                  <a:srgbClr val="FFFF00"/>
                </a:solidFill>
              </a:rPr>
              <a:t>LOCAL</a:t>
            </a:r>
            <a:r>
              <a:rPr lang="en-US" sz="3000" dirty="0"/>
              <a:t> variables are declared inside of a function.</a:t>
            </a:r>
          </a:p>
          <a:p>
            <a:pPr lvl="1"/>
            <a:r>
              <a:rPr lang="en-US" sz="2600" dirty="0"/>
              <a:t>They can only be accessed in that function</a:t>
            </a:r>
          </a:p>
          <a:p>
            <a:r>
              <a:rPr lang="en-US" sz="3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GLOBAL</a:t>
            </a:r>
            <a:r>
              <a:rPr lang="en-US" sz="3000" dirty="0"/>
              <a:t> variables are declared outside of a function.</a:t>
            </a:r>
          </a:p>
          <a:p>
            <a:pPr lvl="1"/>
            <a:r>
              <a:rPr lang="en-US" sz="2600" dirty="0"/>
              <a:t>They can accessed anywhere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0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4045-096E-476B-8BDD-4B222502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CBD7D-44CC-4BC6-9BA8-E4E6215F9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788" y="1905000"/>
            <a:ext cx="4396338" cy="576262"/>
          </a:xfrm>
        </p:spPr>
        <p:txBody>
          <a:bodyPr/>
          <a:lstStyle/>
          <a:p>
            <a:r>
              <a:rPr lang="en-US" dirty="0"/>
              <a:t>(Local) Function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AAC9B-48EF-4CB9-9B5D-D5916FF16F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means they are only available </a:t>
            </a:r>
            <a:r>
              <a:rPr lang="en-US" sz="2000" i="1" dirty="0"/>
              <a:t>inside</a:t>
            </a:r>
            <a:r>
              <a:rPr lang="en-US" sz="2000" dirty="0"/>
              <a:t> the function they’re created in</a:t>
            </a:r>
          </a:p>
          <a:p>
            <a:r>
              <a:rPr lang="en-US" sz="2000" dirty="0"/>
              <a:t>if not created inside a function, they are ‘globally scoped’</a:t>
            </a:r>
          </a:p>
          <a:p>
            <a:r>
              <a:rPr lang="en-US" sz="2000" dirty="0"/>
              <a:t>When called outside of a function a error occurs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F1BD9-DD3A-4F9D-B08C-4BB8FC825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995" y="1905000"/>
            <a:ext cx="4396339" cy="576262"/>
          </a:xfrm>
        </p:spPr>
        <p:txBody>
          <a:bodyPr/>
          <a:lstStyle/>
          <a:p>
            <a:r>
              <a:rPr lang="en-US" dirty="0"/>
              <a:t>Block Scope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AB01D-3B98-410B-9731-D0531F95C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995" y="2514600"/>
            <a:ext cx="4396339" cy="3741738"/>
          </a:xfrm>
        </p:spPr>
        <p:txBody>
          <a:bodyPr/>
          <a:lstStyle/>
          <a:p>
            <a:r>
              <a:rPr lang="en-US" sz="2000" dirty="0"/>
              <a:t>A block scope is the area within </a:t>
            </a:r>
            <a:r>
              <a:rPr lang="en-US" sz="2000" b="1" dirty="0"/>
              <a:t>if</a:t>
            </a:r>
            <a:r>
              <a:rPr lang="en-US" sz="2000" dirty="0"/>
              <a:t>, </a:t>
            </a:r>
            <a:r>
              <a:rPr lang="en-US" sz="2000" b="1" dirty="0"/>
              <a:t>switch</a:t>
            </a:r>
            <a:r>
              <a:rPr lang="en-US" sz="2000" dirty="0"/>
              <a:t> and/or </a:t>
            </a:r>
            <a:r>
              <a:rPr lang="en-US" sz="2000" b="1" dirty="0"/>
              <a:t>for</a:t>
            </a:r>
            <a:r>
              <a:rPr lang="en-US" sz="2000" dirty="0"/>
              <a:t> and </a:t>
            </a:r>
            <a:r>
              <a:rPr lang="en-US" sz="2000" b="1" dirty="0"/>
              <a:t>while</a:t>
            </a:r>
            <a:r>
              <a:rPr lang="en-US" sz="2000" dirty="0"/>
              <a:t> loops. </a:t>
            </a:r>
          </a:p>
          <a:p>
            <a:r>
              <a:rPr lang="en-US" sz="2000" dirty="0"/>
              <a:t>if not created inside a block</a:t>
            </a:r>
            <a:r>
              <a:rPr lang="en-US" sz="2000" b="1" dirty="0"/>
              <a:t> {curly brackets}</a:t>
            </a:r>
            <a:r>
              <a:rPr lang="en-US" sz="2000" dirty="0"/>
              <a:t>, they are ‘globally scoped’</a:t>
            </a:r>
          </a:p>
          <a:p>
            <a:r>
              <a:rPr lang="en-US" sz="2000" dirty="0"/>
              <a:t>When called outside of the block a error occurs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359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9FA7">
            <a:alpha val="3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B0C4C-C78A-4D14-9988-7F75F8A2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Keywords: var, let and const</a:t>
            </a:r>
          </a:p>
        </p:txBody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6C7D4-696D-455C-A4A1-E5C09AD01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548281"/>
            <a:ext cx="5637569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: limited to the “function” within which it is defined. If it is defined outside any function, the scope of the variable is global.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: limited to the “block” defined by curly braces i.e. {} 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: limited to the “block” defined by curly braces i.e. {} and cannot be reassigned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95B455F-0486-411C-AA00-AC412BF9A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6"/>
          <a:stretch/>
        </p:blipFill>
        <p:spPr>
          <a:xfrm>
            <a:off x="6800850" y="2659137"/>
            <a:ext cx="4657723" cy="3569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69620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0C4C-C78A-4D14-9988-7F75F8A2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Keywords: var, let and const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6C7D4-696D-455C-A4A1-E5C09AD013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 </a:t>
            </a:r>
            <a:r>
              <a:rPr lang="en-US" sz="1700" dirty="0"/>
              <a:t>sum = 0; 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 </a:t>
            </a:r>
            <a:r>
              <a:rPr lang="en-US" sz="1700" dirty="0">
                <a:solidFill>
                  <a:srgbClr val="00B0F0"/>
                </a:solidFill>
              </a:rPr>
              <a:t>test</a:t>
            </a:r>
            <a:r>
              <a:rPr lang="en-US" sz="1700" dirty="0"/>
              <a:t> (</a:t>
            </a:r>
            <a:r>
              <a:rPr lang="en-US" sz="1700" dirty="0" err="1"/>
              <a:t>isPositive</a:t>
            </a:r>
            <a:r>
              <a:rPr lang="en-US" sz="1700" dirty="0"/>
              <a:t>) {</a:t>
            </a:r>
          </a:p>
          <a:p>
            <a:pPr marL="400050" lvl="1" indent="0">
              <a:buNone/>
            </a:pP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700" dirty="0"/>
              <a:t> sum = 1;</a:t>
            </a:r>
          </a:p>
          <a:p>
            <a:pPr marL="400050" lvl="1" indent="0">
              <a:buNone/>
            </a:pPr>
            <a:r>
              <a:rPr lang="en-US" sz="1700" dirty="0"/>
              <a:t>console.</a:t>
            </a:r>
            <a:r>
              <a:rPr lang="en-US" sz="1700" dirty="0">
                <a:solidFill>
                  <a:srgbClr val="00B0F0"/>
                </a:solidFill>
              </a:rPr>
              <a:t>log</a:t>
            </a:r>
            <a:r>
              <a:rPr lang="en-US" sz="1700" dirty="0"/>
              <a:t>(sum); </a:t>
            </a:r>
            <a:r>
              <a:rPr lang="en-US" sz="1700" dirty="0">
                <a:solidFill>
                  <a:srgbClr val="92D050"/>
                </a:solidFill>
              </a:rPr>
              <a:t>// returns 1</a:t>
            </a:r>
            <a:endParaRPr lang="en-US" sz="1700" dirty="0"/>
          </a:p>
          <a:p>
            <a:pPr marL="400050" lvl="1" indent="0">
              <a:buNone/>
            </a:pPr>
            <a:endParaRPr lang="en-US" sz="1700" dirty="0"/>
          </a:p>
          <a:p>
            <a:pPr marL="400050" lvl="1" indent="0">
              <a:buNone/>
            </a:pP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sz="1700" dirty="0"/>
              <a:t> MAX = 1000;</a:t>
            </a:r>
          </a:p>
          <a:p>
            <a:pPr marL="400050" lvl="1" indent="0">
              <a:buNone/>
            </a:pPr>
            <a:r>
              <a:rPr lang="en-US" sz="1700" dirty="0"/>
              <a:t>MAX = 2000; </a:t>
            </a:r>
            <a:r>
              <a:rPr lang="en-US" sz="1700" dirty="0">
                <a:solidFill>
                  <a:srgbClr val="92D050"/>
                </a:solidFill>
              </a:rPr>
              <a:t>//Error: constant cannot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</a:t>
            </a:r>
            <a:r>
              <a:rPr lang="en-US" sz="1700" dirty="0"/>
              <a:t>.</a:t>
            </a:r>
            <a:r>
              <a:rPr lang="en-US" sz="1700" dirty="0">
                <a:solidFill>
                  <a:srgbClr val="00B0F0"/>
                </a:solidFill>
              </a:rPr>
              <a:t>log</a:t>
            </a:r>
            <a:r>
              <a:rPr lang="en-US" sz="1700" dirty="0"/>
              <a:t>(sum); </a:t>
            </a:r>
            <a:r>
              <a:rPr lang="en-US" sz="1700" dirty="0">
                <a:solidFill>
                  <a:srgbClr val="92D050"/>
                </a:solidFill>
              </a:rPr>
              <a:t>// returns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8A6C3-D6FC-49F8-89A2-7AF21744A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5" y="2060575"/>
            <a:ext cx="3583359" cy="4200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 </a:t>
            </a:r>
            <a:r>
              <a:rPr lang="en-US" sz="1700" dirty="0"/>
              <a:t>x = 10;</a:t>
            </a:r>
            <a:br>
              <a:rPr lang="en-US" sz="1700" dirty="0"/>
            </a:br>
            <a:r>
              <a:rPr lang="en-US" sz="1700" dirty="0">
                <a:solidFill>
                  <a:srgbClr val="92D050"/>
                </a:solidFill>
              </a:rPr>
              <a:t>// Here x is 10</a:t>
            </a:r>
            <a:br>
              <a:rPr lang="en-US" sz="1700" dirty="0"/>
            </a:br>
            <a:r>
              <a:rPr lang="en-US" sz="1700" dirty="0"/>
              <a:t>{ </a:t>
            </a:r>
            <a:br>
              <a:rPr lang="en-US" sz="1700" dirty="0"/>
            </a:br>
            <a:r>
              <a:rPr lang="en-US" sz="1700" dirty="0"/>
              <a:t> 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var</a:t>
            </a:r>
            <a:r>
              <a:rPr lang="en-US" sz="1700" dirty="0"/>
              <a:t> x = 2;</a:t>
            </a:r>
            <a:br>
              <a:rPr lang="en-US" sz="1700" dirty="0"/>
            </a:br>
            <a:r>
              <a:rPr lang="en-US" sz="1700" dirty="0"/>
              <a:t> </a:t>
            </a:r>
            <a:r>
              <a:rPr lang="en-US" sz="1700" dirty="0">
                <a:solidFill>
                  <a:srgbClr val="92D050"/>
                </a:solidFill>
              </a:rPr>
              <a:t> // Here x is 2</a:t>
            </a:r>
            <a:br>
              <a:rPr lang="en-US" sz="1700" dirty="0"/>
            </a:br>
            <a:r>
              <a:rPr lang="en-US" sz="1700" dirty="0"/>
              <a:t>}</a:t>
            </a:r>
            <a:br>
              <a:rPr lang="en-US" sz="1700" dirty="0"/>
            </a:br>
            <a:r>
              <a:rPr lang="en-US" sz="1700" dirty="0">
                <a:solidFill>
                  <a:srgbClr val="92D050"/>
                </a:solidFill>
              </a:rPr>
              <a:t>// Here x is 2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 </a:t>
            </a:r>
            <a:r>
              <a:rPr lang="en-US" sz="1700" dirty="0"/>
              <a:t>y = 10;</a:t>
            </a:r>
            <a:br>
              <a:rPr lang="en-US" sz="1700" dirty="0"/>
            </a:br>
            <a:r>
              <a:rPr lang="en-US" sz="1700" dirty="0">
                <a:solidFill>
                  <a:srgbClr val="92D050"/>
                </a:solidFill>
              </a:rPr>
              <a:t>// Here y is 10</a:t>
            </a:r>
            <a:br>
              <a:rPr lang="en-US" sz="1700" dirty="0"/>
            </a:br>
            <a:r>
              <a:rPr lang="en-US" sz="1700" dirty="0"/>
              <a:t>{ </a:t>
            </a:r>
            <a:br>
              <a:rPr lang="en-US" sz="1700" dirty="0"/>
            </a:b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 let </a:t>
            </a:r>
            <a:r>
              <a:rPr lang="en-US" sz="1700" dirty="0"/>
              <a:t>y = 2;</a:t>
            </a:r>
            <a:br>
              <a:rPr lang="en-US" sz="1700" dirty="0"/>
            </a:br>
            <a:r>
              <a:rPr lang="en-US" sz="1700" dirty="0"/>
              <a:t>  </a:t>
            </a:r>
            <a:r>
              <a:rPr lang="en-US" sz="1700" dirty="0">
                <a:solidFill>
                  <a:srgbClr val="92D050"/>
                </a:solidFill>
              </a:rPr>
              <a:t>// Here y is 2</a:t>
            </a:r>
            <a:br>
              <a:rPr lang="en-US" sz="1700" dirty="0"/>
            </a:br>
            <a:r>
              <a:rPr lang="en-US" sz="1700" dirty="0"/>
              <a:t>}</a:t>
            </a:r>
            <a:br>
              <a:rPr lang="en-US" sz="1700" dirty="0"/>
            </a:br>
            <a:r>
              <a:rPr lang="en-US" sz="1700" dirty="0">
                <a:solidFill>
                  <a:srgbClr val="92D050"/>
                </a:solidFill>
              </a:rPr>
              <a:t>// Here y is 10 </a:t>
            </a:r>
          </a:p>
        </p:txBody>
      </p:sp>
    </p:spTree>
    <p:extLst>
      <p:ext uri="{BB962C8B-B14F-4D97-AF65-F5344CB8AC3E}">
        <p14:creationId xmlns:p14="http://schemas.microsoft.com/office/powerpoint/2010/main" val="183623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F57-5740-4D98-BCDE-C979F91C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68F20-5C85-4557-92E0-8910A2A55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609725"/>
            <a:ext cx="4396338" cy="576262"/>
          </a:xfrm>
        </p:spPr>
        <p:txBody>
          <a:bodyPr/>
          <a:lstStyle/>
          <a:p>
            <a:r>
              <a:rPr lang="en-US" dirty="0"/>
              <a:t>Non-Strict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06E78-093B-49E2-9225-5998DA0DD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219325"/>
            <a:ext cx="4621213" cy="3905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600" dirty="0"/>
              <a:t> x = 0;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1600" dirty="0">
                <a:solidFill>
                  <a:srgbClr val="00B0F0"/>
                </a:solidFill>
              </a:rPr>
              <a:t> foo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600" dirty="0"/>
              <a:t> x = y = 1; </a:t>
            </a:r>
            <a:r>
              <a:rPr lang="en-US" sz="1600" dirty="0">
                <a:solidFill>
                  <a:srgbClr val="92D050"/>
                </a:solidFill>
              </a:rPr>
              <a:t>// Declares x locally; 	declares y globally.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foo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</a:t>
            </a:r>
            <a:r>
              <a:rPr lang="en-US" sz="1600" dirty="0"/>
              <a:t>.</a:t>
            </a:r>
            <a:r>
              <a:rPr lang="en-US" sz="1600" dirty="0">
                <a:solidFill>
                  <a:srgbClr val="00B0F0"/>
                </a:solidFill>
              </a:rPr>
              <a:t>log</a:t>
            </a:r>
            <a:r>
              <a:rPr lang="en-US" sz="1600" dirty="0"/>
              <a:t>(x, y); // 0 1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</a:rPr>
              <a:t>// x is the global one as expected;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</a:rPr>
              <a:t>// y is leaked outside of the function, though!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612E0-1FEF-4C0D-AAD9-282F517EC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8795" y="1609725"/>
            <a:ext cx="4396339" cy="576262"/>
          </a:xfrm>
        </p:spPr>
        <p:txBody>
          <a:bodyPr/>
          <a:lstStyle/>
          <a:p>
            <a:r>
              <a:rPr lang="en-US" dirty="0"/>
              <a:t>Strict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3E016D-95CD-411B-A7C7-C37DE9A9E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8795" y="2219325"/>
            <a:ext cx="4823005" cy="3905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600" dirty="0"/>
              <a:t> x = 0;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foo</a:t>
            </a:r>
            <a:r>
              <a:rPr lang="en-US" dirty="0"/>
              <a:t>() {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/>
              <a:t> x = y = 1; </a:t>
            </a:r>
            <a:r>
              <a:rPr lang="en-US" dirty="0">
                <a:solidFill>
                  <a:srgbClr val="92D050"/>
                </a:solidFill>
              </a:rPr>
              <a:t>// Throws a </a:t>
            </a:r>
            <a:r>
              <a:rPr lang="en-US" dirty="0" err="1">
                <a:solidFill>
                  <a:srgbClr val="92D050"/>
                </a:solidFill>
              </a:rPr>
              <a:t>ReferenceError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foo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</a:t>
            </a:r>
            <a:r>
              <a:rPr lang="en-US" sz="1600" dirty="0"/>
              <a:t>.</a:t>
            </a:r>
            <a:r>
              <a:rPr lang="en-US" sz="1600" dirty="0">
                <a:solidFill>
                  <a:srgbClr val="00B0F0"/>
                </a:solidFill>
              </a:rPr>
              <a:t>log</a:t>
            </a:r>
            <a:r>
              <a:rPr lang="en-US" sz="1600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23641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FDF57-5740-4D98-BCDE-C979F91C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dirty="0"/>
              <a:t>Strict Mode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erson driving a car&#10;&#10;Description automatically generated">
            <a:extLst>
              <a:ext uri="{FF2B5EF4-FFF2-40B4-BE49-F238E27FC236}">
                <a16:creationId xmlns:a16="http://schemas.microsoft.com/office/drawing/2014/main" id="{FA7DA534-9DD1-4E82-BA94-A25458D560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0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06E78-093B-49E2-9225-5998DA0DD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Eliminates some JavaScript silent errors by changing them to throw errors.</a:t>
            </a:r>
          </a:p>
          <a:p>
            <a:pPr>
              <a:lnSpc>
                <a:spcPct val="90000"/>
              </a:lnSpc>
            </a:pPr>
            <a:r>
              <a:rPr lang="en-US" dirty="0"/>
              <a:t>Non-strict mode is often called “Sloppy code”</a:t>
            </a:r>
          </a:p>
          <a:p>
            <a:pPr>
              <a:lnSpc>
                <a:spcPct val="90000"/>
              </a:lnSpc>
            </a:pPr>
            <a:r>
              <a:rPr lang="en-US" dirty="0"/>
              <a:t>Strict mode applies to </a:t>
            </a:r>
            <a:r>
              <a:rPr lang="en-US" i="1" dirty="0"/>
              <a:t>entire scripts</a:t>
            </a:r>
            <a:r>
              <a:rPr lang="en-US" dirty="0"/>
              <a:t> or to </a:t>
            </a:r>
            <a:r>
              <a:rPr lang="en-US" i="1" dirty="0"/>
              <a:t>individual functions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Uses keywords </a:t>
            </a:r>
            <a:r>
              <a:rPr lang="en-US" dirty="0">
                <a:solidFill>
                  <a:srgbClr val="92D050"/>
                </a:solidFill>
              </a:rPr>
              <a:t>'use strict’;</a:t>
            </a:r>
          </a:p>
          <a:p>
            <a:pPr>
              <a:lnSpc>
                <a:spcPct val="90000"/>
              </a:lnSpc>
            </a:pPr>
            <a:r>
              <a:rPr lang="en-US" dirty="0"/>
              <a:t>Not all browsers support strict mode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697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F7775-A9FB-48FE-BCFE-441B0CF2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150" y="1352550"/>
            <a:ext cx="637510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Any questions on variables?</a:t>
            </a: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C931551B-EFF6-4616-BC8A-460E537B80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05571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DD8E7140489243ABE9613F647C71FF" ma:contentTypeVersion="12" ma:contentTypeDescription="Create a new document." ma:contentTypeScope="" ma:versionID="5272beee34523994ae4e073eb1dcd5ef">
  <xsd:schema xmlns:xsd="http://www.w3.org/2001/XMLSchema" xmlns:xs="http://www.w3.org/2001/XMLSchema" xmlns:p="http://schemas.microsoft.com/office/2006/metadata/properties" xmlns:ns3="cb9d76ce-7971-4870-9b16-7c4d361b5169" xmlns:ns4="6dd7f594-8639-4b5a-99b2-a5d3f5ea0d28" targetNamespace="http://schemas.microsoft.com/office/2006/metadata/properties" ma:root="true" ma:fieldsID="0691047be857400cd9f0627bfe176734" ns3:_="" ns4:_="">
    <xsd:import namespace="cb9d76ce-7971-4870-9b16-7c4d361b5169"/>
    <xsd:import namespace="6dd7f594-8639-4b5a-99b2-a5d3f5ea0d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d76ce-7971-4870-9b16-7c4d361b51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f594-8639-4b5a-99b2-a5d3f5ea0d2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8B3ECC-927B-40F6-8AB5-07B791837C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9d76ce-7971-4870-9b16-7c4d361b5169"/>
    <ds:schemaRef ds:uri="6dd7f594-8639-4b5a-99b2-a5d3f5ea0d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92E074-535B-414C-A4AC-8CF59EBA12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F3768C-C0E4-4C9E-8BF8-16278383DCB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6dd7f594-8639-4b5a-99b2-a5d3f5ea0d28"/>
    <ds:schemaRef ds:uri="cb9d76ce-7971-4870-9b16-7c4d361b5169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872</Words>
  <Application>Microsoft Office PowerPoint</Application>
  <PresentationFormat>Widescreen</PresentationFormat>
  <Paragraphs>235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JavaScript Objects &amp; Variable Rules</vt:lpstr>
      <vt:lpstr>Even More Variables Rules</vt:lpstr>
      <vt:lpstr>Global vs Local Variables</vt:lpstr>
      <vt:lpstr>Variable Scope</vt:lpstr>
      <vt:lpstr>Keywords: var, let and const</vt:lpstr>
      <vt:lpstr>Keywords: var, let and const Examples</vt:lpstr>
      <vt:lpstr>Strict Mode</vt:lpstr>
      <vt:lpstr>Strict Mode</vt:lpstr>
      <vt:lpstr>Any questions on variables?</vt:lpstr>
      <vt:lpstr>Object Oriented  JavaScript</vt:lpstr>
      <vt:lpstr>Data Types</vt:lpstr>
      <vt:lpstr>What is an object?</vt:lpstr>
      <vt:lpstr>What is an object?</vt:lpstr>
      <vt:lpstr>Defining Objects &amp;  Accessing Properties</vt:lpstr>
      <vt:lpstr>Defining &amp; Accessing Methods</vt:lpstr>
      <vt:lpstr>Object Constructors </vt:lpstr>
      <vt:lpstr>Class Constructors</vt:lpstr>
      <vt:lpstr>Extending Classes</vt:lpstr>
      <vt:lpstr>Static Methods</vt:lpstr>
      <vt:lpstr>Object Accessors</vt:lpstr>
      <vt:lpstr>Predefined Wrapper Class Objects</vt:lpstr>
      <vt:lpstr>Number</vt:lpstr>
      <vt:lpstr>Date</vt:lpstr>
      <vt:lpstr>Any questions on objects?</vt:lpstr>
      <vt:lpstr>Next Class Review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Objects &amp; Variable Rules</dc:title>
  <dc:creator>Zoe Marie Hines</dc:creator>
  <cp:lastModifiedBy>Zoe Marie Hines</cp:lastModifiedBy>
  <cp:revision>1</cp:revision>
  <dcterms:created xsi:type="dcterms:W3CDTF">2020-04-18T01:33:47Z</dcterms:created>
  <dcterms:modified xsi:type="dcterms:W3CDTF">2020-04-18T13:41:19Z</dcterms:modified>
</cp:coreProperties>
</file>