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sldIdLst>
    <p:sldId id="256" r:id="rId5"/>
    <p:sldId id="257" r:id="rId6"/>
    <p:sldId id="260" r:id="rId7"/>
    <p:sldId id="266" r:id="rId8"/>
    <p:sldId id="272" r:id="rId9"/>
    <p:sldId id="275" r:id="rId10"/>
    <p:sldId id="258" r:id="rId11"/>
    <p:sldId id="277" r:id="rId12"/>
    <p:sldId id="274" r:id="rId13"/>
    <p:sldId id="276" r:id="rId14"/>
    <p:sldId id="278" r:id="rId15"/>
    <p:sldId id="279" r:id="rId16"/>
    <p:sldId id="273" r:id="rId17"/>
    <p:sldId id="271" r:id="rId18"/>
    <p:sldId id="264" r:id="rId19"/>
    <p:sldId id="265" r:id="rId20"/>
    <p:sldId id="267" r:id="rId21"/>
    <p:sldId id="281" r:id="rId22"/>
    <p:sldId id="261" r:id="rId23"/>
    <p:sldId id="26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31896-E408-41E5-B146-446072C1C5C8}" v="177" dt="2020-05-02T01:40:49.453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Marie Hines" userId="6849f81d-dd42-4637-8c1f-7de7f6bcffdc" providerId="ADAL" clId="{6BD31896-E408-41E5-B146-446072C1C5C8}"/>
    <pc:docChg chg="undo redo custSel mod addSld delSld modSld sldOrd">
      <pc:chgData name="Zoe Marie Hines" userId="6849f81d-dd42-4637-8c1f-7de7f6bcffdc" providerId="ADAL" clId="{6BD31896-E408-41E5-B146-446072C1C5C8}" dt="2020-05-02T13:27:52.989" v="4223" actId="2696"/>
      <pc:docMkLst>
        <pc:docMk/>
      </pc:docMkLst>
      <pc:sldChg chg="addSp delSp modSp delAnim modAnim">
        <pc:chgData name="Zoe Marie Hines" userId="6849f81d-dd42-4637-8c1f-7de7f6bcffdc" providerId="ADAL" clId="{6BD31896-E408-41E5-B146-446072C1C5C8}" dt="2020-05-02T01:23:13.946" v="3945" actId="20577"/>
        <pc:sldMkLst>
          <pc:docMk/>
          <pc:sldMk cId="3420719219" sldId="256"/>
        </pc:sldMkLst>
        <pc:spChg chg="mod">
          <ac:chgData name="Zoe Marie Hines" userId="6849f81d-dd42-4637-8c1f-7de7f6bcffdc" providerId="ADAL" clId="{6BD31896-E408-41E5-B146-446072C1C5C8}" dt="2020-05-01T16:29:19.911" v="276" actId="20577"/>
          <ac:spMkLst>
            <pc:docMk/>
            <pc:sldMk cId="3420719219" sldId="256"/>
            <ac:spMk id="2" creationId="{E714EFBF-DF1F-4E8A-A464-D97C091110E1}"/>
          </ac:spMkLst>
        </pc:spChg>
        <pc:spChg chg="mod">
          <ac:chgData name="Zoe Marie Hines" userId="6849f81d-dd42-4637-8c1f-7de7f6bcffdc" providerId="ADAL" clId="{6BD31896-E408-41E5-B146-446072C1C5C8}" dt="2020-05-02T01:23:13.946" v="3945" actId="20577"/>
          <ac:spMkLst>
            <pc:docMk/>
            <pc:sldMk cId="3420719219" sldId="256"/>
            <ac:spMk id="3" creationId="{779F52C6-307B-46A1-95B7-E80FD45142ED}"/>
          </ac:spMkLst>
        </pc:spChg>
        <pc:picChg chg="add del mod">
          <ac:chgData name="Zoe Marie Hines" userId="6849f81d-dd42-4637-8c1f-7de7f6bcffdc" providerId="ADAL" clId="{6BD31896-E408-41E5-B146-446072C1C5C8}" dt="2020-05-01T16:07:01.385" v="1" actId="478"/>
          <ac:picMkLst>
            <pc:docMk/>
            <pc:sldMk cId="3420719219" sldId="256"/>
            <ac:picMk id="4" creationId="{5FBD4DF8-E4DC-4229-B025-D9FFFFC7DF34}"/>
          </ac:picMkLst>
        </pc:picChg>
      </pc:sldChg>
      <pc:sldChg chg="modSp">
        <pc:chgData name="Zoe Marie Hines" userId="6849f81d-dd42-4637-8c1f-7de7f6bcffdc" providerId="ADAL" clId="{6BD31896-E408-41E5-B146-446072C1C5C8}" dt="2020-05-02T01:23:52.353" v="3957" actId="20577"/>
        <pc:sldMkLst>
          <pc:docMk/>
          <pc:sldMk cId="3190065436" sldId="258"/>
        </pc:sldMkLst>
        <pc:spChg chg="mod">
          <ac:chgData name="Zoe Marie Hines" userId="6849f81d-dd42-4637-8c1f-7de7f6bcffdc" providerId="ADAL" clId="{6BD31896-E408-41E5-B146-446072C1C5C8}" dt="2020-05-02T01:23:52.353" v="3957" actId="20577"/>
          <ac:spMkLst>
            <pc:docMk/>
            <pc:sldMk cId="3190065436" sldId="258"/>
            <ac:spMk id="3" creationId="{F3837801-6145-47C4-B181-D4E9A2EAD951}"/>
          </ac:spMkLst>
        </pc:spChg>
        <pc:spChg chg="mod">
          <ac:chgData name="Zoe Marie Hines" userId="6849f81d-dd42-4637-8c1f-7de7f6bcffdc" providerId="ADAL" clId="{6BD31896-E408-41E5-B146-446072C1C5C8}" dt="2020-05-01T16:23:49.638" v="194" actId="20577"/>
          <ac:spMkLst>
            <pc:docMk/>
            <pc:sldMk cId="3190065436" sldId="258"/>
            <ac:spMk id="7" creationId="{AEFE2D60-163E-4F9C-A901-B9659BD9BC08}"/>
          </ac:spMkLst>
        </pc:spChg>
      </pc:sldChg>
      <pc:sldChg chg="modSp">
        <pc:chgData name="Zoe Marie Hines" userId="6849f81d-dd42-4637-8c1f-7de7f6bcffdc" providerId="ADAL" clId="{6BD31896-E408-41E5-B146-446072C1C5C8}" dt="2020-05-02T01:23:23.742" v="3946" actId="207"/>
        <pc:sldMkLst>
          <pc:docMk/>
          <pc:sldMk cId="1878118488" sldId="260"/>
        </pc:sldMkLst>
        <pc:spChg chg="mod">
          <ac:chgData name="Zoe Marie Hines" userId="6849f81d-dd42-4637-8c1f-7de7f6bcffdc" providerId="ADAL" clId="{6BD31896-E408-41E5-B146-446072C1C5C8}" dt="2020-05-02T01:23:23.742" v="3946" actId="207"/>
          <ac:spMkLst>
            <pc:docMk/>
            <pc:sldMk cId="1878118488" sldId="260"/>
            <ac:spMk id="3" creationId="{E6D67C9E-003A-4420-B9E8-0F58E827FDC0}"/>
          </ac:spMkLst>
        </pc:spChg>
      </pc:sldChg>
      <pc:sldChg chg="addSp delSp modSp">
        <pc:chgData name="Zoe Marie Hines" userId="6849f81d-dd42-4637-8c1f-7de7f6bcffdc" providerId="ADAL" clId="{6BD31896-E408-41E5-B146-446072C1C5C8}" dt="2020-05-02T01:31:14.821" v="4152" actId="27636"/>
        <pc:sldMkLst>
          <pc:docMk/>
          <pc:sldMk cId="3673587180" sldId="261"/>
        </pc:sldMkLst>
        <pc:spChg chg="add del mod">
          <ac:chgData name="Zoe Marie Hines" userId="6849f81d-dd42-4637-8c1f-7de7f6bcffdc" providerId="ADAL" clId="{6BD31896-E408-41E5-B146-446072C1C5C8}" dt="2020-05-02T01:31:14.821" v="4151" actId="27636"/>
          <ac:spMkLst>
            <pc:docMk/>
            <pc:sldMk cId="3673587180" sldId="261"/>
            <ac:spMk id="4" creationId="{5C686FE6-9082-4493-9BF2-D9AF9B5D3066}"/>
          </ac:spMkLst>
        </pc:spChg>
        <pc:spChg chg="mod">
          <ac:chgData name="Zoe Marie Hines" userId="6849f81d-dd42-4637-8c1f-7de7f6bcffdc" providerId="ADAL" clId="{6BD31896-E408-41E5-B146-446072C1C5C8}" dt="2020-05-02T01:31:14.821" v="4152" actId="27636"/>
          <ac:spMkLst>
            <pc:docMk/>
            <pc:sldMk cId="3673587180" sldId="261"/>
            <ac:spMk id="5" creationId="{44C3DE78-190A-46DE-A8C6-06CDB211641D}"/>
          </ac:spMkLst>
        </pc:spChg>
        <pc:spChg chg="add del">
          <ac:chgData name="Zoe Marie Hines" userId="6849f81d-dd42-4637-8c1f-7de7f6bcffdc" providerId="ADAL" clId="{6BD31896-E408-41E5-B146-446072C1C5C8}" dt="2020-05-02T01:12:53.332" v="3562"/>
          <ac:spMkLst>
            <pc:docMk/>
            <pc:sldMk cId="3673587180" sldId="261"/>
            <ac:spMk id="6" creationId="{A8455327-D961-4F50-AB6F-775155F6B0EB}"/>
          </ac:spMkLst>
        </pc:spChg>
      </pc:sldChg>
      <pc:sldChg chg="addSp delSp modSp">
        <pc:chgData name="Zoe Marie Hines" userId="6849f81d-dd42-4637-8c1f-7de7f6bcffdc" providerId="ADAL" clId="{6BD31896-E408-41E5-B146-446072C1C5C8}" dt="2020-05-02T01:35:21.219" v="4207" actId="20577"/>
        <pc:sldMkLst>
          <pc:docMk/>
          <pc:sldMk cId="43377057" sldId="262"/>
        </pc:sldMkLst>
        <pc:spChg chg="mod">
          <ac:chgData name="Zoe Marie Hines" userId="6849f81d-dd42-4637-8c1f-7de7f6bcffdc" providerId="ADAL" clId="{6BD31896-E408-41E5-B146-446072C1C5C8}" dt="2020-05-02T01:34:50.806" v="4199" actId="27636"/>
          <ac:spMkLst>
            <pc:docMk/>
            <pc:sldMk cId="43377057" sldId="262"/>
            <ac:spMk id="3" creationId="{99CEEB11-45B1-4D0B-AB5B-A34A15F6B2CC}"/>
          </ac:spMkLst>
        </pc:spChg>
        <pc:spChg chg="add del">
          <ac:chgData name="Zoe Marie Hines" userId="6849f81d-dd42-4637-8c1f-7de7f6bcffdc" providerId="ADAL" clId="{6BD31896-E408-41E5-B146-446072C1C5C8}" dt="2020-05-02T01:27:52.205" v="4060"/>
          <ac:spMkLst>
            <pc:docMk/>
            <pc:sldMk cId="43377057" sldId="262"/>
            <ac:spMk id="4" creationId="{F6213B8D-8442-481E-95BB-8A085C945EF7}"/>
          </ac:spMkLst>
        </pc:spChg>
        <pc:spChg chg="add mod">
          <ac:chgData name="Zoe Marie Hines" userId="6849f81d-dd42-4637-8c1f-7de7f6bcffdc" providerId="ADAL" clId="{6BD31896-E408-41E5-B146-446072C1C5C8}" dt="2020-05-02T01:35:21.219" v="4207" actId="20577"/>
          <ac:spMkLst>
            <pc:docMk/>
            <pc:sldMk cId="43377057" sldId="262"/>
            <ac:spMk id="5" creationId="{2925D693-E74C-4C42-B5A7-E3F34D1B3A49}"/>
          </ac:spMkLst>
        </pc:spChg>
      </pc:sldChg>
      <pc:sldChg chg="modSp ord">
        <pc:chgData name="Zoe Marie Hines" userId="6849f81d-dd42-4637-8c1f-7de7f6bcffdc" providerId="ADAL" clId="{6BD31896-E408-41E5-B146-446072C1C5C8}" dt="2020-05-01T16:23:33.881" v="169"/>
        <pc:sldMkLst>
          <pc:docMk/>
          <pc:sldMk cId="407915192" sldId="264"/>
        </pc:sldMkLst>
        <pc:spChg chg="mod">
          <ac:chgData name="Zoe Marie Hines" userId="6849f81d-dd42-4637-8c1f-7de7f6bcffdc" providerId="ADAL" clId="{6BD31896-E408-41E5-B146-446072C1C5C8}" dt="2020-05-01T16:19:45.741" v="167" actId="207"/>
          <ac:spMkLst>
            <pc:docMk/>
            <pc:sldMk cId="407915192" sldId="264"/>
            <ac:spMk id="3" creationId="{A9B301D7-F133-41DD-B3AC-C9CE2BCF64B2}"/>
          </ac:spMkLst>
        </pc:spChg>
      </pc:sldChg>
      <pc:sldChg chg="modSp">
        <pc:chgData name="Zoe Marie Hines" userId="6849f81d-dd42-4637-8c1f-7de7f6bcffdc" providerId="ADAL" clId="{6BD31896-E408-41E5-B146-446072C1C5C8}" dt="2020-05-01T16:17:40.224" v="156" actId="207"/>
        <pc:sldMkLst>
          <pc:docMk/>
          <pc:sldMk cId="1878561627" sldId="265"/>
        </pc:sldMkLst>
        <pc:spChg chg="mod">
          <ac:chgData name="Zoe Marie Hines" userId="6849f81d-dd42-4637-8c1f-7de7f6bcffdc" providerId="ADAL" clId="{6BD31896-E408-41E5-B146-446072C1C5C8}" dt="2020-05-01T16:17:40.224" v="156" actId="207"/>
          <ac:spMkLst>
            <pc:docMk/>
            <pc:sldMk cId="1878561627" sldId="265"/>
            <ac:spMk id="3" creationId="{2F66EB78-8EAA-4012-9292-F9E7D782ABC7}"/>
          </ac:spMkLst>
        </pc:spChg>
      </pc:sldChg>
      <pc:sldChg chg="addSp modSp">
        <pc:chgData name="Zoe Marie Hines" userId="6849f81d-dd42-4637-8c1f-7de7f6bcffdc" providerId="ADAL" clId="{6BD31896-E408-41E5-B146-446072C1C5C8}" dt="2020-05-01T16:33:58.022" v="398" actId="20577"/>
        <pc:sldMkLst>
          <pc:docMk/>
          <pc:sldMk cId="3174371309" sldId="266"/>
        </pc:sldMkLst>
        <pc:spChg chg="mod">
          <ac:chgData name="Zoe Marie Hines" userId="6849f81d-dd42-4637-8c1f-7de7f6bcffdc" providerId="ADAL" clId="{6BD31896-E408-41E5-B146-446072C1C5C8}" dt="2020-05-01T16:32:31.070" v="351" actId="121"/>
          <ac:spMkLst>
            <pc:docMk/>
            <pc:sldMk cId="3174371309" sldId="266"/>
            <ac:spMk id="2" creationId="{284A8AF5-56F3-499A-8A1B-4C802E19AF0F}"/>
          </ac:spMkLst>
        </pc:spChg>
        <pc:spChg chg="mod">
          <ac:chgData name="Zoe Marie Hines" userId="6849f81d-dd42-4637-8c1f-7de7f6bcffdc" providerId="ADAL" clId="{6BD31896-E408-41E5-B146-446072C1C5C8}" dt="2020-05-01T16:33:58.022" v="398" actId="20577"/>
          <ac:spMkLst>
            <pc:docMk/>
            <pc:sldMk cId="3174371309" sldId="266"/>
            <ac:spMk id="3" creationId="{099A8A20-E407-419B-9F94-7C6CC24EA86E}"/>
          </ac:spMkLst>
        </pc:spChg>
        <pc:picChg chg="add mod">
          <ac:chgData name="Zoe Marie Hines" userId="6849f81d-dd42-4637-8c1f-7de7f6bcffdc" providerId="ADAL" clId="{6BD31896-E408-41E5-B146-446072C1C5C8}" dt="2020-05-01T16:33:08.789" v="360" actId="1076"/>
          <ac:picMkLst>
            <pc:docMk/>
            <pc:sldMk cId="3174371309" sldId="266"/>
            <ac:picMk id="5" creationId="{C01007B7-7421-4F66-8C14-0ABB6DDA5674}"/>
          </ac:picMkLst>
        </pc:picChg>
      </pc:sldChg>
      <pc:sldChg chg="modSp">
        <pc:chgData name="Zoe Marie Hines" userId="6849f81d-dd42-4637-8c1f-7de7f6bcffdc" providerId="ADAL" clId="{6BD31896-E408-41E5-B146-446072C1C5C8}" dt="2020-05-01T16:18:27.685" v="161" actId="113"/>
        <pc:sldMkLst>
          <pc:docMk/>
          <pc:sldMk cId="3732148560" sldId="267"/>
        </pc:sldMkLst>
        <pc:spChg chg="mod">
          <ac:chgData name="Zoe Marie Hines" userId="6849f81d-dd42-4637-8c1f-7de7f6bcffdc" providerId="ADAL" clId="{6BD31896-E408-41E5-B146-446072C1C5C8}" dt="2020-05-01T16:18:27.685" v="161" actId="113"/>
          <ac:spMkLst>
            <pc:docMk/>
            <pc:sldMk cId="3732148560" sldId="267"/>
            <ac:spMk id="3" creationId="{DAA1EF55-1D74-4148-9512-D17B9874091E}"/>
          </ac:spMkLst>
        </pc:spChg>
      </pc:sldChg>
      <pc:sldChg chg="del">
        <pc:chgData name="Zoe Marie Hines" userId="6849f81d-dd42-4637-8c1f-7de7f6bcffdc" providerId="ADAL" clId="{6BD31896-E408-41E5-B146-446072C1C5C8}" dt="2020-05-02T00:56:17.768" v="2968" actId="2696"/>
        <pc:sldMkLst>
          <pc:docMk/>
          <pc:sldMk cId="2813912684" sldId="268"/>
        </pc:sldMkLst>
      </pc:sldChg>
      <pc:sldChg chg="addSp delSp modSp add del">
        <pc:chgData name="Zoe Marie Hines" userId="6849f81d-dd42-4637-8c1f-7de7f6bcffdc" providerId="ADAL" clId="{6BD31896-E408-41E5-B146-446072C1C5C8}" dt="2020-05-02T01:04:23.269" v="3210" actId="2696"/>
        <pc:sldMkLst>
          <pc:docMk/>
          <pc:sldMk cId="311399203" sldId="269"/>
        </pc:sldMkLst>
        <pc:spChg chg="add del">
          <ac:chgData name="Zoe Marie Hines" userId="6849f81d-dd42-4637-8c1f-7de7f6bcffdc" providerId="ADAL" clId="{6BD31896-E408-41E5-B146-446072C1C5C8}" dt="2020-05-02T00:48:23.325" v="2504"/>
          <ac:spMkLst>
            <pc:docMk/>
            <pc:sldMk cId="311399203" sldId="269"/>
            <ac:spMk id="3" creationId="{DB9EAC2B-5FFE-4E77-86F7-FB7AF34E67FF}"/>
          </ac:spMkLst>
        </pc:spChg>
        <pc:picChg chg="add del mod">
          <ac:chgData name="Zoe Marie Hines" userId="6849f81d-dd42-4637-8c1f-7de7f6bcffdc" providerId="ADAL" clId="{6BD31896-E408-41E5-B146-446072C1C5C8}" dt="2020-05-02T00:48:23.325" v="2504"/>
          <ac:picMkLst>
            <pc:docMk/>
            <pc:sldMk cId="311399203" sldId="269"/>
            <ac:picMk id="5" creationId="{E89FFD0D-2E86-461D-A8A9-F5FCC0954F78}"/>
          </ac:picMkLst>
        </pc:picChg>
      </pc:sldChg>
      <pc:sldChg chg="addSp delSp modSp add del mod setBg delDesignElem">
        <pc:chgData name="Zoe Marie Hines" userId="6849f81d-dd42-4637-8c1f-7de7f6bcffdc" providerId="ADAL" clId="{6BD31896-E408-41E5-B146-446072C1C5C8}" dt="2020-05-02T00:11:32.570" v="1546" actId="2696"/>
        <pc:sldMkLst>
          <pc:docMk/>
          <pc:sldMk cId="1663103580" sldId="270"/>
        </pc:sldMkLst>
        <pc:spChg chg="mod">
          <ac:chgData name="Zoe Marie Hines" userId="6849f81d-dd42-4637-8c1f-7de7f6bcffdc" providerId="ADAL" clId="{6BD31896-E408-41E5-B146-446072C1C5C8}" dt="2020-05-01T16:09:42.379" v="10" actId="20577"/>
          <ac:spMkLst>
            <pc:docMk/>
            <pc:sldMk cId="1663103580" sldId="270"/>
            <ac:spMk id="2" creationId="{DB676CAF-3640-4A08-91DD-E028C734F2C4}"/>
          </ac:spMkLst>
        </pc:spChg>
        <pc:spChg chg="del">
          <ac:chgData name="Zoe Marie Hines" userId="6849f81d-dd42-4637-8c1f-7de7f6bcffdc" providerId="ADAL" clId="{6BD31896-E408-41E5-B146-446072C1C5C8}" dt="2020-05-01T16:09:21.728" v="5"/>
          <ac:spMkLst>
            <pc:docMk/>
            <pc:sldMk cId="1663103580" sldId="270"/>
            <ac:spMk id="3" creationId="{E77147DA-EB8E-49DD-AEDF-BECA233C64F2}"/>
          </ac:spMkLst>
        </pc:spChg>
        <pc:spChg chg="del">
          <ac:chgData name="Zoe Marie Hines" userId="6849f81d-dd42-4637-8c1f-7de7f6bcffdc" providerId="ADAL" clId="{6BD31896-E408-41E5-B146-446072C1C5C8}" dt="2020-05-01T16:09:21.728" v="5"/>
          <ac:spMkLst>
            <pc:docMk/>
            <pc:sldMk cId="1663103580" sldId="270"/>
            <ac:spMk id="4" creationId="{64834C12-882C-420A-AA8E-0C8AE585B18B}"/>
          </ac:spMkLst>
        </pc:spChg>
        <pc:spChg chg="del">
          <ac:chgData name="Zoe Marie Hines" userId="6849f81d-dd42-4637-8c1f-7de7f6bcffdc" providerId="ADAL" clId="{6BD31896-E408-41E5-B146-446072C1C5C8}" dt="2020-05-01T16:09:21.728" v="5"/>
          <ac:spMkLst>
            <pc:docMk/>
            <pc:sldMk cId="1663103580" sldId="270"/>
            <ac:spMk id="5" creationId="{B1F37EA5-9A70-4B71-8946-B98C1F99AC96}"/>
          </ac:spMkLst>
        </pc:spChg>
        <pc:spChg chg="del">
          <ac:chgData name="Zoe Marie Hines" userId="6849f81d-dd42-4637-8c1f-7de7f6bcffdc" providerId="ADAL" clId="{6BD31896-E408-41E5-B146-446072C1C5C8}" dt="2020-05-01T16:09:21.728" v="5"/>
          <ac:spMkLst>
            <pc:docMk/>
            <pc:sldMk cId="1663103580" sldId="270"/>
            <ac:spMk id="6" creationId="{776798D6-6824-47A7-8030-BB7271611A03}"/>
          </ac:spMkLst>
        </pc:spChg>
        <pc:spChg chg="add mod">
          <ac:chgData name="Zoe Marie Hines" userId="6849f81d-dd42-4637-8c1f-7de7f6bcffdc" providerId="ADAL" clId="{6BD31896-E408-41E5-B146-446072C1C5C8}" dt="2020-05-02T00:02:23.487" v="1332"/>
          <ac:spMkLst>
            <pc:docMk/>
            <pc:sldMk cId="1663103580" sldId="270"/>
            <ac:spMk id="7" creationId="{CBCEAD59-D6B7-4CEF-B454-973B8E365357}"/>
          </ac:spMkLst>
        </pc:spChg>
        <pc:spChg chg="add del mod">
          <ac:chgData name="Zoe Marie Hines" userId="6849f81d-dd42-4637-8c1f-7de7f6bcffdc" providerId="ADAL" clId="{6BD31896-E408-41E5-B146-446072C1C5C8}" dt="2020-05-01T16:58:28.395" v="563"/>
          <ac:spMkLst>
            <pc:docMk/>
            <pc:sldMk cId="1663103580" sldId="270"/>
            <ac:spMk id="8" creationId="{0109D790-30DC-4E3A-8394-1251B841D43C}"/>
          </ac:spMkLst>
        </pc:spChg>
        <pc:spChg chg="add del">
          <ac:chgData name="Zoe Marie Hines" userId="6849f81d-dd42-4637-8c1f-7de7f6bcffdc" providerId="ADAL" clId="{6BD31896-E408-41E5-B146-446072C1C5C8}" dt="2020-05-02T00:02:16.458" v="1327"/>
          <ac:spMkLst>
            <pc:docMk/>
            <pc:sldMk cId="1663103580" sldId="270"/>
            <ac:spMk id="12" creationId="{4B0FA309-807F-4C17-98EF-A3BA7388E213}"/>
          </ac:spMkLst>
        </pc:spChg>
        <pc:spChg chg="add del">
          <ac:chgData name="Zoe Marie Hines" userId="6849f81d-dd42-4637-8c1f-7de7f6bcffdc" providerId="ADAL" clId="{6BD31896-E408-41E5-B146-446072C1C5C8}" dt="2020-05-02T00:02:16.458" v="1327"/>
          <ac:spMkLst>
            <pc:docMk/>
            <pc:sldMk cId="1663103580" sldId="270"/>
            <ac:spMk id="16" creationId="{C8FA1749-B91A-40E7-AD01-0B9C9C6AF74E}"/>
          </ac:spMkLst>
        </pc:spChg>
        <pc:spChg chg="add del">
          <ac:chgData name="Zoe Marie Hines" userId="6849f81d-dd42-4637-8c1f-7de7f6bcffdc" providerId="ADAL" clId="{6BD31896-E408-41E5-B146-446072C1C5C8}" dt="2020-05-02T00:02:16.458" v="1327"/>
          <ac:spMkLst>
            <pc:docMk/>
            <pc:sldMk cId="1663103580" sldId="270"/>
            <ac:spMk id="20" creationId="{700676C8-6DE8-47DD-9A23-D42063A12E10}"/>
          </ac:spMkLst>
        </pc:spChg>
        <pc:picChg chg="add del">
          <ac:chgData name="Zoe Marie Hines" userId="6849f81d-dd42-4637-8c1f-7de7f6bcffdc" providerId="ADAL" clId="{6BD31896-E408-41E5-B146-446072C1C5C8}" dt="2020-05-02T00:02:16.458" v="1327"/>
          <ac:picMkLst>
            <pc:docMk/>
            <pc:sldMk cId="1663103580" sldId="270"/>
            <ac:picMk id="14" creationId="{2642A87B-CAE9-4F8F-B293-28388E45D9EE}"/>
          </ac:picMkLst>
        </pc:picChg>
        <pc:picChg chg="add del">
          <ac:chgData name="Zoe Marie Hines" userId="6849f81d-dd42-4637-8c1f-7de7f6bcffdc" providerId="ADAL" clId="{6BD31896-E408-41E5-B146-446072C1C5C8}" dt="2020-05-02T00:02:16.458" v="1327"/>
          <ac:picMkLst>
            <pc:docMk/>
            <pc:sldMk cId="1663103580" sldId="270"/>
            <ac:picMk id="18" creationId="{3B7A934F-FFF7-4353-83D3-4EF66E93EEF8}"/>
          </ac:picMkLst>
        </pc:picChg>
      </pc:sldChg>
      <pc:sldChg chg="addSp delSp modSp add ord">
        <pc:chgData name="Zoe Marie Hines" userId="6849f81d-dd42-4637-8c1f-7de7f6bcffdc" providerId="ADAL" clId="{6BD31896-E408-41E5-B146-446072C1C5C8}" dt="2020-05-02T01:24:52.774" v="3965" actId="14100"/>
        <pc:sldMkLst>
          <pc:docMk/>
          <pc:sldMk cId="945988375" sldId="271"/>
        </pc:sldMkLst>
        <pc:spChg chg="del">
          <ac:chgData name="Zoe Marie Hines" userId="6849f81d-dd42-4637-8c1f-7de7f6bcffdc" providerId="ADAL" clId="{6BD31896-E408-41E5-B146-446072C1C5C8}" dt="2020-05-01T16:24:09.365" v="196"/>
          <ac:spMkLst>
            <pc:docMk/>
            <pc:sldMk cId="945988375" sldId="271"/>
            <ac:spMk id="2" creationId="{FB26B3D4-E865-4FDB-963D-15824CDAAA2F}"/>
          </ac:spMkLst>
        </pc:spChg>
        <pc:spChg chg="del">
          <ac:chgData name="Zoe Marie Hines" userId="6849f81d-dd42-4637-8c1f-7de7f6bcffdc" providerId="ADAL" clId="{6BD31896-E408-41E5-B146-446072C1C5C8}" dt="2020-05-01T16:24:09.365" v="196"/>
          <ac:spMkLst>
            <pc:docMk/>
            <pc:sldMk cId="945988375" sldId="271"/>
            <ac:spMk id="3" creationId="{8B9D2481-77E8-4BF9-8B54-B2767044012E}"/>
          </ac:spMkLst>
        </pc:spChg>
        <pc:spChg chg="del">
          <ac:chgData name="Zoe Marie Hines" userId="6849f81d-dd42-4637-8c1f-7de7f6bcffdc" providerId="ADAL" clId="{6BD31896-E408-41E5-B146-446072C1C5C8}" dt="2020-05-01T16:24:09.365" v="196"/>
          <ac:spMkLst>
            <pc:docMk/>
            <pc:sldMk cId="945988375" sldId="271"/>
            <ac:spMk id="4" creationId="{912540EB-02F9-4F7B-9562-709403DC4A5A}"/>
          </ac:spMkLst>
        </pc:spChg>
        <pc:spChg chg="del">
          <ac:chgData name="Zoe Marie Hines" userId="6849f81d-dd42-4637-8c1f-7de7f6bcffdc" providerId="ADAL" clId="{6BD31896-E408-41E5-B146-446072C1C5C8}" dt="2020-05-01T16:24:09.365" v="196"/>
          <ac:spMkLst>
            <pc:docMk/>
            <pc:sldMk cId="945988375" sldId="271"/>
            <ac:spMk id="5" creationId="{1EAB3FCF-9F12-46C0-ABEB-1D2046AD9678}"/>
          </ac:spMkLst>
        </pc:spChg>
        <pc:spChg chg="del">
          <ac:chgData name="Zoe Marie Hines" userId="6849f81d-dd42-4637-8c1f-7de7f6bcffdc" providerId="ADAL" clId="{6BD31896-E408-41E5-B146-446072C1C5C8}" dt="2020-05-01T16:24:09.365" v="196"/>
          <ac:spMkLst>
            <pc:docMk/>
            <pc:sldMk cId="945988375" sldId="271"/>
            <ac:spMk id="6" creationId="{9C3560EB-A3FB-44AD-B6A7-5A5028CCAEDB}"/>
          </ac:spMkLst>
        </pc:spChg>
        <pc:spChg chg="add mod">
          <ac:chgData name="Zoe Marie Hines" userId="6849f81d-dd42-4637-8c1f-7de7f6bcffdc" providerId="ADAL" clId="{6BD31896-E408-41E5-B146-446072C1C5C8}" dt="2020-05-01T16:24:18.921" v="211" actId="20577"/>
          <ac:spMkLst>
            <pc:docMk/>
            <pc:sldMk cId="945988375" sldId="271"/>
            <ac:spMk id="7" creationId="{98A646C9-45A7-42DD-AC43-717B4CB09482}"/>
          </ac:spMkLst>
        </pc:spChg>
        <pc:spChg chg="add del mod">
          <ac:chgData name="Zoe Marie Hines" userId="6849f81d-dd42-4637-8c1f-7de7f6bcffdc" providerId="ADAL" clId="{6BD31896-E408-41E5-B146-446072C1C5C8}" dt="2020-05-02T01:24:52.774" v="3965" actId="14100"/>
          <ac:spMkLst>
            <pc:docMk/>
            <pc:sldMk cId="945988375" sldId="271"/>
            <ac:spMk id="8" creationId="{48D3FB32-3040-4C48-B866-72D1EF1798AF}"/>
          </ac:spMkLst>
        </pc:spChg>
        <pc:spChg chg="add del">
          <ac:chgData name="Zoe Marie Hines" userId="6849f81d-dd42-4637-8c1f-7de7f6bcffdc" providerId="ADAL" clId="{6BD31896-E408-41E5-B146-446072C1C5C8}" dt="2020-05-01T16:50:35.923" v="523"/>
          <ac:spMkLst>
            <pc:docMk/>
            <pc:sldMk cId="945988375" sldId="271"/>
            <ac:spMk id="13" creationId="{32419300-0258-4789-B233-1EEA9DA9EBCB}"/>
          </ac:spMkLst>
        </pc:spChg>
        <pc:spChg chg="add del">
          <ac:chgData name="Zoe Marie Hines" userId="6849f81d-dd42-4637-8c1f-7de7f6bcffdc" providerId="ADAL" clId="{6BD31896-E408-41E5-B146-446072C1C5C8}" dt="2020-05-01T16:55:09.596" v="540"/>
          <ac:spMkLst>
            <pc:docMk/>
            <pc:sldMk cId="945988375" sldId="271"/>
            <ac:spMk id="14" creationId="{9BEECAA8-6A46-4810-9E78-0C4F29AF0CFD}"/>
          </ac:spMkLst>
        </pc:spChg>
        <pc:picChg chg="add del mod">
          <ac:chgData name="Zoe Marie Hines" userId="6849f81d-dd42-4637-8c1f-7de7f6bcffdc" providerId="ADAL" clId="{6BD31896-E408-41E5-B146-446072C1C5C8}" dt="2020-05-01T16:26:28.946" v="217"/>
          <ac:picMkLst>
            <pc:docMk/>
            <pc:sldMk cId="945988375" sldId="271"/>
            <ac:picMk id="10" creationId="{06A90E92-8855-48FE-B276-D1211799CCA8}"/>
          </ac:picMkLst>
        </pc:picChg>
        <pc:picChg chg="add mod modCrop">
          <ac:chgData name="Zoe Marie Hines" userId="6849f81d-dd42-4637-8c1f-7de7f6bcffdc" providerId="ADAL" clId="{6BD31896-E408-41E5-B146-446072C1C5C8}" dt="2020-05-02T01:24:47.868" v="3964" actId="1076"/>
          <ac:picMkLst>
            <pc:docMk/>
            <pc:sldMk cId="945988375" sldId="271"/>
            <ac:picMk id="12" creationId="{63D6D8CD-9C0B-4FA8-8CC9-62AB32C39983}"/>
          </ac:picMkLst>
        </pc:picChg>
      </pc:sldChg>
      <pc:sldChg chg="addSp modSp add">
        <pc:chgData name="Zoe Marie Hines" userId="6849f81d-dd42-4637-8c1f-7de7f6bcffdc" providerId="ADAL" clId="{6BD31896-E408-41E5-B146-446072C1C5C8}" dt="2020-05-01T16:46:02.776" v="521" actId="14100"/>
        <pc:sldMkLst>
          <pc:docMk/>
          <pc:sldMk cId="1198225852" sldId="272"/>
        </pc:sldMkLst>
        <pc:spChg chg="mod">
          <ac:chgData name="Zoe Marie Hines" userId="6849f81d-dd42-4637-8c1f-7de7f6bcffdc" providerId="ADAL" clId="{6BD31896-E408-41E5-B146-446072C1C5C8}" dt="2020-05-01T16:36:07.273" v="423" actId="20577"/>
          <ac:spMkLst>
            <pc:docMk/>
            <pc:sldMk cId="1198225852" sldId="272"/>
            <ac:spMk id="2" creationId="{6F7E0C15-452E-4BDD-84C5-6E20170529B4}"/>
          </ac:spMkLst>
        </pc:spChg>
        <pc:spChg chg="mod">
          <ac:chgData name="Zoe Marie Hines" userId="6849f81d-dd42-4637-8c1f-7de7f6bcffdc" providerId="ADAL" clId="{6BD31896-E408-41E5-B146-446072C1C5C8}" dt="2020-05-01T16:41:39.229" v="515" actId="20577"/>
          <ac:spMkLst>
            <pc:docMk/>
            <pc:sldMk cId="1198225852" sldId="272"/>
            <ac:spMk id="3" creationId="{1FC5C63D-827F-42AA-ADCE-76C8D9E5E860}"/>
          </ac:spMkLst>
        </pc:spChg>
        <pc:picChg chg="add mod">
          <ac:chgData name="Zoe Marie Hines" userId="6849f81d-dd42-4637-8c1f-7de7f6bcffdc" providerId="ADAL" clId="{6BD31896-E408-41E5-B146-446072C1C5C8}" dt="2020-05-01T16:46:02.776" v="521" actId="14100"/>
          <ac:picMkLst>
            <pc:docMk/>
            <pc:sldMk cId="1198225852" sldId="272"/>
            <ac:picMk id="5" creationId="{D6773F96-0A25-470B-AF92-D70633F873F8}"/>
          </ac:picMkLst>
        </pc:picChg>
      </pc:sldChg>
      <pc:sldChg chg="modSp add">
        <pc:chgData name="Zoe Marie Hines" userId="6849f81d-dd42-4637-8c1f-7de7f6bcffdc" providerId="ADAL" clId="{6BD31896-E408-41E5-B146-446072C1C5C8}" dt="2020-05-02T00:22:45.827" v="1902" actId="20577"/>
        <pc:sldMkLst>
          <pc:docMk/>
          <pc:sldMk cId="1848040733" sldId="273"/>
        </pc:sldMkLst>
        <pc:spChg chg="mod">
          <ac:chgData name="Zoe Marie Hines" userId="6849f81d-dd42-4637-8c1f-7de7f6bcffdc" providerId="ADAL" clId="{6BD31896-E408-41E5-B146-446072C1C5C8}" dt="2020-05-01T17:07:22.303" v="610" actId="20577"/>
          <ac:spMkLst>
            <pc:docMk/>
            <pc:sldMk cId="1848040733" sldId="273"/>
            <ac:spMk id="2" creationId="{8C431512-2131-4B93-B325-23E4CA22F225}"/>
          </ac:spMkLst>
        </pc:spChg>
        <pc:spChg chg="mod">
          <ac:chgData name="Zoe Marie Hines" userId="6849f81d-dd42-4637-8c1f-7de7f6bcffdc" providerId="ADAL" clId="{6BD31896-E408-41E5-B146-446072C1C5C8}" dt="2020-05-02T00:22:45.827" v="1902" actId="20577"/>
          <ac:spMkLst>
            <pc:docMk/>
            <pc:sldMk cId="1848040733" sldId="273"/>
            <ac:spMk id="3" creationId="{7D147EB9-7052-45A5-9C2A-74D740045D1C}"/>
          </ac:spMkLst>
        </pc:spChg>
      </pc:sldChg>
      <pc:sldChg chg="addSp delSp modSp add del">
        <pc:chgData name="Zoe Marie Hines" userId="6849f81d-dd42-4637-8c1f-7de7f6bcffdc" providerId="ADAL" clId="{6BD31896-E408-41E5-B146-446072C1C5C8}" dt="2020-05-01T16:59:19.094" v="588"/>
        <pc:sldMkLst>
          <pc:docMk/>
          <pc:sldMk cId="3050526386" sldId="273"/>
        </pc:sldMkLst>
        <pc:spChg chg="add del">
          <ac:chgData name="Zoe Marie Hines" userId="6849f81d-dd42-4637-8c1f-7de7f6bcffdc" providerId="ADAL" clId="{6BD31896-E408-41E5-B146-446072C1C5C8}" dt="2020-05-01T16:59:17.391" v="587" actId="478"/>
          <ac:spMkLst>
            <pc:docMk/>
            <pc:sldMk cId="3050526386" sldId="273"/>
            <ac:spMk id="3" creationId="{28C2C802-F539-4F13-986B-B057ADBD7EF4}"/>
          </ac:spMkLst>
        </pc:spChg>
        <pc:spChg chg="add del mod">
          <ac:chgData name="Zoe Marie Hines" userId="6849f81d-dd42-4637-8c1f-7de7f6bcffdc" providerId="ADAL" clId="{6BD31896-E408-41E5-B146-446072C1C5C8}" dt="2020-05-01T16:59:16.837" v="586"/>
          <ac:spMkLst>
            <pc:docMk/>
            <pc:sldMk cId="3050526386" sldId="273"/>
            <ac:spMk id="4" creationId="{E46FE4B5-A676-4D4A-A79C-0B25CC2134E1}"/>
          </ac:spMkLst>
        </pc:spChg>
      </pc:sldChg>
      <pc:sldChg chg="addSp delSp modSp add">
        <pc:chgData name="Zoe Marie Hines" userId="6849f81d-dd42-4637-8c1f-7de7f6bcffdc" providerId="ADAL" clId="{6BD31896-E408-41E5-B146-446072C1C5C8}" dt="2020-05-02T01:24:20.835" v="3963" actId="20577"/>
        <pc:sldMkLst>
          <pc:docMk/>
          <pc:sldMk cId="1133280469" sldId="274"/>
        </pc:sldMkLst>
        <pc:spChg chg="mod">
          <ac:chgData name="Zoe Marie Hines" userId="6849f81d-dd42-4637-8c1f-7de7f6bcffdc" providerId="ADAL" clId="{6BD31896-E408-41E5-B146-446072C1C5C8}" dt="2020-05-02T00:41:24.517" v="2208" actId="20577"/>
          <ac:spMkLst>
            <pc:docMk/>
            <pc:sldMk cId="1133280469" sldId="274"/>
            <ac:spMk id="2" creationId="{1A158995-8274-4BF1-82DA-5326F5E32F6C}"/>
          </ac:spMkLst>
        </pc:spChg>
        <pc:spChg chg="mod">
          <ac:chgData name="Zoe Marie Hines" userId="6849f81d-dd42-4637-8c1f-7de7f6bcffdc" providerId="ADAL" clId="{6BD31896-E408-41E5-B146-446072C1C5C8}" dt="2020-05-02T00:22:01.583" v="1891" actId="14100"/>
          <ac:spMkLst>
            <pc:docMk/>
            <pc:sldMk cId="1133280469" sldId="274"/>
            <ac:spMk id="3" creationId="{195C68AC-1D4D-4C45-B432-1EF65139A2D7}"/>
          </ac:spMkLst>
        </pc:spChg>
        <pc:spChg chg="add mod">
          <ac:chgData name="Zoe Marie Hines" userId="6849f81d-dd42-4637-8c1f-7de7f6bcffdc" providerId="ADAL" clId="{6BD31896-E408-41E5-B146-446072C1C5C8}" dt="2020-05-02T01:24:20.835" v="3963" actId="20577"/>
          <ac:spMkLst>
            <pc:docMk/>
            <pc:sldMk cId="1133280469" sldId="274"/>
            <ac:spMk id="4" creationId="{70396666-0685-4FE2-870A-42BE29B260F5}"/>
          </ac:spMkLst>
        </pc:spChg>
        <pc:picChg chg="add del">
          <ac:chgData name="Zoe Marie Hines" userId="6849f81d-dd42-4637-8c1f-7de7f6bcffdc" providerId="ADAL" clId="{6BD31896-E408-41E5-B146-446072C1C5C8}" dt="2020-05-02T00:16:22.293" v="1674"/>
          <ac:picMkLst>
            <pc:docMk/>
            <pc:sldMk cId="1133280469" sldId="274"/>
            <ac:picMk id="5" creationId="{93E3EDDA-8F24-4C99-A787-2D06F42F0768}"/>
          </ac:picMkLst>
        </pc:picChg>
      </pc:sldChg>
      <pc:sldChg chg="modSp add">
        <pc:chgData name="Zoe Marie Hines" userId="6849f81d-dd42-4637-8c1f-7de7f6bcffdc" providerId="ADAL" clId="{6BD31896-E408-41E5-B146-446072C1C5C8}" dt="2020-05-01T23:52:38.477" v="1135" actId="27636"/>
        <pc:sldMkLst>
          <pc:docMk/>
          <pc:sldMk cId="3548380795" sldId="275"/>
        </pc:sldMkLst>
        <pc:spChg chg="mod">
          <ac:chgData name="Zoe Marie Hines" userId="6849f81d-dd42-4637-8c1f-7de7f6bcffdc" providerId="ADAL" clId="{6BD31896-E408-41E5-B146-446072C1C5C8}" dt="2020-05-01T19:55:39.377" v="786" actId="20577"/>
          <ac:spMkLst>
            <pc:docMk/>
            <pc:sldMk cId="3548380795" sldId="275"/>
            <ac:spMk id="2" creationId="{5F64376F-E5F8-4767-9E1E-83090E89FE59}"/>
          </ac:spMkLst>
        </pc:spChg>
        <pc:spChg chg="mod">
          <ac:chgData name="Zoe Marie Hines" userId="6849f81d-dd42-4637-8c1f-7de7f6bcffdc" providerId="ADAL" clId="{6BD31896-E408-41E5-B146-446072C1C5C8}" dt="2020-05-01T23:52:38.477" v="1135" actId="27636"/>
          <ac:spMkLst>
            <pc:docMk/>
            <pc:sldMk cId="3548380795" sldId="275"/>
            <ac:spMk id="3" creationId="{A2FD7428-6E13-4022-AA0E-F2DC4760774A}"/>
          </ac:spMkLst>
        </pc:spChg>
      </pc:sldChg>
      <pc:sldChg chg="modSp add">
        <pc:chgData name="Zoe Marie Hines" userId="6849f81d-dd42-4637-8c1f-7de7f6bcffdc" providerId="ADAL" clId="{6BD31896-E408-41E5-B146-446072C1C5C8}" dt="2020-05-01T23:59:44.704" v="1325" actId="20577"/>
        <pc:sldMkLst>
          <pc:docMk/>
          <pc:sldMk cId="3554346090" sldId="276"/>
        </pc:sldMkLst>
        <pc:spChg chg="mod">
          <ac:chgData name="Zoe Marie Hines" userId="6849f81d-dd42-4637-8c1f-7de7f6bcffdc" providerId="ADAL" clId="{6BD31896-E408-41E5-B146-446072C1C5C8}" dt="2020-05-01T23:54:35.160" v="1152" actId="20577"/>
          <ac:spMkLst>
            <pc:docMk/>
            <pc:sldMk cId="3554346090" sldId="276"/>
            <ac:spMk id="2" creationId="{E2EC454C-54C5-4D5D-910A-4246C6438C78}"/>
          </ac:spMkLst>
        </pc:spChg>
        <pc:spChg chg="mod">
          <ac:chgData name="Zoe Marie Hines" userId="6849f81d-dd42-4637-8c1f-7de7f6bcffdc" providerId="ADAL" clId="{6BD31896-E408-41E5-B146-446072C1C5C8}" dt="2020-05-01T23:59:44.704" v="1325" actId="20577"/>
          <ac:spMkLst>
            <pc:docMk/>
            <pc:sldMk cId="3554346090" sldId="276"/>
            <ac:spMk id="3" creationId="{316A28F4-085B-4AD5-8833-2D3FC120A165}"/>
          </ac:spMkLst>
        </pc:spChg>
      </pc:sldChg>
      <pc:sldChg chg="addSp modSp add">
        <pc:chgData name="Zoe Marie Hines" userId="6849f81d-dd42-4637-8c1f-7de7f6bcffdc" providerId="ADAL" clId="{6BD31896-E408-41E5-B146-446072C1C5C8}" dt="2020-05-02T00:21:35.242" v="1870" actId="1036"/>
        <pc:sldMkLst>
          <pc:docMk/>
          <pc:sldMk cId="1580241909" sldId="277"/>
        </pc:sldMkLst>
        <pc:spChg chg="mod">
          <ac:chgData name="Zoe Marie Hines" userId="6849f81d-dd42-4637-8c1f-7de7f6bcffdc" providerId="ADAL" clId="{6BD31896-E408-41E5-B146-446072C1C5C8}" dt="2020-05-02T00:06:39.077" v="1432"/>
          <ac:spMkLst>
            <pc:docMk/>
            <pc:sldMk cId="1580241909" sldId="277"/>
            <ac:spMk id="2" creationId="{52A0AD2E-D13D-4487-BB52-11E050447DEA}"/>
          </ac:spMkLst>
        </pc:spChg>
        <pc:spChg chg="mod">
          <ac:chgData name="Zoe Marie Hines" userId="6849f81d-dd42-4637-8c1f-7de7f6bcffdc" providerId="ADAL" clId="{6BD31896-E408-41E5-B146-446072C1C5C8}" dt="2020-05-02T00:21:35.242" v="1870" actId="1036"/>
          <ac:spMkLst>
            <pc:docMk/>
            <pc:sldMk cId="1580241909" sldId="277"/>
            <ac:spMk id="3" creationId="{3393B3CC-7919-4450-84CE-D5F937ACE05E}"/>
          </ac:spMkLst>
        </pc:spChg>
        <pc:spChg chg="add mod">
          <ac:chgData name="Zoe Marie Hines" userId="6849f81d-dd42-4637-8c1f-7de7f6bcffdc" providerId="ADAL" clId="{6BD31896-E408-41E5-B146-446072C1C5C8}" dt="2020-05-02T00:11:53.228" v="1559" actId="1036"/>
          <ac:spMkLst>
            <pc:docMk/>
            <pc:sldMk cId="1580241909" sldId="277"/>
            <ac:spMk id="4" creationId="{9235C785-7A63-4D53-B58C-C0215FB769DA}"/>
          </ac:spMkLst>
        </pc:spChg>
      </pc:sldChg>
      <pc:sldChg chg="modSp add">
        <pc:chgData name="Zoe Marie Hines" userId="6849f81d-dd42-4637-8c1f-7de7f6bcffdc" providerId="ADAL" clId="{6BD31896-E408-41E5-B146-446072C1C5C8}" dt="2020-05-02T00:41:32.136" v="2210" actId="20577"/>
        <pc:sldMkLst>
          <pc:docMk/>
          <pc:sldMk cId="1968039243" sldId="278"/>
        </pc:sldMkLst>
        <pc:spChg chg="mod">
          <ac:chgData name="Zoe Marie Hines" userId="6849f81d-dd42-4637-8c1f-7de7f6bcffdc" providerId="ADAL" clId="{6BD31896-E408-41E5-B146-446072C1C5C8}" dt="2020-05-02T00:41:32.136" v="2210" actId="20577"/>
          <ac:spMkLst>
            <pc:docMk/>
            <pc:sldMk cId="1968039243" sldId="278"/>
            <ac:spMk id="2" creationId="{4E608441-E78D-492B-A383-34E79578FBCC}"/>
          </ac:spMkLst>
        </pc:spChg>
        <pc:spChg chg="mod">
          <ac:chgData name="Zoe Marie Hines" userId="6849f81d-dd42-4637-8c1f-7de7f6bcffdc" providerId="ADAL" clId="{6BD31896-E408-41E5-B146-446072C1C5C8}" dt="2020-05-02T00:40:41.303" v="2193" actId="20577"/>
          <ac:spMkLst>
            <pc:docMk/>
            <pc:sldMk cId="1968039243" sldId="278"/>
            <ac:spMk id="3" creationId="{53D48208-B6EA-4FE6-BF34-CDAA0C823C49}"/>
          </ac:spMkLst>
        </pc:spChg>
      </pc:sldChg>
      <pc:sldChg chg="addSp modSp add">
        <pc:chgData name="Zoe Marie Hines" userId="6849f81d-dd42-4637-8c1f-7de7f6bcffdc" providerId="ADAL" clId="{6BD31896-E408-41E5-B146-446072C1C5C8}" dt="2020-05-02T01:03:06.276" v="3206" actId="1076"/>
        <pc:sldMkLst>
          <pc:docMk/>
          <pc:sldMk cId="257979481" sldId="279"/>
        </pc:sldMkLst>
        <pc:spChg chg="mod">
          <ac:chgData name="Zoe Marie Hines" userId="6849f81d-dd42-4637-8c1f-7de7f6bcffdc" providerId="ADAL" clId="{6BD31896-E408-41E5-B146-446072C1C5C8}" dt="2020-05-02T00:42:13.433" v="2225" actId="20577"/>
          <ac:spMkLst>
            <pc:docMk/>
            <pc:sldMk cId="257979481" sldId="279"/>
            <ac:spMk id="2" creationId="{A93505B7-7E6B-4BED-BF7E-E1071997FEED}"/>
          </ac:spMkLst>
        </pc:spChg>
        <pc:spChg chg="mod">
          <ac:chgData name="Zoe Marie Hines" userId="6849f81d-dd42-4637-8c1f-7de7f6bcffdc" providerId="ADAL" clId="{6BD31896-E408-41E5-B146-446072C1C5C8}" dt="2020-05-02T01:02:25.487" v="3187" actId="20577"/>
          <ac:spMkLst>
            <pc:docMk/>
            <pc:sldMk cId="257979481" sldId="279"/>
            <ac:spMk id="3" creationId="{48E6E88B-0EE9-4959-944C-08A6A56D5D5C}"/>
          </ac:spMkLst>
        </pc:spChg>
        <pc:picChg chg="add mod modCrop">
          <ac:chgData name="Zoe Marie Hines" userId="6849f81d-dd42-4637-8c1f-7de7f6bcffdc" providerId="ADAL" clId="{6BD31896-E408-41E5-B146-446072C1C5C8}" dt="2020-05-02T01:03:06.276" v="3206" actId="1076"/>
          <ac:picMkLst>
            <pc:docMk/>
            <pc:sldMk cId="257979481" sldId="279"/>
            <ac:picMk id="5" creationId="{666885C5-6450-44F3-9756-543FA0B7FB9A}"/>
          </ac:picMkLst>
        </pc:picChg>
      </pc:sldChg>
      <pc:sldChg chg="addSp delSp modSp add mod setBg">
        <pc:chgData name="Zoe Marie Hines" userId="6849f81d-dd42-4637-8c1f-7de7f6bcffdc" providerId="ADAL" clId="{6BD31896-E408-41E5-B146-446072C1C5C8}" dt="2020-05-02T00:56:39.415" v="3003" actId="20577"/>
        <pc:sldMkLst>
          <pc:docMk/>
          <pc:sldMk cId="2240242635" sldId="280"/>
        </pc:sldMkLst>
        <pc:spChg chg="mod">
          <ac:chgData name="Zoe Marie Hines" userId="6849f81d-dd42-4637-8c1f-7de7f6bcffdc" providerId="ADAL" clId="{6BD31896-E408-41E5-B146-446072C1C5C8}" dt="2020-05-02T00:56:39.415" v="3003" actId="20577"/>
          <ac:spMkLst>
            <pc:docMk/>
            <pc:sldMk cId="2240242635" sldId="280"/>
            <ac:spMk id="2" creationId="{BC27339A-2373-46BC-B52E-0E7F11C77E0A}"/>
          </ac:spMkLst>
        </pc:spChg>
        <pc:spChg chg="del">
          <ac:chgData name="Zoe Marie Hines" userId="6849f81d-dd42-4637-8c1f-7de7f6bcffdc" providerId="ADAL" clId="{6BD31896-E408-41E5-B146-446072C1C5C8}" dt="2020-05-02T00:48:43.436" v="2530"/>
          <ac:spMkLst>
            <pc:docMk/>
            <pc:sldMk cId="2240242635" sldId="280"/>
            <ac:spMk id="3" creationId="{C4C0011F-2441-4377-86D8-4CCDA61BBEE1}"/>
          </ac:spMkLst>
        </pc:spChg>
        <pc:spChg chg="add mod">
          <ac:chgData name="Zoe Marie Hines" userId="6849f81d-dd42-4637-8c1f-7de7f6bcffdc" providerId="ADAL" clId="{6BD31896-E408-41E5-B146-446072C1C5C8}" dt="2020-05-02T00:53:23.434" v="2865" actId="403"/>
          <ac:spMkLst>
            <pc:docMk/>
            <pc:sldMk cId="2240242635" sldId="280"/>
            <ac:spMk id="9" creationId="{67CC2282-7CD9-41F3-88E9-35695FF18DF3}"/>
          </ac:spMkLst>
        </pc:spChg>
        <pc:spChg chg="add">
          <ac:chgData name="Zoe Marie Hines" userId="6849f81d-dd42-4637-8c1f-7de7f6bcffdc" providerId="ADAL" clId="{6BD31896-E408-41E5-B146-446072C1C5C8}" dt="2020-05-02T00:48:46.890" v="2533" actId="26606"/>
          <ac:spMkLst>
            <pc:docMk/>
            <pc:sldMk cId="2240242635" sldId="280"/>
            <ac:spMk id="12" creationId="{FD333345-06FE-431A-A170-B442B71B632B}"/>
          </ac:spMkLst>
        </pc:spChg>
        <pc:spChg chg="add">
          <ac:chgData name="Zoe Marie Hines" userId="6849f81d-dd42-4637-8c1f-7de7f6bcffdc" providerId="ADAL" clId="{6BD31896-E408-41E5-B146-446072C1C5C8}" dt="2020-05-02T00:48:46.890" v="2533" actId="26606"/>
          <ac:spMkLst>
            <pc:docMk/>
            <pc:sldMk cId="2240242635" sldId="280"/>
            <ac:spMk id="16" creationId="{051DDCB9-F755-45C2-A2DF-09112F5CCB3F}"/>
          </ac:spMkLst>
        </pc:spChg>
        <pc:spChg chg="add">
          <ac:chgData name="Zoe Marie Hines" userId="6849f81d-dd42-4637-8c1f-7de7f6bcffdc" providerId="ADAL" clId="{6BD31896-E408-41E5-B146-446072C1C5C8}" dt="2020-05-02T00:48:46.890" v="2533" actId="26606"/>
          <ac:spMkLst>
            <pc:docMk/>
            <pc:sldMk cId="2240242635" sldId="280"/>
            <ac:spMk id="18" creationId="{6CE5D6A2-8420-4DDB-B2B9-F907655B9DEF}"/>
          </ac:spMkLst>
        </pc:spChg>
        <pc:picChg chg="add mod ord modCrop">
          <ac:chgData name="Zoe Marie Hines" userId="6849f81d-dd42-4637-8c1f-7de7f6bcffdc" providerId="ADAL" clId="{6BD31896-E408-41E5-B146-446072C1C5C8}" dt="2020-05-02T00:54:59.784" v="2911" actId="1036"/>
          <ac:picMkLst>
            <pc:docMk/>
            <pc:sldMk cId="2240242635" sldId="280"/>
            <ac:picMk id="5" creationId="{7DC52E58-62CD-4B3B-8FB7-7F9F670BBAA2}"/>
          </ac:picMkLst>
        </pc:picChg>
        <pc:picChg chg="add">
          <ac:chgData name="Zoe Marie Hines" userId="6849f81d-dd42-4637-8c1f-7de7f6bcffdc" providerId="ADAL" clId="{6BD31896-E408-41E5-B146-446072C1C5C8}" dt="2020-05-02T00:48:46.890" v="2533" actId="26606"/>
          <ac:picMkLst>
            <pc:docMk/>
            <pc:sldMk cId="2240242635" sldId="280"/>
            <ac:picMk id="14" creationId="{BF3CF734-AF09-4284-A3AF-E1B79C0AA7AF}"/>
          </ac:picMkLst>
        </pc:picChg>
        <pc:picChg chg="add">
          <ac:chgData name="Zoe Marie Hines" userId="6849f81d-dd42-4637-8c1f-7de7f6bcffdc" providerId="ADAL" clId="{6BD31896-E408-41E5-B146-446072C1C5C8}" dt="2020-05-02T00:48:46.890" v="2533" actId="26606"/>
          <ac:picMkLst>
            <pc:docMk/>
            <pc:sldMk cId="2240242635" sldId="280"/>
            <ac:picMk id="20" creationId="{495C9795-5873-43E5-A16C-324C15CF1325}"/>
          </ac:picMkLst>
        </pc:picChg>
      </pc:sldChg>
      <pc:sldChg chg="addSp delSp modSp add">
        <pc:chgData name="Zoe Marie Hines" userId="6849f81d-dd42-4637-8c1f-7de7f6bcffdc" providerId="ADAL" clId="{6BD31896-E408-41E5-B146-446072C1C5C8}" dt="2020-05-02T01:32:00.274" v="4162" actId="207"/>
        <pc:sldMkLst>
          <pc:docMk/>
          <pc:sldMk cId="2316966428" sldId="281"/>
        </pc:sldMkLst>
        <pc:spChg chg="mod">
          <ac:chgData name="Zoe Marie Hines" userId="6849f81d-dd42-4637-8c1f-7de7f6bcffdc" providerId="ADAL" clId="{6BD31896-E408-41E5-B146-446072C1C5C8}" dt="2020-05-02T01:05:11.267" v="3225" actId="20577"/>
          <ac:spMkLst>
            <pc:docMk/>
            <pc:sldMk cId="2316966428" sldId="281"/>
            <ac:spMk id="2" creationId="{EF342F30-2779-4D42-87F6-7F305C90BD21}"/>
          </ac:spMkLst>
        </pc:spChg>
        <pc:spChg chg="mod">
          <ac:chgData name="Zoe Marie Hines" userId="6849f81d-dd42-4637-8c1f-7de7f6bcffdc" providerId="ADAL" clId="{6BD31896-E408-41E5-B146-446072C1C5C8}" dt="2020-05-02T01:32:00.274" v="4162" actId="207"/>
          <ac:spMkLst>
            <pc:docMk/>
            <pc:sldMk cId="2316966428" sldId="281"/>
            <ac:spMk id="3" creationId="{D1A87AA8-84AE-4AF8-845A-DCF9C4521E89}"/>
          </ac:spMkLst>
        </pc:spChg>
        <pc:graphicFrameChg chg="add del">
          <ac:chgData name="Zoe Marie Hines" userId="6849f81d-dd42-4637-8c1f-7de7f6bcffdc" providerId="ADAL" clId="{6BD31896-E408-41E5-B146-446072C1C5C8}" dt="2020-05-02T01:29:21.065" v="4107"/>
          <ac:graphicFrameMkLst>
            <pc:docMk/>
            <pc:sldMk cId="2316966428" sldId="281"/>
            <ac:graphicFrameMk id="4" creationId="{6B7359D6-4F16-44D4-9524-1CBED1EC54A8}"/>
          </ac:graphicFrameMkLst>
        </pc:graphicFrameChg>
        <pc:graphicFrameChg chg="add del">
          <ac:chgData name="Zoe Marie Hines" userId="6849f81d-dd42-4637-8c1f-7de7f6bcffdc" providerId="ADAL" clId="{6BD31896-E408-41E5-B146-446072C1C5C8}" dt="2020-05-02T01:29:25.858" v="4109"/>
          <ac:graphicFrameMkLst>
            <pc:docMk/>
            <pc:sldMk cId="2316966428" sldId="281"/>
            <ac:graphicFrameMk id="5" creationId="{0FCBA402-B6CC-44D2-8DD5-4553B632AF59}"/>
          </ac:graphicFrameMkLst>
        </pc:graphicFrameChg>
        <pc:graphicFrameChg chg="add del mod">
          <ac:chgData name="Zoe Marie Hines" userId="6849f81d-dd42-4637-8c1f-7de7f6bcffdc" providerId="ADAL" clId="{6BD31896-E408-41E5-B146-446072C1C5C8}" dt="2020-05-02T01:29:31.976" v="4113"/>
          <ac:graphicFrameMkLst>
            <pc:docMk/>
            <pc:sldMk cId="2316966428" sldId="281"/>
            <ac:graphicFrameMk id="6" creationId="{8EB9099A-135C-44C6-8DEA-FB7055376171}"/>
          </ac:graphicFrameMkLst>
        </pc:graphicFrameChg>
        <pc:graphicFrameChg chg="add mod modGraphic">
          <ac:chgData name="Zoe Marie Hines" userId="6849f81d-dd42-4637-8c1f-7de7f6bcffdc" providerId="ADAL" clId="{6BD31896-E408-41E5-B146-446072C1C5C8}" dt="2020-05-02T01:30:57.079" v="4131" actId="1076"/>
          <ac:graphicFrameMkLst>
            <pc:docMk/>
            <pc:sldMk cId="2316966428" sldId="281"/>
            <ac:graphicFrameMk id="7" creationId="{6C543EDD-BE52-44B7-93F6-EAF94CE8DE35}"/>
          </ac:graphicFrameMkLst>
        </pc:graphicFrameChg>
      </pc:sldChg>
      <pc:sldChg chg="addSp delSp modSp add del">
        <pc:chgData name="Zoe Marie Hines" userId="6849f81d-dd42-4637-8c1f-7de7f6bcffdc" providerId="ADAL" clId="{6BD31896-E408-41E5-B146-446072C1C5C8}" dt="2020-05-02T13:27:52.989" v="4223" actId="2696"/>
        <pc:sldMkLst>
          <pc:docMk/>
          <pc:sldMk cId="2963634746" sldId="282"/>
        </pc:sldMkLst>
        <pc:spChg chg="mod">
          <ac:chgData name="Zoe Marie Hines" userId="6849f81d-dd42-4637-8c1f-7de7f6bcffdc" providerId="ADAL" clId="{6BD31896-E408-41E5-B146-446072C1C5C8}" dt="2020-05-02T01:41:00.726" v="4222" actId="20577"/>
          <ac:spMkLst>
            <pc:docMk/>
            <pc:sldMk cId="2963634746" sldId="282"/>
            <ac:spMk id="2" creationId="{C73EADBE-F56B-4555-8331-761FF2CDE39A}"/>
          </ac:spMkLst>
        </pc:spChg>
        <pc:spChg chg="add del">
          <ac:chgData name="Zoe Marie Hines" userId="6849f81d-dd42-4637-8c1f-7de7f6bcffdc" providerId="ADAL" clId="{6BD31896-E408-41E5-B146-446072C1C5C8}" dt="2020-05-02T01:40:49.453" v="4210"/>
          <ac:spMkLst>
            <pc:docMk/>
            <pc:sldMk cId="2963634746" sldId="282"/>
            <ac:spMk id="3" creationId="{FCADE91B-7D1E-485E-9151-3E693B31FF67}"/>
          </ac:spMkLst>
        </pc:spChg>
        <pc:graphicFrameChg chg="add del mod">
          <ac:chgData name="Zoe Marie Hines" userId="6849f81d-dd42-4637-8c1f-7de7f6bcffdc" providerId="ADAL" clId="{6BD31896-E408-41E5-B146-446072C1C5C8}" dt="2020-05-02T01:40:49.453" v="4210"/>
          <ac:graphicFrameMkLst>
            <pc:docMk/>
            <pc:sldMk cId="2963634746" sldId="282"/>
            <ac:graphicFrameMk id="4" creationId="{2A036A9F-E162-4E23-873B-2B9DE4ACBA2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43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2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9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0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2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5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67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EFBF-DF1F-4E8A-A464-D97C09111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&amp; </a:t>
            </a:r>
            <a:br>
              <a:rPr lang="en-US" dirty="0"/>
            </a:br>
            <a:r>
              <a:rPr lang="en-US" dirty="0"/>
              <a:t>JavaScript Wrap-Up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F52C6-307B-46A1-95B7-E80FD4514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BDPA Indy SITES</a:t>
            </a:r>
          </a:p>
          <a:p>
            <a:r>
              <a:rPr lang="en-US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342071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454C-54C5-4D5D-910A-4246C643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 are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28F4-085B-4AD5-8833-2D3FC120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177"/>
          </a:xfrm>
        </p:spPr>
        <p:txBody>
          <a:bodyPr>
            <a:normAutofit/>
          </a:bodyPr>
          <a:lstStyle/>
          <a:p>
            <a:r>
              <a:rPr lang="en-US" sz="2800" dirty="0"/>
              <a:t>Floats are Numbers with decimals</a:t>
            </a:r>
          </a:p>
          <a:p>
            <a:r>
              <a:rPr lang="en-US" sz="2800" dirty="0"/>
              <a:t>JavaScript and a few other languages are terrible at float addition</a:t>
            </a:r>
            <a:br>
              <a:rPr lang="en-US" sz="2800" dirty="0"/>
            </a:br>
            <a:endParaRPr lang="en-US" sz="2800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7030A0"/>
                </a:solidFill>
                <a:effectLst/>
              </a:rPr>
              <a:t>var </a:t>
            </a:r>
            <a:r>
              <a:rPr lang="en-US" sz="2800" dirty="0">
                <a:effectLst/>
              </a:rPr>
              <a:t>x = 0.1;</a:t>
            </a:r>
            <a:br>
              <a:rPr lang="en-US" sz="2800" dirty="0">
                <a:effectLst/>
              </a:rPr>
            </a:br>
            <a:r>
              <a:rPr lang="en-US" sz="2800" dirty="0">
                <a:solidFill>
                  <a:srgbClr val="7030A0"/>
                </a:solidFill>
                <a:effectLst/>
              </a:rPr>
              <a:t>var</a:t>
            </a:r>
            <a:r>
              <a:rPr lang="en-US" sz="2800" dirty="0">
                <a:effectLst/>
              </a:rPr>
              <a:t> y = 0.2;</a:t>
            </a:r>
            <a:br>
              <a:rPr lang="en-US" sz="2800" dirty="0">
                <a:effectLst/>
              </a:rPr>
            </a:br>
            <a:r>
              <a:rPr lang="en-US" sz="2800" dirty="0">
                <a:solidFill>
                  <a:srgbClr val="7030A0"/>
                </a:solidFill>
                <a:effectLst/>
              </a:rPr>
              <a:t>var </a:t>
            </a:r>
            <a:r>
              <a:rPr lang="en-US" sz="2800" dirty="0">
                <a:effectLst/>
              </a:rPr>
              <a:t>z = x + y            // the result in z will not be 0.3 </a:t>
            </a:r>
          </a:p>
          <a:p>
            <a:pPr marL="457200" lvl="1" indent="0">
              <a:buNone/>
            </a:pPr>
            <a:endParaRPr lang="en-US" sz="2800" dirty="0">
              <a:effectLst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7030A0"/>
                </a:solidFill>
                <a:effectLst/>
              </a:rPr>
              <a:t>var</a:t>
            </a:r>
            <a:r>
              <a:rPr lang="en-US" sz="2800" dirty="0">
                <a:effectLst/>
              </a:rPr>
              <a:t> z = (x * 10 + y * 10) / 10;       // z will be 0.3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4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441-E78D-492B-A383-34E79578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8208-B6EA-4FE6-BF34-CDAA0C82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25804" cy="3599316"/>
          </a:xfrm>
        </p:spPr>
        <p:txBody>
          <a:bodyPr/>
          <a:lstStyle/>
          <a:p>
            <a:r>
              <a:rPr lang="en-US" sz="2800" dirty="0"/>
              <a:t>Trailing commas are legal syntax but break everything</a:t>
            </a:r>
          </a:p>
          <a:p>
            <a:pPr lvl="1"/>
            <a:r>
              <a:rPr lang="en-US" sz="2400" dirty="0"/>
              <a:t>Internet explorer will crash and the program will lag in other browsers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7030A0"/>
                </a:solidFill>
                <a:effectLst/>
              </a:rPr>
              <a:t>var</a:t>
            </a:r>
            <a:r>
              <a:rPr lang="en-US" sz="2400" dirty="0">
                <a:effectLst/>
              </a:rPr>
              <a:t> person = {</a:t>
            </a:r>
            <a:r>
              <a:rPr lang="en-US" sz="2400" dirty="0" err="1">
                <a:effectLst/>
              </a:rPr>
              <a:t>firstName</a:t>
            </a:r>
            <a:r>
              <a:rPr lang="en-US" sz="2400" dirty="0">
                <a:effectLst/>
              </a:rPr>
              <a:t>:"John", </a:t>
            </a:r>
            <a:r>
              <a:rPr lang="en-US" sz="2400" dirty="0" err="1">
                <a:effectLst/>
              </a:rPr>
              <a:t>lastName</a:t>
            </a:r>
            <a:r>
              <a:rPr lang="en-US" sz="2400" dirty="0">
                <a:effectLst/>
              </a:rPr>
              <a:t>:"Doe", age:46,}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srgbClr val="7030A0"/>
                </a:solidFill>
                <a:effectLst/>
              </a:rPr>
              <a:t>var</a:t>
            </a:r>
            <a:r>
              <a:rPr lang="fr-FR" sz="2400" dirty="0">
                <a:effectLst/>
              </a:rPr>
              <a:t> points = [40, 100, 1, 5, 25, 10,]; </a:t>
            </a:r>
            <a:br>
              <a:rPr lang="fr-FR" sz="2400" dirty="0">
                <a:effectLst/>
              </a:rPr>
            </a:br>
            <a:endParaRPr lang="en-US" sz="2400" dirty="0"/>
          </a:p>
          <a:p>
            <a:r>
              <a:rPr lang="en-US" sz="2800" dirty="0"/>
              <a:t>Remember that commas in the middle of arrays are okay </a:t>
            </a:r>
          </a:p>
          <a:p>
            <a:pPr marL="457200" lvl="1" indent="0">
              <a:buNone/>
            </a:pPr>
            <a:r>
              <a:rPr lang="fr-FR" sz="2400" dirty="0">
                <a:solidFill>
                  <a:srgbClr val="7030A0"/>
                </a:solidFill>
                <a:effectLst/>
              </a:rPr>
              <a:t>	var</a:t>
            </a:r>
            <a:r>
              <a:rPr lang="fr-FR" sz="2400" dirty="0">
                <a:effectLst/>
              </a:rPr>
              <a:t> points = [40, 100, , 5, 25, 10];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803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05B7-7E6B-4BED-BF7E-E1071997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 Null Vs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E88B-0EE9-4959-944C-08A6A56D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46" y="2222572"/>
            <a:ext cx="6197999" cy="4287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Undefined</a:t>
            </a:r>
            <a:r>
              <a:rPr lang="en-US" dirty="0"/>
              <a:t> is the value of a declared variable that is not initialized</a:t>
            </a:r>
          </a:p>
          <a:p>
            <a:pPr lvl="1"/>
            <a:r>
              <a:rPr lang="en-US" dirty="0">
                <a:effectLst/>
              </a:rPr>
              <a:t>Use if (</a:t>
            </a:r>
            <a:r>
              <a:rPr lang="en-US" dirty="0" err="1">
                <a:solidFill>
                  <a:srgbClr val="7030A0"/>
                </a:solidFill>
                <a:effectLst/>
              </a:rPr>
              <a:t>typeof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myObj</a:t>
            </a:r>
            <a:r>
              <a:rPr lang="en-US" dirty="0">
                <a:effectLst/>
              </a:rPr>
              <a:t> === "undefined")</a:t>
            </a:r>
            <a:br>
              <a:rPr lang="en-US" dirty="0">
                <a:effectLst/>
              </a:rPr>
            </a:b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Null </a:t>
            </a:r>
            <a:r>
              <a:rPr lang="en-US" dirty="0"/>
              <a:t>is a assigned value that represents nothing</a:t>
            </a:r>
          </a:p>
          <a:p>
            <a:pPr lvl="1"/>
            <a:r>
              <a:rPr lang="en-US" dirty="0">
                <a:effectLst/>
              </a:rPr>
              <a:t>Do NOT use if (</a:t>
            </a:r>
            <a:r>
              <a:rPr lang="en-US" dirty="0" err="1">
                <a:effectLst/>
              </a:rPr>
              <a:t>myObj</a:t>
            </a:r>
            <a:r>
              <a:rPr lang="en-US" dirty="0">
                <a:effectLst/>
              </a:rPr>
              <a:t> === null) since it will cause an error if it is undefined</a:t>
            </a:r>
            <a:br>
              <a:rPr lang="en-US" dirty="0">
                <a:effectLst/>
              </a:rPr>
            </a:br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NaN</a:t>
            </a:r>
            <a:r>
              <a:rPr lang="en-US" dirty="0"/>
              <a:t> stands for Not-a-Number and results from a string that cannot be parsed</a:t>
            </a:r>
          </a:p>
          <a:p>
            <a:pPr lvl="1"/>
            <a:r>
              <a:rPr lang="en-US" dirty="0">
                <a:effectLst/>
              </a:rPr>
              <a:t>EX: “Banana” – 10 =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</p:txBody>
      </p:sp>
      <p:pic>
        <p:nvPicPr>
          <p:cNvPr id="5" name="Picture 4" descr="A picture containing photo&#10;&#10;Description automatically generated">
            <a:extLst>
              <a:ext uri="{FF2B5EF4-FFF2-40B4-BE49-F238E27FC236}">
                <a16:creationId xmlns:a16="http://schemas.microsoft.com/office/drawing/2014/main" id="{666885C5-6450-44F3-9756-543FA0B7F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9"/>
          <a:stretch/>
        </p:blipFill>
        <p:spPr>
          <a:xfrm>
            <a:off x="7103546" y="2671412"/>
            <a:ext cx="4551008" cy="3599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97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1512-2131-4B93-B325-23E4CA22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7EB9-7052-45A5-9C2A-74D74004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54329" cy="39210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JavaScript, a variable can be declared after it has been used.</a:t>
            </a:r>
          </a:p>
          <a:p>
            <a:r>
              <a:rPr lang="en-US" dirty="0"/>
              <a:t>Hoisting is JavaScript's default behavior of moving all declarations to the top of the current scope</a:t>
            </a:r>
          </a:p>
          <a:p>
            <a:pPr marL="457200" lvl="1" indent="0">
              <a:buNone/>
            </a:pPr>
            <a:r>
              <a:rPr lang="en-US" sz="2200" dirty="0">
                <a:effectLst/>
              </a:rPr>
              <a:t>x = 5; // Assign 5 to x</a:t>
            </a: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r>
              <a:rPr lang="en-US" sz="2200" dirty="0">
                <a:solidFill>
                  <a:srgbClr val="7030A0"/>
                </a:solidFill>
                <a:effectLst/>
              </a:rPr>
              <a:t>var</a:t>
            </a:r>
            <a:r>
              <a:rPr lang="en-US" sz="2200" dirty="0">
                <a:effectLst/>
              </a:rPr>
              <a:t> x; </a:t>
            </a:r>
          </a:p>
          <a:p>
            <a:r>
              <a:rPr lang="en-US" dirty="0"/>
              <a:t>JavaScript only hoists declarations, not initializations.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7030A0"/>
                </a:solidFill>
                <a:effectLst/>
              </a:rPr>
              <a:t>var</a:t>
            </a:r>
            <a:r>
              <a:rPr lang="en-US" sz="2200" dirty="0">
                <a:effectLst/>
              </a:rPr>
              <a:t> x = 5;  // Initialize x</a:t>
            </a: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r>
              <a:rPr lang="en-US" sz="2200" dirty="0">
                <a:solidFill>
                  <a:srgbClr val="7030A0"/>
                </a:solidFill>
                <a:effectLst/>
              </a:rPr>
              <a:t>var</a:t>
            </a:r>
            <a:r>
              <a:rPr lang="en-US" sz="2200" dirty="0">
                <a:effectLst/>
              </a:rPr>
              <a:t> string = x + " " + y;  // Displays “5 undefined”</a:t>
            </a:r>
            <a:br>
              <a:rPr lang="en-US" sz="2200" dirty="0">
                <a:effectLst/>
              </a:rPr>
            </a:br>
            <a:br>
              <a:rPr lang="en-US" sz="2200" dirty="0">
                <a:effectLst/>
              </a:rPr>
            </a:br>
            <a:r>
              <a:rPr lang="en-US" sz="2200" dirty="0">
                <a:solidFill>
                  <a:srgbClr val="7030A0"/>
                </a:solidFill>
                <a:effectLst/>
              </a:rPr>
              <a:t>var</a:t>
            </a:r>
            <a:r>
              <a:rPr lang="en-US" sz="2200" dirty="0">
                <a:effectLst/>
              </a:rPr>
              <a:t> y = 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804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A646C9-45A7-42DD-AC43-717B4CB0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SyntaxError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3FB32-3040-4C48-B866-72D1EF17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01" y="2336872"/>
            <a:ext cx="6211098" cy="40258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for (let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5,; ++</a:t>
            </a:r>
            <a:r>
              <a:rPr lang="en-US" sz="2600" dirty="0" err="1"/>
              <a:t>i</a:t>
            </a:r>
            <a:r>
              <a:rPr lang="en-US" sz="2600" dirty="0"/>
              <a:t>) {</a:t>
            </a:r>
          </a:p>
          <a:p>
            <a:pPr marL="0" indent="0">
              <a:buNone/>
            </a:pPr>
            <a:r>
              <a:rPr lang="en-US" sz="2600" dirty="0"/>
              <a:t>  console.log(</a:t>
            </a:r>
            <a:r>
              <a:rPr lang="en-US" sz="2600" dirty="0" err="1"/>
              <a:t>i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SyntaxError</a:t>
            </a:r>
            <a:r>
              <a:rPr lang="en-US" dirty="0"/>
              <a:t>: expected expression, got ‘)’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Tokens: </a:t>
            </a:r>
            <a:r>
              <a:rPr lang="en-US" dirty="0"/>
              <a:t>These are words or symbols used to specify the logic of the application. These include things like +, -, ?, if, else, and var.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Control characters: </a:t>
            </a:r>
            <a:r>
              <a:rPr lang="en-US" dirty="0"/>
              <a:t>A subset of tokens which are used to direct the “flow” of the code into code blocks.</a:t>
            </a:r>
          </a:p>
        </p:txBody>
      </p:sp>
      <p:pic>
        <p:nvPicPr>
          <p:cNvPr id="12" name="Picture 11" descr="A picture containing person, photo, man, standing&#10;&#10;Description automatically generated">
            <a:extLst>
              <a:ext uri="{FF2B5EF4-FFF2-40B4-BE49-F238E27FC236}">
                <a16:creationId xmlns:a16="http://schemas.microsoft.com/office/drawing/2014/main" id="{63D6D8CD-9C0B-4FA8-8CC9-62AB32C39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8"/>
          <a:stretch/>
        </p:blipFill>
        <p:spPr>
          <a:xfrm>
            <a:off x="6820299" y="2678629"/>
            <a:ext cx="4762500" cy="3502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598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2DA7-2EBD-480B-AA75-4C4D5A83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Uncaught </a:t>
            </a:r>
            <a:r>
              <a:rPr lang="en-US" b="1" dirty="0" err="1"/>
              <a:t>TypeError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01D7-F133-41DD-B3AC-C9CE2BCF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var</a:t>
            </a:r>
            <a:r>
              <a:rPr lang="en-US" dirty="0"/>
              <a:t> foo;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var</a:t>
            </a:r>
            <a:r>
              <a:rPr lang="en-US" dirty="0"/>
              <a:t> temp = </a:t>
            </a:r>
            <a:r>
              <a:rPr lang="en-US" dirty="0" err="1"/>
              <a:t>foo.bar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>
                <a:solidFill>
                  <a:srgbClr val="FFFF00"/>
                </a:solidFill>
              </a:rPr>
              <a:t>Uncaught </a:t>
            </a:r>
            <a:r>
              <a:rPr lang="en-US" dirty="0" err="1">
                <a:solidFill>
                  <a:srgbClr val="FFFF00"/>
                </a:solidFill>
              </a:rPr>
              <a:t>TypeError</a:t>
            </a:r>
            <a:r>
              <a:rPr lang="en-US" dirty="0"/>
              <a:t>: Cannot read property ‘bar’ of undefined at &lt;anonymous&gt;:1:5</a:t>
            </a:r>
          </a:p>
        </p:txBody>
      </p:sp>
    </p:spTree>
    <p:extLst>
      <p:ext uri="{BB962C8B-B14F-4D97-AF65-F5344CB8AC3E}">
        <p14:creationId xmlns:p14="http://schemas.microsoft.com/office/powerpoint/2010/main" val="40791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3B1A-6AAC-4CE6-89E9-91EE9E8C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Uncaught </a:t>
            </a:r>
            <a:r>
              <a:rPr lang="en-US" b="1" dirty="0" err="1"/>
              <a:t>RangeError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B78-8EAA-4012-9292-F9E7D782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</a:t>
            </a:r>
            <a:r>
              <a:rPr lang="en-US" dirty="0">
                <a:solidFill>
                  <a:srgbClr val="7030A0"/>
                </a:solidFill>
              </a:rPr>
              <a:t> new </a:t>
            </a:r>
            <a:r>
              <a:rPr lang="en-US" dirty="0"/>
              <a:t>Array(1);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recursive(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[0] = new Array(1);</a:t>
            </a:r>
          </a:p>
          <a:p>
            <a:pPr marL="0" indent="0">
              <a:buNone/>
            </a:pPr>
            <a:r>
              <a:rPr lang="en-US" dirty="0"/>
              <a:t>	recursive(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>
                <a:solidFill>
                  <a:srgbClr val="7030A0"/>
                </a:solidFill>
              </a:rPr>
              <a:t>Uncaught </a:t>
            </a:r>
            <a:r>
              <a:rPr lang="en-US" dirty="0" err="1">
                <a:solidFill>
                  <a:srgbClr val="7030A0"/>
                </a:solidFill>
              </a:rPr>
              <a:t>RangeError</a:t>
            </a:r>
            <a:r>
              <a:rPr lang="en-US" dirty="0"/>
              <a:t>: Maximum call stack size exceed</a:t>
            </a:r>
          </a:p>
        </p:txBody>
      </p:sp>
    </p:spTree>
    <p:extLst>
      <p:ext uri="{BB962C8B-B14F-4D97-AF65-F5344CB8AC3E}">
        <p14:creationId xmlns:p14="http://schemas.microsoft.com/office/powerpoint/2010/main" val="187856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897A-A389-48D8-8DF7-269EC3DE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ReferenceError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EF55-1D74-4148-9512-D17B9874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test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var</a:t>
            </a:r>
            <a:r>
              <a:rPr lang="en-US" dirty="0"/>
              <a:t> foo;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console</a:t>
            </a:r>
            <a:r>
              <a:rPr lang="en-US" dirty="0"/>
              <a:t>.log(foo);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>
                <a:solidFill>
                  <a:srgbClr val="7030A0"/>
                </a:solidFill>
              </a:rPr>
              <a:t>ReferenceError</a:t>
            </a:r>
            <a:r>
              <a:rPr lang="en-US" dirty="0"/>
              <a:t>: ‘foo’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73214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2F30-2779-4D42-87F6-7F305C90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7AA8-84AE-4AF8-845A-DCF9C452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/>
              <a:t>Instead of causing a crash that ends a program, you can anticipate and handle a potential error</a:t>
            </a:r>
          </a:p>
          <a:p>
            <a:r>
              <a:rPr lang="en-US" dirty="0"/>
              <a:t>For example an errors like an incorrect file path or password should not break everything</a:t>
            </a:r>
          </a:p>
          <a:p>
            <a:r>
              <a:rPr lang="en-US" dirty="0"/>
              <a:t>This provides a better user experience and aids in logging issues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Error</a:t>
            </a:r>
            <a:r>
              <a:rPr lang="en-US" dirty="0">
                <a:solidFill>
                  <a:srgbClr val="7030A0"/>
                </a:solidFill>
              </a:rPr>
              <a:t> Object </a:t>
            </a:r>
            <a:r>
              <a:rPr lang="en-US" dirty="0"/>
              <a:t>has two properties: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543EDD-BE52-44B7-93F6-EAF94CE8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1885"/>
              </p:ext>
            </p:extLst>
          </p:nvPr>
        </p:nvGraphicFramePr>
        <p:xfrm>
          <a:off x="1897818" y="5043011"/>
          <a:ext cx="7195025" cy="11887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3851">
                  <a:extLst>
                    <a:ext uri="{9D8B030D-6E8A-4147-A177-3AD203B41FA5}">
                      <a16:colId xmlns:a16="http://schemas.microsoft.com/office/drawing/2014/main" val="866920201"/>
                    </a:ext>
                  </a:extLst>
                </a:gridCol>
                <a:gridCol w="5181174">
                  <a:extLst>
                    <a:ext uri="{9D8B030D-6E8A-4147-A177-3AD203B41FA5}">
                      <a16:colId xmlns:a16="http://schemas.microsoft.com/office/drawing/2014/main" val="2645448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Property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2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Sets or returns an error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77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message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Sets or returns an error message (a 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26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96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AB33-E8DF-4EA9-8624-ECE29821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86FE6-9082-4493-9BF2-D9AF9B5D3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8" cy="359931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solidFill>
                  <a:srgbClr val="7030A0"/>
                </a:solidFill>
              </a:rPr>
              <a:t>try</a:t>
            </a:r>
            <a:r>
              <a:rPr lang="en-US" sz="2200" dirty="0"/>
              <a:t> statement encloses the block of code you wish to capture errors for</a:t>
            </a:r>
          </a:p>
          <a:p>
            <a:endParaRPr lang="en-US" sz="2200" dirty="0"/>
          </a:p>
          <a:p>
            <a:r>
              <a:rPr lang="en-US" sz="2200" dirty="0"/>
              <a:t>The</a:t>
            </a:r>
            <a:r>
              <a:rPr lang="en-US" sz="2200" dirty="0">
                <a:solidFill>
                  <a:srgbClr val="7030A0"/>
                </a:solidFill>
              </a:rPr>
              <a:t> catch</a:t>
            </a:r>
            <a:r>
              <a:rPr lang="en-US" sz="2200" dirty="0"/>
              <a:t> statement represents what should be done if an error is caught</a:t>
            </a:r>
          </a:p>
          <a:p>
            <a:endParaRPr lang="en-US" sz="2200" dirty="0"/>
          </a:p>
          <a:p>
            <a:r>
              <a:rPr lang="en-US" sz="2200" dirty="0"/>
              <a:t>The</a:t>
            </a:r>
            <a:r>
              <a:rPr lang="en-US" sz="2200" dirty="0">
                <a:solidFill>
                  <a:srgbClr val="7030A0"/>
                </a:solidFill>
              </a:rPr>
              <a:t> finally </a:t>
            </a:r>
            <a:r>
              <a:rPr lang="en-US" sz="2200" dirty="0"/>
              <a:t>statement executes code regardless of whether the catch is triggered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3DE78-190A-46DE-A8C6-06CDB2116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573" y="2336873"/>
            <a:ext cx="4700058" cy="3940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/>
              </a:rPr>
              <a:t>try </a:t>
            </a:r>
            <a:r>
              <a:rPr lang="en-US" dirty="0">
                <a:effectLst/>
              </a:rPr>
              <a:t>{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 </a:t>
            </a:r>
            <a:r>
              <a:rPr lang="en-US" dirty="0" err="1">
                <a:effectLst/>
              </a:rPr>
              <a:t>adddlert</a:t>
            </a:r>
            <a:r>
              <a:rPr lang="en-US" dirty="0">
                <a:effectLst/>
              </a:rPr>
              <a:t>("Welcome guest!");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}</a:t>
            </a:r>
            <a:br>
              <a:rPr lang="en-US" dirty="0">
                <a:effectLst/>
              </a:rPr>
            </a:br>
            <a:r>
              <a:rPr lang="en-US" dirty="0">
                <a:solidFill>
                  <a:srgbClr val="7030A0"/>
                </a:solidFill>
                <a:effectLst/>
              </a:rPr>
              <a:t>catch</a:t>
            </a:r>
            <a:r>
              <a:rPr lang="en-US" dirty="0">
                <a:effectLst/>
              </a:rPr>
              <a:t>(err) {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 </a:t>
            </a:r>
            <a:r>
              <a:rPr lang="en-US" dirty="0">
                <a:solidFill>
                  <a:srgbClr val="7030A0"/>
                </a:solidFill>
                <a:effectLst/>
              </a:rPr>
              <a:t>console</a:t>
            </a:r>
            <a:r>
              <a:rPr lang="en-US" dirty="0">
                <a:effectLst/>
              </a:rPr>
              <a:t>.log(</a:t>
            </a:r>
            <a:r>
              <a:rPr lang="en-US" dirty="0" err="1">
                <a:effectLst/>
              </a:rPr>
              <a:t>err.message</a:t>
            </a:r>
            <a:r>
              <a:rPr lang="en-US" dirty="0">
                <a:effectLst/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rgbClr val="7030A0"/>
                </a:solidFill>
                <a:effectLst/>
              </a:rPr>
              <a:t>return</a:t>
            </a:r>
            <a:r>
              <a:rPr lang="en-US" dirty="0">
                <a:effectLst/>
              </a:rPr>
              <a:t>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/>
              </a:rPr>
              <a:t>finally </a:t>
            </a:r>
            <a:r>
              <a:rPr lang="en-US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x = 11;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}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//</a:t>
            </a:r>
            <a:r>
              <a:rPr lang="en-US" dirty="0" err="1">
                <a:effectLst/>
              </a:rPr>
              <a:t>adddlert</a:t>
            </a:r>
            <a:r>
              <a:rPr lang="en-US" dirty="0">
                <a:effectLst/>
              </a:rPr>
              <a:t> is not defined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358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2DC-9B82-4E9B-A72F-5E7AF2AB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A4E77F0D-2B5C-40F0-9939-7146F11B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dirty="0"/>
              <a:t>Open source, cross-platform runtime environment for JavaScript</a:t>
            </a:r>
          </a:p>
          <a:p>
            <a:r>
              <a:rPr lang="en-US" dirty="0"/>
              <a:t>Built on Google Chrome's JavaScript Engine</a:t>
            </a:r>
          </a:p>
          <a:p>
            <a:r>
              <a:rPr lang="en-US" dirty="0"/>
              <a:t>Executes code outside of a traditional web browser</a:t>
            </a:r>
          </a:p>
          <a:p>
            <a:r>
              <a:rPr lang="en-US" dirty="0"/>
              <a:t>Interacts with Atom to run JavaScript code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E144F-340E-496B-A89F-37408B4F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9106" y="2587398"/>
            <a:ext cx="3889779" cy="23800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52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1C7-6514-4FF0-A710-7BF5D3E7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EB11-45B1-4D0B-AB5B-A34A15F6B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7030A0"/>
                </a:solidFill>
              </a:rPr>
              <a:t>throw </a:t>
            </a:r>
            <a:r>
              <a:rPr lang="en-US" sz="2400" dirty="0"/>
              <a:t>statement allows you to create your own custom errors</a:t>
            </a:r>
          </a:p>
          <a:p>
            <a:r>
              <a:rPr lang="en-US" sz="2400" dirty="0"/>
              <a:t>The exception can be a JavaScript </a:t>
            </a:r>
            <a:r>
              <a:rPr lang="en-US" sz="2400" dirty="0">
                <a:solidFill>
                  <a:srgbClr val="FFFF00"/>
                </a:solidFill>
              </a:rPr>
              <a:t>String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Number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Boolean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25D693-E74C-4C42-B5A7-E3F34D1B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2"/>
            <a:ext cx="4700058" cy="383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effectLst/>
              </a:rPr>
              <a:t>try </a:t>
            </a:r>
            <a:r>
              <a:rPr lang="en-US" sz="2400" dirty="0">
                <a:effectLst/>
              </a:rPr>
              <a:t>{ 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    </a:t>
            </a:r>
            <a:r>
              <a:rPr lang="en-US" sz="2400" dirty="0">
                <a:solidFill>
                  <a:srgbClr val="7030A0"/>
                </a:solidFill>
                <a:effectLst/>
              </a:rPr>
              <a:t>if</a:t>
            </a:r>
            <a:r>
              <a:rPr lang="en-US" sz="2400" dirty="0">
                <a:effectLst/>
              </a:rPr>
              <a:t>(x == "") {</a:t>
            </a:r>
            <a:r>
              <a:rPr lang="en-US" sz="2400" dirty="0">
                <a:solidFill>
                  <a:srgbClr val="7030A0"/>
                </a:solidFill>
                <a:effectLst/>
              </a:rPr>
              <a:t>throw</a:t>
            </a:r>
            <a:r>
              <a:rPr lang="en-US" sz="2400" dirty="0">
                <a:effectLst/>
              </a:rPr>
              <a:t> "empty";}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    </a:t>
            </a:r>
            <a:r>
              <a:rPr lang="en-US" sz="2400" dirty="0">
                <a:solidFill>
                  <a:srgbClr val="7030A0"/>
                </a:solidFill>
                <a:effectLst/>
              </a:rPr>
              <a:t>if</a:t>
            </a:r>
            <a:r>
              <a:rPr lang="en-US" sz="2400" dirty="0">
                <a:effectLst/>
              </a:rPr>
              <a:t>(x &lt; 5) {</a:t>
            </a:r>
            <a:r>
              <a:rPr lang="en-US" sz="2400" dirty="0">
                <a:solidFill>
                  <a:srgbClr val="7030A0"/>
                </a:solidFill>
                <a:effectLst/>
              </a:rPr>
              <a:t>throw</a:t>
            </a:r>
            <a:r>
              <a:rPr lang="en-US" sz="2400" dirty="0">
                <a:effectLst/>
              </a:rPr>
              <a:t> "too low";}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    </a:t>
            </a:r>
            <a:r>
              <a:rPr lang="en-US" sz="2400" dirty="0">
                <a:solidFill>
                  <a:srgbClr val="7030A0"/>
                </a:solidFill>
                <a:effectLst/>
              </a:rPr>
              <a:t>if</a:t>
            </a:r>
            <a:r>
              <a:rPr lang="en-US" sz="2400" dirty="0">
                <a:effectLst/>
              </a:rPr>
              <a:t>(x &gt; 10) {</a:t>
            </a:r>
            <a:r>
              <a:rPr lang="en-US" sz="2400" dirty="0">
                <a:solidFill>
                  <a:srgbClr val="7030A0"/>
                </a:solidFill>
                <a:effectLst/>
              </a:rPr>
              <a:t>throw </a:t>
            </a:r>
            <a:r>
              <a:rPr lang="en-US" sz="2400" dirty="0">
                <a:effectLst/>
              </a:rPr>
              <a:t>"too high";}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  }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  </a:t>
            </a:r>
            <a:r>
              <a:rPr lang="en-US" sz="2400" dirty="0">
                <a:solidFill>
                  <a:srgbClr val="7030A0"/>
                </a:solidFill>
                <a:effectLst/>
              </a:rPr>
              <a:t>catch</a:t>
            </a:r>
            <a:r>
              <a:rPr lang="en-US" sz="2400" dirty="0">
                <a:effectLst/>
              </a:rPr>
              <a:t>(err) {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    console.log(err);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  }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7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C52E58-62CD-4B3B-8FB7-7F9F670BB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24"/>
          <a:stretch/>
        </p:blipFill>
        <p:spPr>
          <a:xfrm>
            <a:off x="7794751" y="254001"/>
            <a:ext cx="4143783" cy="63550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7339A-2373-46BC-B52E-0E7F11C7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In Summary: Debugging is Life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CC2282-7CD9-41F3-88E9-35695FF1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dirty="0"/>
              <a:t>It may feel like you spend more time debugging than coding</a:t>
            </a:r>
          </a:p>
          <a:p>
            <a:r>
              <a:rPr lang="en-US" dirty="0"/>
              <a:t>Even the best programmers get bugs in their code</a:t>
            </a:r>
          </a:p>
          <a:p>
            <a:r>
              <a:rPr lang="en-US" dirty="0"/>
              <a:t>Have a coding buddy help you debug when possible</a:t>
            </a:r>
          </a:p>
          <a:p>
            <a:r>
              <a:rPr lang="en-US" dirty="0"/>
              <a:t>Debugging does get easier over time</a:t>
            </a:r>
          </a:p>
          <a:p>
            <a:pPr lvl="1"/>
            <a:r>
              <a:rPr lang="en-US" dirty="0"/>
              <a:t>Syntax errors will decrease as you get comfortable with the language</a:t>
            </a:r>
          </a:p>
        </p:txBody>
      </p:sp>
    </p:spTree>
    <p:extLst>
      <p:ext uri="{BB962C8B-B14F-4D97-AF65-F5344CB8AC3E}">
        <p14:creationId xmlns:p14="http://schemas.microsoft.com/office/powerpoint/2010/main" val="22402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CF33-3E00-462D-9862-17845DEA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Commenting </a:t>
            </a:r>
            <a:r>
              <a:rPr lang="en-US" sz="1200" dirty="0"/>
              <a:t>(please do it)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7C9E-003A-4420-B9E8-0F58E827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666999"/>
            <a:ext cx="6581775" cy="3124201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Comments are authored explanations of code that are ignored by the computer when executing code</a:t>
            </a:r>
          </a:p>
          <a:p>
            <a:r>
              <a:rPr lang="en-US" sz="2500" dirty="0"/>
              <a:t>// This is a single line comment</a:t>
            </a:r>
          </a:p>
          <a:p>
            <a:r>
              <a:rPr lang="en-US" sz="2500" dirty="0"/>
              <a:t>/* This is a comment is block comment.</a:t>
            </a:r>
          </a:p>
          <a:p>
            <a:pPr marL="0" indent="0">
              <a:buNone/>
            </a:pPr>
            <a:r>
              <a:rPr lang="en-US" sz="2500" dirty="0"/>
              <a:t>	It can span 2 or more lines. */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90EB7-1E79-4467-8560-AA637732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0"/>
            <a:ext cx="451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8AF5-56F3-499A-8A1B-4C802E19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Good Commenting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8A20-E407-419B-9F94-7C6CC24E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50" y="2336873"/>
            <a:ext cx="6762750" cy="3599316"/>
          </a:xfrm>
        </p:spPr>
        <p:txBody>
          <a:bodyPr>
            <a:normAutofit/>
          </a:bodyPr>
          <a:lstStyle/>
          <a:p>
            <a:r>
              <a:rPr lang="en-US" dirty="0"/>
              <a:t>Stick with the simplest notations </a:t>
            </a:r>
          </a:p>
          <a:p>
            <a:r>
              <a:rPr lang="en-US" dirty="0"/>
              <a:t>Highlight confusing and/or important lines of code</a:t>
            </a:r>
          </a:p>
          <a:p>
            <a:r>
              <a:rPr lang="en-US" dirty="0"/>
              <a:t>Good code explains itself to a point </a:t>
            </a:r>
          </a:p>
          <a:p>
            <a:pPr lvl="1"/>
            <a:r>
              <a:rPr lang="en-US" sz="2400" dirty="0"/>
              <a:t>Proper variable naming goes a long way</a:t>
            </a:r>
          </a:p>
          <a:p>
            <a:pPr lvl="1"/>
            <a:r>
              <a:rPr lang="en-US" sz="2400" dirty="0"/>
              <a:t>Syntax and spacing increases readability</a:t>
            </a:r>
          </a:p>
          <a:p>
            <a:r>
              <a:rPr lang="en-US" dirty="0"/>
              <a:t>Objects do well with thorough comments</a:t>
            </a: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C01007B7-7421-4F66-8C14-0ABB6DDA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94577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0C15-452E-4BDD-84C5-6E201705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C63D-827F-42AA-ADCE-76C8D9E5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definition: the process of finding and resolving defects or problems within a computer program that prevent correct operation</a:t>
            </a:r>
            <a:r>
              <a:rPr lang="en-US" b="1" dirty="0"/>
              <a:t>.</a:t>
            </a:r>
          </a:p>
          <a:p>
            <a:r>
              <a:rPr lang="en-US" dirty="0"/>
              <a:t>Informal definition: </a:t>
            </a: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D6773F96-0A25-470B-AF92-D70633F8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727" y="3480904"/>
            <a:ext cx="6094484" cy="29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2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376F-E5F8-4767-9E1E-83090E89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 and Logging is Your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7428-6E13-4022-AA0E-F2DC4760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console.log() displays JavaScript values in the debugger window</a:t>
            </a:r>
          </a:p>
          <a:p>
            <a:pPr lvl="1"/>
            <a:r>
              <a:rPr lang="en-US" sz="2400" dirty="0"/>
              <a:t>A great way to “print” the progress of your program and see results at given  </a:t>
            </a:r>
          </a:p>
          <a:p>
            <a:r>
              <a:rPr lang="en-US" sz="2800" dirty="0"/>
              <a:t>You can set breakpoints in the JavaScript code.</a:t>
            </a:r>
          </a:p>
          <a:p>
            <a:pPr lvl="1"/>
            <a:r>
              <a:rPr lang="en-US" sz="2400" dirty="0"/>
              <a:t>Stops the JavaScript code</a:t>
            </a:r>
          </a:p>
          <a:p>
            <a:pPr lvl="1"/>
            <a:r>
              <a:rPr lang="en-US" sz="2400" dirty="0"/>
              <a:t>Allows you to observe multiple values at the time of breakpoint</a:t>
            </a:r>
          </a:p>
          <a:p>
            <a:pPr lvl="1"/>
            <a:r>
              <a:rPr lang="en-US" sz="2400" dirty="0"/>
              <a:t>Resume the code until another breakpoint is found or the code fully executes.</a:t>
            </a:r>
          </a:p>
        </p:txBody>
      </p:sp>
    </p:spTree>
    <p:extLst>
      <p:ext uri="{BB962C8B-B14F-4D97-AF65-F5344CB8AC3E}">
        <p14:creationId xmlns:p14="http://schemas.microsoft.com/office/powerpoint/2010/main" val="354838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122C-E5B8-4320-B6E9-38DF1EB6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JavaScript Errors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CC38-523A-486C-B755-5450F109E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Soft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7801-6145-47C4-B181-D4E9A2EAD9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Misused Assignment Operator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“Breaking” Statements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Floats are Weird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Trailing Commas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Undefined vs Null vs </a:t>
            </a:r>
            <a:r>
              <a:rPr lang="en-US" sz="2200" dirty="0" err="1"/>
              <a:t>NaN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Variable Hoisting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FB0C3-CE29-4091-AC02-591BD0C62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 Errors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FE2D60-163E-4F9C-A901-B9659BD9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350" y="3030538"/>
            <a:ext cx="4700588" cy="2905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Uncaught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SyntaxError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Uncaught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TypeError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Uncaught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RangeError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Uncaught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ReferenceError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00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AD2E-D13D-4487-BB52-11E05044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Misused Assignment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B3CC-7919-4450-84CE-D5F937AC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3819525"/>
            <a:ext cx="9613861" cy="3599316"/>
          </a:xfrm>
        </p:spPr>
        <p:txBody>
          <a:bodyPr numCol="5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effectLst/>
              </a:rPr>
              <a:t>var</a:t>
            </a:r>
            <a:r>
              <a:rPr lang="en-US" sz="2800" dirty="0">
                <a:effectLst/>
              </a:rPr>
              <a:t> x = 1;</a:t>
            </a:r>
            <a:br>
              <a:rPr lang="en-US" sz="2800" dirty="0">
                <a:effectLst/>
              </a:rPr>
            </a:br>
            <a:r>
              <a:rPr lang="en-US" sz="2800" dirty="0">
                <a:solidFill>
                  <a:srgbClr val="7030A0"/>
                </a:solidFill>
                <a:effectLst/>
              </a:rPr>
              <a:t>if</a:t>
            </a:r>
            <a:r>
              <a:rPr lang="en-US" sz="2800" dirty="0">
                <a:effectLst/>
              </a:rPr>
              <a:t> (x == 10)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</a:rPr>
              <a:t>//if returns false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FF00"/>
                </a:solidFill>
                <a:effectLst/>
              </a:rPr>
              <a:t>VS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effectLst/>
              </a:rPr>
              <a:t>var </a:t>
            </a:r>
            <a:r>
              <a:rPr lang="en-US" sz="2800" dirty="0">
                <a:effectLst/>
              </a:rPr>
              <a:t>x = 1;</a:t>
            </a:r>
            <a:br>
              <a:rPr lang="en-US" sz="2800" dirty="0">
                <a:effectLst/>
              </a:rPr>
            </a:br>
            <a:r>
              <a:rPr lang="en-US" sz="2800" dirty="0">
                <a:solidFill>
                  <a:srgbClr val="7030A0"/>
                </a:solidFill>
                <a:effectLst/>
              </a:rPr>
              <a:t>if</a:t>
            </a:r>
            <a:r>
              <a:rPr lang="en-US" sz="2800" dirty="0">
                <a:effectLst/>
              </a:rPr>
              <a:t> (x =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</a:rPr>
              <a:t>//if returns true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effectLst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FFFF00"/>
                </a:solidFill>
                <a:effectLst/>
              </a:rPr>
              <a:t>VS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effectLst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effectLst/>
              </a:rPr>
              <a:t>var </a:t>
            </a:r>
            <a:r>
              <a:rPr lang="en-US" sz="2800" dirty="0">
                <a:effectLst/>
              </a:rPr>
              <a:t>x = 1;</a:t>
            </a:r>
            <a:br>
              <a:rPr lang="en-US" sz="2800" dirty="0">
                <a:effectLst/>
              </a:rPr>
            </a:br>
            <a:r>
              <a:rPr lang="en-US" sz="2800" dirty="0">
                <a:solidFill>
                  <a:srgbClr val="7030A0"/>
                </a:solidFill>
                <a:effectLst/>
              </a:rPr>
              <a:t>if</a:t>
            </a:r>
            <a:r>
              <a:rPr lang="en-US" sz="2800" dirty="0">
                <a:effectLst/>
              </a:rPr>
              <a:t> (x = 0)</a:t>
            </a:r>
            <a:endParaRPr lang="en-US" sz="280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</a:rPr>
              <a:t>//if returns false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5C785-7A63-4D53-B58C-C0215FB769DA}"/>
              </a:ext>
            </a:extLst>
          </p:cNvPr>
          <p:cNvSpPr txBox="1"/>
          <p:nvPr/>
        </p:nvSpPr>
        <p:spPr>
          <a:xfrm>
            <a:off x="1343024" y="2362200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 allows you to assign variables within logic statements. …It’s awful</a:t>
            </a:r>
          </a:p>
        </p:txBody>
      </p:sp>
    </p:spTree>
    <p:extLst>
      <p:ext uri="{BB962C8B-B14F-4D97-AF65-F5344CB8AC3E}">
        <p14:creationId xmlns:p14="http://schemas.microsoft.com/office/powerpoint/2010/main" val="158024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995-8274-4BF1-82DA-5326F5E3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“Breaking”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68AC-1D4D-4C45-B432-1EF65139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044877"/>
          </a:xfrm>
        </p:spPr>
        <p:txBody>
          <a:bodyPr>
            <a:normAutofit/>
          </a:bodyPr>
          <a:lstStyle/>
          <a:p>
            <a:r>
              <a:rPr lang="en-US" dirty="0"/>
              <a:t>JavaScript will allow you to break a statement into two lines. </a:t>
            </a:r>
          </a:p>
          <a:p>
            <a:endParaRPr lang="en-US" dirty="0"/>
          </a:p>
          <a:p>
            <a:r>
              <a:rPr lang="en-US" dirty="0"/>
              <a:t>However you can not split a string without a backslash</a:t>
            </a:r>
          </a:p>
          <a:p>
            <a:endParaRPr lang="en-US" dirty="0"/>
          </a:p>
          <a:p>
            <a:r>
              <a:rPr lang="en-US" dirty="0"/>
              <a:t>You can never break a return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6666-0685-4FE2-870A-42BE29B2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8448" y="2336872"/>
            <a:ext cx="4700058" cy="4121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/>
              </a:rPr>
              <a:t>var</a:t>
            </a:r>
            <a:r>
              <a:rPr lang="en-US" dirty="0">
                <a:effectLst/>
              </a:rPr>
              <a:t> x =		  </a:t>
            </a:r>
            <a:r>
              <a:rPr lang="en-US" dirty="0">
                <a:solidFill>
                  <a:srgbClr val="FFFF00"/>
                </a:solidFill>
                <a:effectLst/>
              </a:rPr>
              <a:t>OR</a:t>
            </a:r>
            <a:r>
              <a:rPr lang="en-US" dirty="0">
                <a:effectLst/>
              </a:rPr>
              <a:t>  </a:t>
            </a:r>
            <a:r>
              <a:rPr lang="en-US" dirty="0">
                <a:solidFill>
                  <a:srgbClr val="7030A0"/>
                </a:solidFill>
                <a:effectLst/>
              </a:rPr>
              <a:t>  var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"Hello World!";  	          x = 10;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/>
              </a:rPr>
              <a:t>var </a:t>
            </a:r>
            <a:r>
              <a:rPr lang="en-US" dirty="0">
                <a:effectLst/>
              </a:rPr>
              <a:t>x = "Hello \   </a:t>
            </a:r>
            <a:r>
              <a:rPr lang="en-US" dirty="0">
                <a:solidFill>
                  <a:srgbClr val="FFFF00"/>
                </a:solidFill>
                <a:effectLst/>
              </a:rPr>
              <a:t>NOT</a:t>
            </a:r>
            <a:r>
              <a:rPr lang="en-US" dirty="0">
                <a:effectLst/>
              </a:rPr>
              <a:t>   </a:t>
            </a:r>
            <a:r>
              <a:rPr lang="en-US" dirty="0">
                <a:solidFill>
                  <a:srgbClr val="7030A0"/>
                </a:solidFill>
                <a:effectLst/>
              </a:rPr>
              <a:t>var</a:t>
            </a:r>
            <a:r>
              <a:rPr lang="en-US" dirty="0">
                <a:effectLst/>
              </a:rPr>
              <a:t> x = "Hello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World!"; 	           World!";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myFunction</a:t>
            </a:r>
            <a:r>
              <a:rPr lang="en-US" dirty="0">
                <a:effectLst/>
              </a:rPr>
              <a:t>(a) {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 </a:t>
            </a:r>
            <a:r>
              <a:rPr lang="en-US" dirty="0">
                <a:solidFill>
                  <a:srgbClr val="7030A0"/>
                </a:solidFill>
                <a:effectLst/>
              </a:rPr>
              <a:t>var</a:t>
            </a:r>
            <a:r>
              <a:rPr lang="en-US" dirty="0">
                <a:effectLst/>
              </a:rPr>
              <a:t> power = 10; 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</a:t>
            </a:r>
            <a:r>
              <a:rPr lang="en-US" dirty="0">
                <a:solidFill>
                  <a:srgbClr val="7030A0"/>
                </a:solidFill>
                <a:effectLst/>
              </a:rPr>
              <a:t> return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 a * power;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4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D8E7140489243ABE9613F647C71FF" ma:contentTypeVersion="12" ma:contentTypeDescription="Create a new document." ma:contentTypeScope="" ma:versionID="5272beee34523994ae4e073eb1dcd5ef">
  <xsd:schema xmlns:xsd="http://www.w3.org/2001/XMLSchema" xmlns:xs="http://www.w3.org/2001/XMLSchema" xmlns:p="http://schemas.microsoft.com/office/2006/metadata/properties" xmlns:ns3="cb9d76ce-7971-4870-9b16-7c4d361b5169" xmlns:ns4="6dd7f594-8639-4b5a-99b2-a5d3f5ea0d28" targetNamespace="http://schemas.microsoft.com/office/2006/metadata/properties" ma:root="true" ma:fieldsID="0691047be857400cd9f0627bfe176734" ns3:_="" ns4:_="">
    <xsd:import namespace="cb9d76ce-7971-4870-9b16-7c4d361b5169"/>
    <xsd:import namespace="6dd7f594-8639-4b5a-99b2-a5d3f5ea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76ce-7971-4870-9b16-7c4d361b5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f594-8639-4b5a-99b2-a5d3f5ea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963AAD-507F-483C-83EB-B5859AA7FB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d76ce-7971-4870-9b16-7c4d361b5169"/>
    <ds:schemaRef ds:uri="6dd7f594-8639-4b5a-99b2-a5d3f5ea0d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FFA504-746B-48FE-8340-4C5A25C26E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B60D15-9D3A-4289-92EB-5909468B813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dd7f594-8639-4b5a-99b2-a5d3f5ea0d28"/>
    <ds:schemaRef ds:uri="cb9d76ce-7971-4870-9b16-7c4d361b516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774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Debugging &amp;  JavaScript Wrap-Up</vt:lpstr>
      <vt:lpstr>Node.js</vt:lpstr>
      <vt:lpstr>Commenting (please do it)</vt:lpstr>
      <vt:lpstr>Good Commenting Practices</vt:lpstr>
      <vt:lpstr>Debugging Basics</vt:lpstr>
      <vt:lpstr>Breakpoints and Logging is Your Friend</vt:lpstr>
      <vt:lpstr>Common JavaScript Errors</vt:lpstr>
      <vt:lpstr>Misused Assignment Operator</vt:lpstr>
      <vt:lpstr>“Breaking” Statements</vt:lpstr>
      <vt:lpstr>Floats are Weird</vt:lpstr>
      <vt:lpstr>Trailing Commas</vt:lpstr>
      <vt:lpstr>Undefined vs Null Vs NaN</vt:lpstr>
      <vt:lpstr>Variable Hoisting</vt:lpstr>
      <vt:lpstr>SyntaxError</vt:lpstr>
      <vt:lpstr>Uncaught TypeError</vt:lpstr>
      <vt:lpstr>Uncaught RangeError</vt:lpstr>
      <vt:lpstr>ReferenceError</vt:lpstr>
      <vt:lpstr>Error Handling</vt:lpstr>
      <vt:lpstr>Try-Catch Statements</vt:lpstr>
      <vt:lpstr>Throw</vt:lpstr>
      <vt:lpstr>In Summary: Debugging is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&amp;  JavaScript Wrap-Up</dc:title>
  <dc:creator>Zoe Marie Hines</dc:creator>
  <cp:lastModifiedBy>Zoe Marie Hines</cp:lastModifiedBy>
  <cp:revision>1</cp:revision>
  <dcterms:created xsi:type="dcterms:W3CDTF">2020-05-01T16:09:35Z</dcterms:created>
  <dcterms:modified xsi:type="dcterms:W3CDTF">2020-05-02T13:28:03Z</dcterms:modified>
</cp:coreProperties>
</file>