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8" r:id="rId4"/>
  </p:sldMasterIdLst>
  <p:sldIdLst>
    <p:sldId id="256" r:id="rId5"/>
    <p:sldId id="257" r:id="rId6"/>
    <p:sldId id="262" r:id="rId7"/>
    <p:sldId id="258" r:id="rId8"/>
    <p:sldId id="260" r:id="rId9"/>
    <p:sldId id="261" r:id="rId10"/>
    <p:sldId id="267" r:id="rId11"/>
    <p:sldId id="268" r:id="rId12"/>
    <p:sldId id="265" r:id="rId13"/>
    <p:sldId id="269" r:id="rId14"/>
    <p:sldId id="264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  <a:srgbClr val="0000CC"/>
    <a:srgbClr val="0000FF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2BE1A6-FB7D-4CDF-9147-932F35C8238D}" v="199" dt="2020-05-09T02:28:24.5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0" d="100"/>
          <a:sy n="40" d="100"/>
        </p:scale>
        <p:origin x="44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oe Marie Hines" userId="6849f81d-dd42-4637-8c1f-7de7f6bcffdc" providerId="ADAL" clId="{4A2BE1A6-FB7D-4CDF-9147-932F35C8238D}"/>
    <pc:docChg chg="undo redo custSel mod addSld delSld modSld sldOrd">
      <pc:chgData name="Zoe Marie Hines" userId="6849f81d-dd42-4637-8c1f-7de7f6bcffdc" providerId="ADAL" clId="{4A2BE1A6-FB7D-4CDF-9147-932F35C8238D}" dt="2020-05-09T02:49:14.055" v="3940" actId="20577"/>
      <pc:docMkLst>
        <pc:docMk/>
      </pc:docMkLst>
      <pc:sldChg chg="addSp delSp modSp mod setBg setClrOvrMap">
        <pc:chgData name="Zoe Marie Hines" userId="6849f81d-dd42-4637-8c1f-7de7f6bcffdc" providerId="ADAL" clId="{4A2BE1A6-FB7D-4CDF-9147-932F35C8238D}" dt="2020-05-08T03:20:31.906" v="861" actId="26606"/>
        <pc:sldMkLst>
          <pc:docMk/>
          <pc:sldMk cId="2727921548" sldId="256"/>
        </pc:sldMkLst>
        <pc:spChg chg="mod">
          <ac:chgData name="Zoe Marie Hines" userId="6849f81d-dd42-4637-8c1f-7de7f6bcffdc" providerId="ADAL" clId="{4A2BE1A6-FB7D-4CDF-9147-932F35C8238D}" dt="2020-05-08T03:20:31.906" v="861" actId="26606"/>
          <ac:spMkLst>
            <pc:docMk/>
            <pc:sldMk cId="2727921548" sldId="256"/>
            <ac:spMk id="2" creationId="{ECBC169D-CDDA-453B-A6D9-9FF9D103E0C8}"/>
          </ac:spMkLst>
        </pc:spChg>
        <pc:spChg chg="mod">
          <ac:chgData name="Zoe Marie Hines" userId="6849f81d-dd42-4637-8c1f-7de7f6bcffdc" providerId="ADAL" clId="{4A2BE1A6-FB7D-4CDF-9147-932F35C8238D}" dt="2020-05-08T03:20:31.906" v="861" actId="26606"/>
          <ac:spMkLst>
            <pc:docMk/>
            <pc:sldMk cId="2727921548" sldId="256"/>
            <ac:spMk id="3" creationId="{22E20B39-BD8A-4063-A74E-0CEE93FF3C22}"/>
          </ac:spMkLst>
        </pc:spChg>
        <pc:spChg chg="add del">
          <ac:chgData name="Zoe Marie Hines" userId="6849f81d-dd42-4637-8c1f-7de7f6bcffdc" providerId="ADAL" clId="{4A2BE1A6-FB7D-4CDF-9147-932F35C8238D}" dt="2020-05-08T03:20:31.889" v="860" actId="26606"/>
          <ac:spMkLst>
            <pc:docMk/>
            <pc:sldMk cId="2727921548" sldId="256"/>
            <ac:spMk id="8" creationId="{57ABABA7-0420-4200-9B65-1C1967CE9373}"/>
          </ac:spMkLst>
        </pc:spChg>
        <pc:spChg chg="add del">
          <ac:chgData name="Zoe Marie Hines" userId="6849f81d-dd42-4637-8c1f-7de7f6bcffdc" providerId="ADAL" clId="{4A2BE1A6-FB7D-4CDF-9147-932F35C8238D}" dt="2020-05-08T03:20:31.889" v="860" actId="26606"/>
          <ac:spMkLst>
            <pc:docMk/>
            <pc:sldMk cId="2727921548" sldId="256"/>
            <ac:spMk id="24" creationId="{8576F020-8157-45CE-B1D9-6FA47AFEB4FA}"/>
          </ac:spMkLst>
        </pc:spChg>
        <pc:spChg chg="add">
          <ac:chgData name="Zoe Marie Hines" userId="6849f81d-dd42-4637-8c1f-7de7f6bcffdc" providerId="ADAL" clId="{4A2BE1A6-FB7D-4CDF-9147-932F35C8238D}" dt="2020-05-08T03:20:31.906" v="861" actId="26606"/>
          <ac:spMkLst>
            <pc:docMk/>
            <pc:sldMk cId="2727921548" sldId="256"/>
            <ac:spMk id="39" creationId="{F81819F9-8CAC-4A6C-8F06-0482027F9736}"/>
          </ac:spMkLst>
        </pc:spChg>
        <pc:spChg chg="add">
          <ac:chgData name="Zoe Marie Hines" userId="6849f81d-dd42-4637-8c1f-7de7f6bcffdc" providerId="ADAL" clId="{4A2BE1A6-FB7D-4CDF-9147-932F35C8238D}" dt="2020-05-08T03:20:31.906" v="861" actId="26606"/>
          <ac:spMkLst>
            <pc:docMk/>
            <pc:sldMk cId="2727921548" sldId="256"/>
            <ac:spMk id="40" creationId="{1310EFE2-B91D-47E7-B117-C2A802800A7C}"/>
          </ac:spMkLst>
        </pc:spChg>
        <pc:spChg chg="add">
          <ac:chgData name="Zoe Marie Hines" userId="6849f81d-dd42-4637-8c1f-7de7f6bcffdc" providerId="ADAL" clId="{4A2BE1A6-FB7D-4CDF-9147-932F35C8238D}" dt="2020-05-08T03:20:31.906" v="861" actId="26606"/>
          <ac:spMkLst>
            <pc:docMk/>
            <pc:sldMk cId="2727921548" sldId="256"/>
            <ac:spMk id="41" creationId="{4A98CC08-AEC2-4E8F-8F52-0F5C6372DB4F}"/>
          </ac:spMkLst>
        </pc:spChg>
        <pc:grpChg chg="add del">
          <ac:chgData name="Zoe Marie Hines" userId="6849f81d-dd42-4637-8c1f-7de7f6bcffdc" providerId="ADAL" clId="{4A2BE1A6-FB7D-4CDF-9147-932F35C8238D}" dt="2020-05-08T03:20:31.889" v="860" actId="26606"/>
          <ac:grpSpMkLst>
            <pc:docMk/>
            <pc:sldMk cId="2727921548" sldId="256"/>
            <ac:grpSpMk id="10" creationId="{7A03E380-9CD1-4ABA-A763-9F9D252B8908}"/>
          </ac:grpSpMkLst>
        </pc:grpChg>
        <pc:grpChg chg="add">
          <ac:chgData name="Zoe Marie Hines" userId="6849f81d-dd42-4637-8c1f-7de7f6bcffdc" providerId="ADAL" clId="{4A2BE1A6-FB7D-4CDF-9147-932F35C8238D}" dt="2020-05-08T03:20:31.906" v="861" actId="26606"/>
          <ac:grpSpMkLst>
            <pc:docMk/>
            <pc:sldMk cId="2727921548" sldId="256"/>
            <ac:grpSpMk id="12" creationId="{5D1545E6-EB3C-4478-A661-A2CA963F129C}"/>
          </ac:grpSpMkLst>
        </pc:grpChg>
        <pc:grpChg chg="add">
          <ac:chgData name="Zoe Marie Hines" userId="6849f81d-dd42-4637-8c1f-7de7f6bcffdc" providerId="ADAL" clId="{4A2BE1A6-FB7D-4CDF-9147-932F35C8238D}" dt="2020-05-08T03:20:31.906" v="861" actId="26606"/>
          <ac:grpSpMkLst>
            <pc:docMk/>
            <pc:sldMk cId="2727921548" sldId="256"/>
            <ac:grpSpMk id="26" creationId="{40A75861-F6C5-44A9-B161-B03701CBDE0C}"/>
          </ac:grpSpMkLst>
        </pc:grpChg>
      </pc:sldChg>
      <pc:sldChg chg="addSp delSp modSp add mod setBg">
        <pc:chgData name="Zoe Marie Hines" userId="6849f81d-dd42-4637-8c1f-7de7f6bcffdc" providerId="ADAL" clId="{4A2BE1A6-FB7D-4CDF-9147-932F35C8238D}" dt="2020-05-08T18:41:20.144" v="1279" actId="403"/>
        <pc:sldMkLst>
          <pc:docMk/>
          <pc:sldMk cId="2206104133" sldId="257"/>
        </pc:sldMkLst>
        <pc:spChg chg="mod">
          <ac:chgData name="Zoe Marie Hines" userId="6849f81d-dd42-4637-8c1f-7de7f6bcffdc" providerId="ADAL" clId="{4A2BE1A6-FB7D-4CDF-9147-932F35C8238D}" dt="2020-05-08T03:20:43.173" v="862" actId="26606"/>
          <ac:spMkLst>
            <pc:docMk/>
            <pc:sldMk cId="2206104133" sldId="257"/>
            <ac:spMk id="2" creationId="{9C7F67D9-EEBC-4F99-8629-25E5462AB96F}"/>
          </ac:spMkLst>
        </pc:spChg>
        <pc:spChg chg="mod ord">
          <ac:chgData name="Zoe Marie Hines" userId="6849f81d-dd42-4637-8c1f-7de7f6bcffdc" providerId="ADAL" clId="{4A2BE1A6-FB7D-4CDF-9147-932F35C8238D}" dt="2020-05-08T18:41:20.144" v="1279" actId="403"/>
          <ac:spMkLst>
            <pc:docMk/>
            <pc:sldMk cId="2206104133" sldId="257"/>
            <ac:spMk id="3" creationId="{D158A434-1F47-420A-8C34-2BEBA69F1D92}"/>
          </ac:spMkLst>
        </pc:spChg>
        <pc:spChg chg="add del">
          <ac:chgData name="Zoe Marie Hines" userId="6849f81d-dd42-4637-8c1f-7de7f6bcffdc" providerId="ADAL" clId="{4A2BE1A6-FB7D-4CDF-9147-932F35C8238D}" dt="2020-05-08T02:55:07.121" v="107"/>
          <ac:spMkLst>
            <pc:docMk/>
            <pc:sldMk cId="2206104133" sldId="257"/>
            <ac:spMk id="7" creationId="{4F4319FC-58AD-4FB3-9EB5-22E9ED70424A}"/>
          </ac:spMkLst>
        </pc:spChg>
        <pc:spChg chg="add">
          <ac:chgData name="Zoe Marie Hines" userId="6849f81d-dd42-4637-8c1f-7de7f6bcffdc" providerId="ADAL" clId="{4A2BE1A6-FB7D-4CDF-9147-932F35C8238D}" dt="2020-05-08T03:20:43.173" v="862" actId="26606"/>
          <ac:spMkLst>
            <pc:docMk/>
            <pc:sldMk cId="2206104133" sldId="257"/>
            <ac:spMk id="11" creationId="{1A44C337-3893-4B29-A265-B1329150B6AA}"/>
          </ac:spMkLst>
        </pc:spChg>
        <pc:spChg chg="add">
          <ac:chgData name="Zoe Marie Hines" userId="6849f81d-dd42-4637-8c1f-7de7f6bcffdc" providerId="ADAL" clId="{4A2BE1A6-FB7D-4CDF-9147-932F35C8238D}" dt="2020-05-08T03:20:43.173" v="862" actId="26606"/>
          <ac:spMkLst>
            <pc:docMk/>
            <pc:sldMk cId="2206104133" sldId="257"/>
            <ac:spMk id="41" creationId="{AA5CD610-ED7C-4CED-A9A1-174432C88AF8}"/>
          </ac:spMkLst>
        </pc:spChg>
        <pc:spChg chg="add">
          <ac:chgData name="Zoe Marie Hines" userId="6849f81d-dd42-4637-8c1f-7de7f6bcffdc" providerId="ADAL" clId="{4A2BE1A6-FB7D-4CDF-9147-932F35C8238D}" dt="2020-05-08T03:20:43.173" v="862" actId="26606"/>
          <ac:spMkLst>
            <pc:docMk/>
            <pc:sldMk cId="2206104133" sldId="257"/>
            <ac:spMk id="43" creationId="{0C4379BF-8C7A-480A-BC36-DA55D92A9356}"/>
          </ac:spMkLst>
        </pc:spChg>
        <pc:grpChg chg="add">
          <ac:chgData name="Zoe Marie Hines" userId="6849f81d-dd42-4637-8c1f-7de7f6bcffdc" providerId="ADAL" clId="{4A2BE1A6-FB7D-4CDF-9147-932F35C8238D}" dt="2020-05-08T03:20:43.173" v="862" actId="26606"/>
          <ac:grpSpMkLst>
            <pc:docMk/>
            <pc:sldMk cId="2206104133" sldId="257"/>
            <ac:grpSpMk id="13" creationId="{81E0B358-1267-4844-8B3D-B7A279B4175A}"/>
          </ac:grpSpMkLst>
        </pc:grpChg>
        <pc:grpChg chg="add">
          <ac:chgData name="Zoe Marie Hines" userId="6849f81d-dd42-4637-8c1f-7de7f6bcffdc" providerId="ADAL" clId="{4A2BE1A6-FB7D-4CDF-9147-932F35C8238D}" dt="2020-05-08T03:20:43.173" v="862" actId="26606"/>
          <ac:grpSpMkLst>
            <pc:docMk/>
            <pc:sldMk cId="2206104133" sldId="257"/>
            <ac:grpSpMk id="27" creationId="{AF44CA9C-80E8-44E1-A79C-D6EBFC73BCA0}"/>
          </ac:grpSpMkLst>
        </pc:grpChg>
        <pc:picChg chg="add del mod">
          <ac:chgData name="Zoe Marie Hines" userId="6849f81d-dd42-4637-8c1f-7de7f6bcffdc" providerId="ADAL" clId="{4A2BE1A6-FB7D-4CDF-9147-932F35C8238D}" dt="2020-05-08T02:54:04.593" v="91" actId="478"/>
          <ac:picMkLst>
            <pc:docMk/>
            <pc:sldMk cId="2206104133" sldId="257"/>
            <ac:picMk id="4" creationId="{7ED763F3-CD40-45D0-B43E-EAF35DD85284}"/>
          </ac:picMkLst>
        </pc:picChg>
        <pc:picChg chg="add mod">
          <ac:chgData name="Zoe Marie Hines" userId="6849f81d-dd42-4637-8c1f-7de7f6bcffdc" providerId="ADAL" clId="{4A2BE1A6-FB7D-4CDF-9147-932F35C8238D}" dt="2020-05-08T03:20:43.173" v="862" actId="26606"/>
          <ac:picMkLst>
            <pc:docMk/>
            <pc:sldMk cId="2206104133" sldId="257"/>
            <ac:picMk id="6" creationId="{D716614E-C8E7-4C46-AEEF-1B1F1532D47E}"/>
          </ac:picMkLst>
        </pc:picChg>
      </pc:sldChg>
      <pc:sldChg chg="addSp delSp modSp add">
        <pc:chgData name="Zoe Marie Hines" userId="6849f81d-dd42-4637-8c1f-7de7f6bcffdc" providerId="ADAL" clId="{4A2BE1A6-FB7D-4CDF-9147-932F35C8238D}" dt="2020-05-09T02:30:10.845" v="3922" actId="20577"/>
        <pc:sldMkLst>
          <pc:docMk/>
          <pc:sldMk cId="1245937980" sldId="258"/>
        </pc:sldMkLst>
        <pc:spChg chg="del">
          <ac:chgData name="Zoe Marie Hines" userId="6849f81d-dd42-4637-8c1f-7de7f6bcffdc" providerId="ADAL" clId="{4A2BE1A6-FB7D-4CDF-9147-932F35C8238D}" dt="2020-05-08T02:58:17.405" v="188"/>
          <ac:spMkLst>
            <pc:docMk/>
            <pc:sldMk cId="1245937980" sldId="258"/>
            <ac:spMk id="2" creationId="{1266024C-7F22-496E-8DAE-E9458B132604}"/>
          </ac:spMkLst>
        </pc:spChg>
        <pc:spChg chg="del">
          <ac:chgData name="Zoe Marie Hines" userId="6849f81d-dd42-4637-8c1f-7de7f6bcffdc" providerId="ADAL" clId="{4A2BE1A6-FB7D-4CDF-9147-932F35C8238D}" dt="2020-05-08T02:58:17.405" v="188"/>
          <ac:spMkLst>
            <pc:docMk/>
            <pc:sldMk cId="1245937980" sldId="258"/>
            <ac:spMk id="3" creationId="{53292DCF-33C2-4677-9BEF-0C3543376AD2}"/>
          </ac:spMkLst>
        </pc:spChg>
        <pc:spChg chg="add mod">
          <ac:chgData name="Zoe Marie Hines" userId="6849f81d-dd42-4637-8c1f-7de7f6bcffdc" providerId="ADAL" clId="{4A2BE1A6-FB7D-4CDF-9147-932F35C8238D}" dt="2020-05-09T01:08:12.022" v="3129" actId="20577"/>
          <ac:spMkLst>
            <pc:docMk/>
            <pc:sldMk cId="1245937980" sldId="258"/>
            <ac:spMk id="4" creationId="{626E6362-3A1E-4444-A1D5-A7881CCAAA3E}"/>
          </ac:spMkLst>
        </pc:spChg>
        <pc:spChg chg="add del mod">
          <ac:chgData name="Zoe Marie Hines" userId="6849f81d-dd42-4637-8c1f-7de7f6bcffdc" providerId="ADAL" clId="{4A2BE1A6-FB7D-4CDF-9147-932F35C8238D}" dt="2020-05-08T20:17:22.186" v="3010" actId="20577"/>
          <ac:spMkLst>
            <pc:docMk/>
            <pc:sldMk cId="1245937980" sldId="258"/>
            <ac:spMk id="5" creationId="{D3B14364-1963-48EE-BB0C-60F69AF7D21D}"/>
          </ac:spMkLst>
        </pc:spChg>
        <pc:spChg chg="add mod">
          <ac:chgData name="Zoe Marie Hines" userId="6849f81d-dd42-4637-8c1f-7de7f6bcffdc" providerId="ADAL" clId="{4A2BE1A6-FB7D-4CDF-9147-932F35C8238D}" dt="2020-05-09T02:30:10.845" v="3922" actId="20577"/>
          <ac:spMkLst>
            <pc:docMk/>
            <pc:sldMk cId="1245937980" sldId="258"/>
            <ac:spMk id="6" creationId="{98A7903A-6688-409F-AB10-F4C151590453}"/>
          </ac:spMkLst>
        </pc:spChg>
        <pc:spChg chg="add del">
          <ac:chgData name="Zoe Marie Hines" userId="6849f81d-dd42-4637-8c1f-7de7f6bcffdc" providerId="ADAL" clId="{4A2BE1A6-FB7D-4CDF-9147-932F35C8238D}" dt="2020-05-08T02:58:36.347" v="196"/>
          <ac:spMkLst>
            <pc:docMk/>
            <pc:sldMk cId="1245937980" sldId="258"/>
            <ac:spMk id="7" creationId="{FAECC4EA-205B-47A0-948E-4632FE368286}"/>
          </ac:spMkLst>
        </pc:spChg>
      </pc:sldChg>
      <pc:sldChg chg="modSp add del">
        <pc:chgData name="Zoe Marie Hines" userId="6849f81d-dd42-4637-8c1f-7de7f6bcffdc" providerId="ADAL" clId="{4A2BE1A6-FB7D-4CDF-9147-932F35C8238D}" dt="2020-05-08T03:06:27.699" v="280" actId="2696"/>
        <pc:sldMkLst>
          <pc:docMk/>
          <pc:sldMk cId="640152119" sldId="259"/>
        </pc:sldMkLst>
        <pc:spChg chg="mod">
          <ac:chgData name="Zoe Marie Hines" userId="6849f81d-dd42-4637-8c1f-7de7f6bcffdc" providerId="ADAL" clId="{4A2BE1A6-FB7D-4CDF-9147-932F35C8238D}" dt="2020-05-08T03:05:36.251" v="273" actId="20577"/>
          <ac:spMkLst>
            <pc:docMk/>
            <pc:sldMk cId="640152119" sldId="259"/>
            <ac:spMk id="2" creationId="{91F7A3BB-B44A-4806-B24A-C7EBFAEB2FCC}"/>
          </ac:spMkLst>
        </pc:spChg>
      </pc:sldChg>
      <pc:sldChg chg="modSp add">
        <pc:chgData name="Zoe Marie Hines" userId="6849f81d-dd42-4637-8c1f-7de7f6bcffdc" providerId="ADAL" clId="{4A2BE1A6-FB7D-4CDF-9147-932F35C8238D}" dt="2020-05-09T02:29:58.591" v="3920" actId="20577"/>
        <pc:sldMkLst>
          <pc:docMk/>
          <pc:sldMk cId="538393215" sldId="260"/>
        </pc:sldMkLst>
        <pc:spChg chg="mod">
          <ac:chgData name="Zoe Marie Hines" userId="6849f81d-dd42-4637-8c1f-7de7f6bcffdc" providerId="ADAL" clId="{4A2BE1A6-FB7D-4CDF-9147-932F35C8238D}" dt="2020-05-08T20:16:37.715" v="2979" actId="20577"/>
          <ac:spMkLst>
            <pc:docMk/>
            <pc:sldMk cId="538393215" sldId="260"/>
            <ac:spMk id="4" creationId="{626E6362-3A1E-4444-A1D5-A7881CCAAA3E}"/>
          </ac:spMkLst>
        </pc:spChg>
        <pc:spChg chg="mod">
          <ac:chgData name="Zoe Marie Hines" userId="6849f81d-dd42-4637-8c1f-7de7f6bcffdc" providerId="ADAL" clId="{4A2BE1A6-FB7D-4CDF-9147-932F35C8238D}" dt="2020-05-08T20:19:49.552" v="3109" actId="20577"/>
          <ac:spMkLst>
            <pc:docMk/>
            <pc:sldMk cId="538393215" sldId="260"/>
            <ac:spMk id="5" creationId="{D3B14364-1963-48EE-BB0C-60F69AF7D21D}"/>
          </ac:spMkLst>
        </pc:spChg>
        <pc:spChg chg="mod">
          <ac:chgData name="Zoe Marie Hines" userId="6849f81d-dd42-4637-8c1f-7de7f6bcffdc" providerId="ADAL" clId="{4A2BE1A6-FB7D-4CDF-9147-932F35C8238D}" dt="2020-05-09T02:29:58.591" v="3920" actId="20577"/>
          <ac:spMkLst>
            <pc:docMk/>
            <pc:sldMk cId="538393215" sldId="260"/>
            <ac:spMk id="6" creationId="{98A7903A-6688-409F-AB10-F4C151590453}"/>
          </ac:spMkLst>
        </pc:spChg>
      </pc:sldChg>
      <pc:sldChg chg="add del">
        <pc:chgData name="Zoe Marie Hines" userId="6849f81d-dd42-4637-8c1f-7de7f6bcffdc" providerId="ADAL" clId="{4A2BE1A6-FB7D-4CDF-9147-932F35C8238D}" dt="2020-05-08T03:09:00.340" v="351" actId="2696"/>
        <pc:sldMkLst>
          <pc:docMk/>
          <pc:sldMk cId="1925533655" sldId="261"/>
        </pc:sldMkLst>
      </pc:sldChg>
      <pc:sldChg chg="addSp delSp modSp add">
        <pc:chgData name="Zoe Marie Hines" userId="6849f81d-dd42-4637-8c1f-7de7f6bcffdc" providerId="ADAL" clId="{4A2BE1A6-FB7D-4CDF-9147-932F35C8238D}" dt="2020-05-09T02:29:41.085" v="3917" actId="1038"/>
        <pc:sldMkLst>
          <pc:docMk/>
          <pc:sldMk cId="3611431905" sldId="261"/>
        </pc:sldMkLst>
        <pc:spChg chg="add del">
          <ac:chgData name="Zoe Marie Hines" userId="6849f81d-dd42-4637-8c1f-7de7f6bcffdc" providerId="ADAL" clId="{4A2BE1A6-FB7D-4CDF-9147-932F35C8238D}" dt="2020-05-08T03:09:37.778" v="363"/>
          <ac:spMkLst>
            <pc:docMk/>
            <pc:sldMk cId="3611431905" sldId="261"/>
            <ac:spMk id="2" creationId="{A827055B-1BDF-43D8-A6A2-0106538C25E8}"/>
          </ac:spMkLst>
        </pc:spChg>
        <pc:spChg chg="mod">
          <ac:chgData name="Zoe Marie Hines" userId="6849f81d-dd42-4637-8c1f-7de7f6bcffdc" providerId="ADAL" clId="{4A2BE1A6-FB7D-4CDF-9147-932F35C8238D}" dt="2020-05-08T20:20:01.298" v="3118" actId="20577"/>
          <ac:spMkLst>
            <pc:docMk/>
            <pc:sldMk cId="3611431905" sldId="261"/>
            <ac:spMk id="4" creationId="{626E6362-3A1E-4444-A1D5-A7881CCAAA3E}"/>
          </ac:spMkLst>
        </pc:spChg>
        <pc:spChg chg="mod">
          <ac:chgData name="Zoe Marie Hines" userId="6849f81d-dd42-4637-8c1f-7de7f6bcffdc" providerId="ADAL" clId="{4A2BE1A6-FB7D-4CDF-9147-932F35C8238D}" dt="2020-05-09T02:29:41.085" v="3917" actId="1038"/>
          <ac:spMkLst>
            <pc:docMk/>
            <pc:sldMk cId="3611431905" sldId="261"/>
            <ac:spMk id="5" creationId="{D3B14364-1963-48EE-BB0C-60F69AF7D21D}"/>
          </ac:spMkLst>
        </pc:spChg>
        <pc:spChg chg="mod">
          <ac:chgData name="Zoe Marie Hines" userId="6849f81d-dd42-4637-8c1f-7de7f6bcffdc" providerId="ADAL" clId="{4A2BE1A6-FB7D-4CDF-9147-932F35C8238D}" dt="2020-05-09T02:29:40.583" v="3916" actId="1038"/>
          <ac:spMkLst>
            <pc:docMk/>
            <pc:sldMk cId="3611431905" sldId="261"/>
            <ac:spMk id="6" creationId="{98A7903A-6688-409F-AB10-F4C151590453}"/>
          </ac:spMkLst>
        </pc:spChg>
      </pc:sldChg>
      <pc:sldChg chg="addSp modSp add">
        <pc:chgData name="Zoe Marie Hines" userId="6849f81d-dd42-4637-8c1f-7de7f6bcffdc" providerId="ADAL" clId="{4A2BE1A6-FB7D-4CDF-9147-932F35C8238D}" dt="2020-05-08T19:39:37.277" v="2010" actId="207"/>
        <pc:sldMkLst>
          <pc:docMk/>
          <pc:sldMk cId="4280460939" sldId="262"/>
        </pc:sldMkLst>
        <pc:spChg chg="mod">
          <ac:chgData name="Zoe Marie Hines" userId="6849f81d-dd42-4637-8c1f-7de7f6bcffdc" providerId="ADAL" clId="{4A2BE1A6-FB7D-4CDF-9147-932F35C8238D}" dt="2020-05-08T03:13:23.413" v="462" actId="20577"/>
          <ac:spMkLst>
            <pc:docMk/>
            <pc:sldMk cId="4280460939" sldId="262"/>
            <ac:spMk id="2" creationId="{2E2E5C15-217A-4C08-8E7E-E712199A46F4}"/>
          </ac:spMkLst>
        </pc:spChg>
        <pc:spChg chg="mod">
          <ac:chgData name="Zoe Marie Hines" userId="6849f81d-dd42-4637-8c1f-7de7f6bcffdc" providerId="ADAL" clId="{4A2BE1A6-FB7D-4CDF-9147-932F35C8238D}" dt="2020-05-08T18:54:00.426" v="1280" actId="403"/>
          <ac:spMkLst>
            <pc:docMk/>
            <pc:sldMk cId="4280460939" sldId="262"/>
            <ac:spMk id="3" creationId="{8528DE5E-3707-465F-970F-FE280832DC11}"/>
          </ac:spMkLst>
        </pc:spChg>
        <pc:spChg chg="add mod">
          <ac:chgData name="Zoe Marie Hines" userId="6849f81d-dd42-4637-8c1f-7de7f6bcffdc" providerId="ADAL" clId="{4A2BE1A6-FB7D-4CDF-9147-932F35C8238D}" dt="2020-05-08T19:39:37.277" v="2010" actId="207"/>
          <ac:spMkLst>
            <pc:docMk/>
            <pc:sldMk cId="4280460939" sldId="262"/>
            <ac:spMk id="4" creationId="{F9AFEB07-B6B0-429A-94A3-5DCD034B29A7}"/>
          </ac:spMkLst>
        </pc:spChg>
      </pc:sldChg>
      <pc:sldChg chg="addSp delSp modSp add del">
        <pc:chgData name="Zoe Marie Hines" userId="6849f81d-dd42-4637-8c1f-7de7f6bcffdc" providerId="ADAL" clId="{4A2BE1A6-FB7D-4CDF-9147-932F35C8238D}" dt="2020-05-08T03:27:02.175" v="920" actId="2696"/>
        <pc:sldMkLst>
          <pc:docMk/>
          <pc:sldMk cId="1883503748" sldId="263"/>
        </pc:sldMkLst>
        <pc:spChg chg="del">
          <ac:chgData name="Zoe Marie Hines" userId="6849f81d-dd42-4637-8c1f-7de7f6bcffdc" providerId="ADAL" clId="{4A2BE1A6-FB7D-4CDF-9147-932F35C8238D}" dt="2020-05-08T03:22:28.823" v="880"/>
          <ac:spMkLst>
            <pc:docMk/>
            <pc:sldMk cId="1883503748" sldId="263"/>
            <ac:spMk id="2" creationId="{FB94A5F9-46B0-4A27-964A-3478FBB64947}"/>
          </ac:spMkLst>
        </pc:spChg>
        <pc:spChg chg="del">
          <ac:chgData name="Zoe Marie Hines" userId="6849f81d-dd42-4637-8c1f-7de7f6bcffdc" providerId="ADAL" clId="{4A2BE1A6-FB7D-4CDF-9147-932F35C8238D}" dt="2020-05-08T03:22:28.823" v="880"/>
          <ac:spMkLst>
            <pc:docMk/>
            <pc:sldMk cId="1883503748" sldId="263"/>
            <ac:spMk id="3" creationId="{10DFB9A8-A0D0-4ECD-9F89-1AA74EEDBE75}"/>
          </ac:spMkLst>
        </pc:spChg>
        <pc:spChg chg="del">
          <ac:chgData name="Zoe Marie Hines" userId="6849f81d-dd42-4637-8c1f-7de7f6bcffdc" providerId="ADAL" clId="{4A2BE1A6-FB7D-4CDF-9147-932F35C8238D}" dt="2020-05-08T03:22:28.823" v="880"/>
          <ac:spMkLst>
            <pc:docMk/>
            <pc:sldMk cId="1883503748" sldId="263"/>
            <ac:spMk id="4" creationId="{93ED91D4-9C40-4A49-9F9D-5D0DD336285A}"/>
          </ac:spMkLst>
        </pc:spChg>
        <pc:spChg chg="add mod">
          <ac:chgData name="Zoe Marie Hines" userId="6849f81d-dd42-4637-8c1f-7de7f6bcffdc" providerId="ADAL" clId="{4A2BE1A6-FB7D-4CDF-9147-932F35C8238D}" dt="2020-05-08T03:22:33.140" v="890" actId="20577"/>
          <ac:spMkLst>
            <pc:docMk/>
            <pc:sldMk cId="1883503748" sldId="263"/>
            <ac:spMk id="5" creationId="{44A4A12B-5842-445E-ABA1-B51E1799E3CB}"/>
          </ac:spMkLst>
        </pc:spChg>
        <pc:spChg chg="add mod">
          <ac:chgData name="Zoe Marie Hines" userId="6849f81d-dd42-4637-8c1f-7de7f6bcffdc" providerId="ADAL" clId="{4A2BE1A6-FB7D-4CDF-9147-932F35C8238D}" dt="2020-05-08T03:22:28.823" v="880"/>
          <ac:spMkLst>
            <pc:docMk/>
            <pc:sldMk cId="1883503748" sldId="263"/>
            <ac:spMk id="6" creationId="{6474A345-02FE-401C-B81E-96D8047FA3DC}"/>
          </ac:spMkLst>
        </pc:spChg>
      </pc:sldChg>
      <pc:sldChg chg="addSp delSp modSp add mod ord setBg">
        <pc:chgData name="Zoe Marie Hines" userId="6849f81d-dd42-4637-8c1f-7de7f6bcffdc" providerId="ADAL" clId="{4A2BE1A6-FB7D-4CDF-9147-932F35C8238D}" dt="2020-05-09T02:43:37.350" v="3931" actId="20577"/>
        <pc:sldMkLst>
          <pc:docMk/>
          <pc:sldMk cId="576065056" sldId="264"/>
        </pc:sldMkLst>
        <pc:spChg chg="add del mod">
          <ac:chgData name="Zoe Marie Hines" userId="6849f81d-dd42-4637-8c1f-7de7f6bcffdc" providerId="ADAL" clId="{4A2BE1A6-FB7D-4CDF-9147-932F35C8238D}" dt="2020-05-09T01:53:17.895" v="3132" actId="478"/>
          <ac:spMkLst>
            <pc:docMk/>
            <pc:sldMk cId="576065056" sldId="264"/>
            <ac:spMk id="3" creationId="{8D7D01D6-A2DB-47CF-9D43-792B1A080A30}"/>
          </ac:spMkLst>
        </pc:spChg>
        <pc:spChg chg="mod">
          <ac:chgData name="Zoe Marie Hines" userId="6849f81d-dd42-4637-8c1f-7de7f6bcffdc" providerId="ADAL" clId="{4A2BE1A6-FB7D-4CDF-9147-932F35C8238D}" dt="2020-05-09T01:54:01.407" v="3143" actId="20577"/>
          <ac:spMkLst>
            <pc:docMk/>
            <pc:sldMk cId="576065056" sldId="264"/>
            <ac:spMk id="4" creationId="{626E6362-3A1E-4444-A1D5-A7881CCAAA3E}"/>
          </ac:spMkLst>
        </pc:spChg>
        <pc:spChg chg="del mod">
          <ac:chgData name="Zoe Marie Hines" userId="6849f81d-dd42-4637-8c1f-7de7f6bcffdc" providerId="ADAL" clId="{4A2BE1A6-FB7D-4CDF-9147-932F35C8238D}" dt="2020-05-09T01:53:15.642" v="3131" actId="478"/>
          <ac:spMkLst>
            <pc:docMk/>
            <pc:sldMk cId="576065056" sldId="264"/>
            <ac:spMk id="5" creationId="{D3B14364-1963-48EE-BB0C-60F69AF7D21D}"/>
          </ac:spMkLst>
        </pc:spChg>
        <pc:spChg chg="mod">
          <ac:chgData name="Zoe Marie Hines" userId="6849f81d-dd42-4637-8c1f-7de7f6bcffdc" providerId="ADAL" clId="{4A2BE1A6-FB7D-4CDF-9147-932F35C8238D}" dt="2020-05-09T02:43:37.350" v="3931" actId="20577"/>
          <ac:spMkLst>
            <pc:docMk/>
            <pc:sldMk cId="576065056" sldId="264"/>
            <ac:spMk id="6" creationId="{98A7903A-6688-409F-AB10-F4C151590453}"/>
          </ac:spMkLst>
        </pc:spChg>
        <pc:spChg chg="add del">
          <ac:chgData name="Zoe Marie Hines" userId="6849f81d-dd42-4637-8c1f-7de7f6bcffdc" providerId="ADAL" clId="{4A2BE1A6-FB7D-4CDF-9147-932F35C8238D}" dt="2020-05-09T01:54:01.222" v="3142" actId="26606"/>
          <ac:spMkLst>
            <pc:docMk/>
            <pc:sldMk cId="576065056" sldId="264"/>
            <ac:spMk id="39" creationId="{CE6C63DC-BAE4-42B6-8FDF-F6467C2D23AC}"/>
          </ac:spMkLst>
        </pc:spChg>
        <pc:spChg chg="add del">
          <ac:chgData name="Zoe Marie Hines" userId="6849f81d-dd42-4637-8c1f-7de7f6bcffdc" providerId="ADAL" clId="{4A2BE1A6-FB7D-4CDF-9147-932F35C8238D}" dt="2020-05-09T01:54:01.222" v="3142" actId="26606"/>
          <ac:spMkLst>
            <pc:docMk/>
            <pc:sldMk cId="576065056" sldId="264"/>
            <ac:spMk id="41" creationId="{BFE4781A-41C7-4F27-8792-A74EFB8E5CF1}"/>
          </ac:spMkLst>
        </pc:spChg>
        <pc:spChg chg="add del">
          <ac:chgData name="Zoe Marie Hines" userId="6849f81d-dd42-4637-8c1f-7de7f6bcffdc" providerId="ADAL" clId="{4A2BE1A6-FB7D-4CDF-9147-932F35C8238D}" dt="2020-05-09T01:54:01.222" v="3142" actId="26606"/>
          <ac:spMkLst>
            <pc:docMk/>
            <pc:sldMk cId="576065056" sldId="264"/>
            <ac:spMk id="43" creationId="{CD306B45-25EE-434D-ABA9-A27B79320CFF}"/>
          </ac:spMkLst>
        </pc:spChg>
        <pc:spChg chg="add del">
          <ac:chgData name="Zoe Marie Hines" userId="6849f81d-dd42-4637-8c1f-7de7f6bcffdc" providerId="ADAL" clId="{4A2BE1A6-FB7D-4CDF-9147-932F35C8238D}" dt="2020-05-09T01:54:01.222" v="3142" actId="26606"/>
          <ac:spMkLst>
            <pc:docMk/>
            <pc:sldMk cId="576065056" sldId="264"/>
            <ac:spMk id="45" creationId="{0A42F85E-4939-431E-8B4A-EC07C8E0AB65}"/>
          </ac:spMkLst>
        </pc:spChg>
        <pc:grpChg chg="add del">
          <ac:chgData name="Zoe Marie Hines" userId="6849f81d-dd42-4637-8c1f-7de7f6bcffdc" providerId="ADAL" clId="{4A2BE1A6-FB7D-4CDF-9147-932F35C8238D}" dt="2020-05-09T01:54:01.222" v="3142" actId="26606"/>
          <ac:grpSpMkLst>
            <pc:docMk/>
            <pc:sldMk cId="576065056" sldId="264"/>
            <ac:grpSpMk id="11" creationId="{8CD25866-F15D-40A4-AEC5-47C044637AB7}"/>
          </ac:grpSpMkLst>
        </pc:grpChg>
        <pc:grpChg chg="add del">
          <ac:chgData name="Zoe Marie Hines" userId="6849f81d-dd42-4637-8c1f-7de7f6bcffdc" providerId="ADAL" clId="{4A2BE1A6-FB7D-4CDF-9147-932F35C8238D}" dt="2020-05-09T01:54:01.222" v="3142" actId="26606"/>
          <ac:grpSpMkLst>
            <pc:docMk/>
            <pc:sldMk cId="576065056" sldId="264"/>
            <ac:grpSpMk id="25" creationId="{0C4A17ED-96AA-44A6-A050-E1A7A1CDD9E7}"/>
          </ac:grpSpMkLst>
        </pc:grpChg>
        <pc:grpChg chg="add del">
          <ac:chgData name="Zoe Marie Hines" userId="6849f81d-dd42-4637-8c1f-7de7f6bcffdc" providerId="ADAL" clId="{4A2BE1A6-FB7D-4CDF-9147-932F35C8238D}" dt="2020-05-09T01:54:01.222" v="3142" actId="26606"/>
          <ac:grpSpMkLst>
            <pc:docMk/>
            <pc:sldMk cId="576065056" sldId="264"/>
            <ac:grpSpMk id="49" creationId="{5D2B17EF-74EB-4C33-B2E2-8E727B2E7D68}"/>
          </ac:grpSpMkLst>
        </pc:grpChg>
        <pc:cxnChg chg="add del">
          <ac:chgData name="Zoe Marie Hines" userId="6849f81d-dd42-4637-8c1f-7de7f6bcffdc" providerId="ADAL" clId="{4A2BE1A6-FB7D-4CDF-9147-932F35C8238D}" dt="2020-05-09T01:54:01.222" v="3142" actId="26606"/>
          <ac:cxnSpMkLst>
            <pc:docMk/>
            <pc:sldMk cId="576065056" sldId="264"/>
            <ac:cxnSpMk id="47" creationId="{27EBB3F9-D6F7-4F6A-8843-9FEBA15E4969}"/>
          </ac:cxnSpMkLst>
        </pc:cxnChg>
      </pc:sldChg>
      <pc:sldChg chg="add del">
        <pc:chgData name="Zoe Marie Hines" userId="6849f81d-dd42-4637-8c1f-7de7f6bcffdc" providerId="ADAL" clId="{4A2BE1A6-FB7D-4CDF-9147-932F35C8238D}" dt="2020-05-08T03:23:04.999" v="892" actId="2696"/>
        <pc:sldMkLst>
          <pc:docMk/>
          <pc:sldMk cId="1237781664" sldId="264"/>
        </pc:sldMkLst>
      </pc:sldChg>
      <pc:sldChg chg="addSp delSp modSp add ord">
        <pc:chgData name="Zoe Marie Hines" userId="6849f81d-dd42-4637-8c1f-7de7f6bcffdc" providerId="ADAL" clId="{4A2BE1A6-FB7D-4CDF-9147-932F35C8238D}" dt="2020-05-09T02:49:14.055" v="3940" actId="20577"/>
        <pc:sldMkLst>
          <pc:docMk/>
          <pc:sldMk cId="3630180179" sldId="265"/>
        </pc:sldMkLst>
        <pc:spChg chg="mod">
          <ac:chgData name="Zoe Marie Hines" userId="6849f81d-dd42-4637-8c1f-7de7f6bcffdc" providerId="ADAL" clId="{4A2BE1A6-FB7D-4CDF-9147-932F35C8238D}" dt="2020-05-08T03:35:35.158" v="1060" actId="20577"/>
          <ac:spMkLst>
            <pc:docMk/>
            <pc:sldMk cId="3630180179" sldId="265"/>
            <ac:spMk id="2" creationId="{22CAB29D-5843-4DF3-900E-31E668A5D6CE}"/>
          </ac:spMkLst>
        </pc:spChg>
        <pc:spChg chg="add del">
          <ac:chgData name="Zoe Marie Hines" userId="6849f81d-dd42-4637-8c1f-7de7f6bcffdc" providerId="ADAL" clId="{4A2BE1A6-FB7D-4CDF-9147-932F35C8238D}" dt="2020-05-08T20:11:36.921" v="2896"/>
          <ac:spMkLst>
            <pc:docMk/>
            <pc:sldMk cId="3630180179" sldId="265"/>
            <ac:spMk id="3" creationId="{43E4DE3F-14C1-4818-B7C2-2ACB4F085A0A}"/>
          </ac:spMkLst>
        </pc:spChg>
        <pc:spChg chg="del">
          <ac:chgData name="Zoe Marie Hines" userId="6849f81d-dd42-4637-8c1f-7de7f6bcffdc" providerId="ADAL" clId="{4A2BE1A6-FB7D-4CDF-9147-932F35C8238D}" dt="2020-05-08T03:35:39.832" v="1061"/>
          <ac:spMkLst>
            <pc:docMk/>
            <pc:sldMk cId="3630180179" sldId="265"/>
            <ac:spMk id="3" creationId="{9586615E-D62F-4D30-B7B1-26BBA79C69A8}"/>
          </ac:spMkLst>
        </pc:spChg>
        <pc:spChg chg="add del">
          <ac:chgData name="Zoe Marie Hines" userId="6849f81d-dd42-4637-8c1f-7de7f6bcffdc" providerId="ADAL" clId="{4A2BE1A6-FB7D-4CDF-9147-932F35C8238D}" dt="2020-05-09T02:28:20.633" v="3862"/>
          <ac:spMkLst>
            <pc:docMk/>
            <pc:sldMk cId="3630180179" sldId="265"/>
            <ac:spMk id="4" creationId="{153381DC-C66E-45F7-9508-DCA9B4289217}"/>
          </ac:spMkLst>
        </pc:spChg>
        <pc:spChg chg="del">
          <ac:chgData name="Zoe Marie Hines" userId="6849f81d-dd42-4637-8c1f-7de7f6bcffdc" providerId="ADAL" clId="{4A2BE1A6-FB7D-4CDF-9147-932F35C8238D}" dt="2020-05-08T03:35:39.832" v="1061"/>
          <ac:spMkLst>
            <pc:docMk/>
            <pc:sldMk cId="3630180179" sldId="265"/>
            <ac:spMk id="4" creationId="{E4F55648-BE71-42C9-97AB-499C6C34E163}"/>
          </ac:spMkLst>
        </pc:spChg>
        <pc:spChg chg="add mod">
          <ac:chgData name="Zoe Marie Hines" userId="6849f81d-dd42-4637-8c1f-7de7f6bcffdc" providerId="ADAL" clId="{4A2BE1A6-FB7D-4CDF-9147-932F35C8238D}" dt="2020-05-09T02:49:14.055" v="3940" actId="20577"/>
          <ac:spMkLst>
            <pc:docMk/>
            <pc:sldMk cId="3630180179" sldId="265"/>
            <ac:spMk id="5" creationId="{68AFE2D6-4D2C-4C97-9455-A9B9D01C77FD}"/>
          </ac:spMkLst>
        </pc:spChg>
      </pc:sldChg>
      <pc:sldChg chg="addSp delSp modSp add">
        <pc:chgData name="Zoe Marie Hines" userId="6849f81d-dd42-4637-8c1f-7de7f6bcffdc" providerId="ADAL" clId="{4A2BE1A6-FB7D-4CDF-9147-932F35C8238D}" dt="2020-05-08T19:51:39.449" v="2511" actId="20577"/>
        <pc:sldMkLst>
          <pc:docMk/>
          <pc:sldMk cId="3200943111" sldId="266"/>
        </pc:sldMkLst>
        <pc:spChg chg="mod">
          <ac:chgData name="Zoe Marie Hines" userId="6849f81d-dd42-4637-8c1f-7de7f6bcffdc" providerId="ADAL" clId="{4A2BE1A6-FB7D-4CDF-9147-932F35C8238D}" dt="2020-05-08T19:12:13.443" v="1515" actId="20577"/>
          <ac:spMkLst>
            <pc:docMk/>
            <pc:sldMk cId="3200943111" sldId="266"/>
            <ac:spMk id="2" creationId="{D08FACE6-CBD3-46EF-9350-09A15BC37A37}"/>
          </ac:spMkLst>
        </pc:spChg>
        <pc:spChg chg="mod">
          <ac:chgData name="Zoe Marie Hines" userId="6849f81d-dd42-4637-8c1f-7de7f6bcffdc" providerId="ADAL" clId="{4A2BE1A6-FB7D-4CDF-9147-932F35C8238D}" dt="2020-05-08T19:51:39.449" v="2511" actId="20577"/>
          <ac:spMkLst>
            <pc:docMk/>
            <pc:sldMk cId="3200943111" sldId="266"/>
            <ac:spMk id="3" creationId="{6EC22F87-1400-42D3-8D23-41A6898E6CAD}"/>
          </ac:spMkLst>
        </pc:spChg>
        <pc:picChg chg="add del">
          <ac:chgData name="Zoe Marie Hines" userId="6849f81d-dd42-4637-8c1f-7de7f6bcffdc" providerId="ADAL" clId="{4A2BE1A6-FB7D-4CDF-9147-932F35C8238D}" dt="2020-05-08T19:15:51.733" v="1644"/>
          <ac:picMkLst>
            <pc:docMk/>
            <pc:sldMk cId="3200943111" sldId="266"/>
            <ac:picMk id="4" creationId="{FA0A395C-2026-417E-B674-5C1ECD4C3734}"/>
          </ac:picMkLst>
        </pc:picChg>
        <pc:picChg chg="add mod">
          <ac:chgData name="Zoe Marie Hines" userId="6849f81d-dd42-4637-8c1f-7de7f6bcffdc" providerId="ADAL" clId="{4A2BE1A6-FB7D-4CDF-9147-932F35C8238D}" dt="2020-05-08T19:22:16.971" v="1870" actId="1038"/>
          <ac:picMkLst>
            <pc:docMk/>
            <pc:sldMk cId="3200943111" sldId="266"/>
            <ac:picMk id="5" creationId="{4408280B-564F-4C22-BB24-754FD9B3B665}"/>
          </ac:picMkLst>
        </pc:picChg>
      </pc:sldChg>
      <pc:sldChg chg="addSp delSp modSp add">
        <pc:chgData name="Zoe Marie Hines" userId="6849f81d-dd42-4637-8c1f-7de7f6bcffdc" providerId="ADAL" clId="{4A2BE1A6-FB7D-4CDF-9147-932F35C8238D}" dt="2020-05-09T02:31:28.269" v="3930" actId="255"/>
        <pc:sldMkLst>
          <pc:docMk/>
          <pc:sldMk cId="1539548646" sldId="267"/>
        </pc:sldMkLst>
        <pc:spChg chg="del">
          <ac:chgData name="Zoe Marie Hines" userId="6849f81d-dd42-4637-8c1f-7de7f6bcffdc" providerId="ADAL" clId="{4A2BE1A6-FB7D-4CDF-9147-932F35C8238D}" dt="2020-05-08T19:36:02.456" v="1967"/>
          <ac:spMkLst>
            <pc:docMk/>
            <pc:sldMk cId="1539548646" sldId="267"/>
            <ac:spMk id="2" creationId="{B12CD939-55FB-4233-BEC3-90AA543D134E}"/>
          </ac:spMkLst>
        </pc:spChg>
        <pc:spChg chg="del">
          <ac:chgData name="Zoe Marie Hines" userId="6849f81d-dd42-4637-8c1f-7de7f6bcffdc" providerId="ADAL" clId="{4A2BE1A6-FB7D-4CDF-9147-932F35C8238D}" dt="2020-05-08T19:36:02.456" v="1967"/>
          <ac:spMkLst>
            <pc:docMk/>
            <pc:sldMk cId="1539548646" sldId="267"/>
            <ac:spMk id="3" creationId="{E57152E6-ABEF-48B1-ABFA-5AD08080D859}"/>
          </ac:spMkLst>
        </pc:spChg>
        <pc:spChg chg="del">
          <ac:chgData name="Zoe Marie Hines" userId="6849f81d-dd42-4637-8c1f-7de7f6bcffdc" providerId="ADAL" clId="{4A2BE1A6-FB7D-4CDF-9147-932F35C8238D}" dt="2020-05-08T19:36:02.456" v="1967"/>
          <ac:spMkLst>
            <pc:docMk/>
            <pc:sldMk cId="1539548646" sldId="267"/>
            <ac:spMk id="4" creationId="{EDABFB2F-8764-418C-921B-D6233A860EC3}"/>
          </ac:spMkLst>
        </pc:spChg>
        <pc:spChg chg="add mod">
          <ac:chgData name="Zoe Marie Hines" userId="6849f81d-dd42-4637-8c1f-7de7f6bcffdc" providerId="ADAL" clId="{4A2BE1A6-FB7D-4CDF-9147-932F35C8238D}" dt="2020-05-08T19:36:07.728" v="1975" actId="20577"/>
          <ac:spMkLst>
            <pc:docMk/>
            <pc:sldMk cId="1539548646" sldId="267"/>
            <ac:spMk id="5" creationId="{6435EE36-5132-461D-8701-C106DC388492}"/>
          </ac:spMkLst>
        </pc:spChg>
        <pc:spChg chg="add del mod">
          <ac:chgData name="Zoe Marie Hines" userId="6849f81d-dd42-4637-8c1f-7de7f6bcffdc" providerId="ADAL" clId="{4A2BE1A6-FB7D-4CDF-9147-932F35C8238D}" dt="2020-05-08T19:36:15.542" v="1976"/>
          <ac:spMkLst>
            <pc:docMk/>
            <pc:sldMk cId="1539548646" sldId="267"/>
            <ac:spMk id="6" creationId="{0DBE5709-8151-4AD3-BB31-4C428010AACE}"/>
          </ac:spMkLst>
        </pc:spChg>
        <pc:spChg chg="add mod">
          <ac:chgData name="Zoe Marie Hines" userId="6849f81d-dd42-4637-8c1f-7de7f6bcffdc" providerId="ADAL" clId="{4A2BE1A6-FB7D-4CDF-9147-932F35C8238D}" dt="2020-05-09T02:31:28.269" v="3930" actId="255"/>
          <ac:spMkLst>
            <pc:docMk/>
            <pc:sldMk cId="1539548646" sldId="267"/>
            <ac:spMk id="7" creationId="{5E4B7AF2-241E-4DCB-9AEC-CB0E0FCCD296}"/>
          </ac:spMkLst>
        </pc:spChg>
        <pc:spChg chg="add mod">
          <ac:chgData name="Zoe Marie Hines" userId="6849f81d-dd42-4637-8c1f-7de7f6bcffdc" providerId="ADAL" clId="{4A2BE1A6-FB7D-4CDF-9147-932F35C8238D}" dt="2020-05-09T02:31:09.101" v="3927" actId="403"/>
          <ac:spMkLst>
            <pc:docMk/>
            <pc:sldMk cId="1539548646" sldId="267"/>
            <ac:spMk id="8" creationId="{8F7959D8-82D8-416B-82E2-F3C8B2136847}"/>
          </ac:spMkLst>
        </pc:spChg>
      </pc:sldChg>
      <pc:sldChg chg="modSp add del">
        <pc:chgData name="Zoe Marie Hines" userId="6849f81d-dd42-4637-8c1f-7de7f6bcffdc" providerId="ADAL" clId="{4A2BE1A6-FB7D-4CDF-9147-932F35C8238D}" dt="2020-05-08T19:35:14.297" v="1965" actId="2696"/>
        <pc:sldMkLst>
          <pc:docMk/>
          <pc:sldMk cId="1957519984" sldId="267"/>
        </pc:sldMkLst>
        <pc:spChg chg="mod">
          <ac:chgData name="Zoe Marie Hines" userId="6849f81d-dd42-4637-8c1f-7de7f6bcffdc" providerId="ADAL" clId="{4A2BE1A6-FB7D-4CDF-9147-932F35C8238D}" dt="2020-05-08T03:56:19.806" v="1278" actId="20577"/>
          <ac:spMkLst>
            <pc:docMk/>
            <pc:sldMk cId="1957519984" sldId="267"/>
            <ac:spMk id="2" creationId="{60346C4A-21FA-4C32-867F-E9624AF673EA}"/>
          </ac:spMkLst>
        </pc:spChg>
      </pc:sldChg>
      <pc:sldChg chg="addSp delSp modSp add">
        <pc:chgData name="Zoe Marie Hines" userId="6849f81d-dd42-4637-8c1f-7de7f6bcffdc" providerId="ADAL" clId="{4A2BE1A6-FB7D-4CDF-9147-932F35C8238D}" dt="2020-05-09T02:28:59.789" v="3870" actId="14100"/>
        <pc:sldMkLst>
          <pc:docMk/>
          <pc:sldMk cId="2762471639" sldId="268"/>
        </pc:sldMkLst>
        <pc:spChg chg="mod">
          <ac:chgData name="Zoe Marie Hines" userId="6849f81d-dd42-4637-8c1f-7de7f6bcffdc" providerId="ADAL" clId="{4A2BE1A6-FB7D-4CDF-9147-932F35C8238D}" dt="2020-05-08T19:51:59.800" v="2521" actId="20577"/>
          <ac:spMkLst>
            <pc:docMk/>
            <pc:sldMk cId="2762471639" sldId="268"/>
            <ac:spMk id="2" creationId="{2F332B30-C1C7-4202-BDA4-B8F193964509}"/>
          </ac:spMkLst>
        </pc:spChg>
        <pc:spChg chg="mod">
          <ac:chgData name="Zoe Marie Hines" userId="6849f81d-dd42-4637-8c1f-7de7f6bcffdc" providerId="ADAL" clId="{4A2BE1A6-FB7D-4CDF-9147-932F35C8238D}" dt="2020-05-09T02:28:59.789" v="3870" actId="14100"/>
          <ac:spMkLst>
            <pc:docMk/>
            <pc:sldMk cId="2762471639" sldId="268"/>
            <ac:spMk id="3" creationId="{573163AC-FEA3-44A9-9F36-814F1CFA0922}"/>
          </ac:spMkLst>
        </pc:spChg>
        <pc:spChg chg="mod">
          <ac:chgData name="Zoe Marie Hines" userId="6849f81d-dd42-4637-8c1f-7de7f6bcffdc" providerId="ADAL" clId="{4A2BE1A6-FB7D-4CDF-9147-932F35C8238D}" dt="2020-05-09T02:28:59.789" v="3870" actId="14100"/>
          <ac:spMkLst>
            <pc:docMk/>
            <pc:sldMk cId="2762471639" sldId="268"/>
            <ac:spMk id="4" creationId="{F4F13B04-9F17-4583-ADC9-50B108FA539C}"/>
          </ac:spMkLst>
        </pc:spChg>
        <pc:spChg chg="add mod">
          <ac:chgData name="Zoe Marie Hines" userId="6849f81d-dd42-4637-8c1f-7de7f6bcffdc" providerId="ADAL" clId="{4A2BE1A6-FB7D-4CDF-9147-932F35C8238D}" dt="2020-05-08T20:08:28.515" v="2893" actId="1076"/>
          <ac:spMkLst>
            <pc:docMk/>
            <pc:sldMk cId="2762471639" sldId="268"/>
            <ac:spMk id="5" creationId="{72F5FC50-F7AB-4E57-A6FF-31CD4BC4A797}"/>
          </ac:spMkLst>
        </pc:spChg>
        <pc:spChg chg="add mod">
          <ac:chgData name="Zoe Marie Hines" userId="6849f81d-dd42-4637-8c1f-7de7f6bcffdc" providerId="ADAL" clId="{4A2BE1A6-FB7D-4CDF-9147-932F35C8238D}" dt="2020-05-08T20:08:32.029" v="2894" actId="1076"/>
          <ac:spMkLst>
            <pc:docMk/>
            <pc:sldMk cId="2762471639" sldId="268"/>
            <ac:spMk id="6" creationId="{07A8EACE-2B7E-4910-90A9-B64633D54794}"/>
          </ac:spMkLst>
        </pc:spChg>
        <pc:spChg chg="add del">
          <ac:chgData name="Zoe Marie Hines" userId="6849f81d-dd42-4637-8c1f-7de7f6bcffdc" providerId="ADAL" clId="{4A2BE1A6-FB7D-4CDF-9147-932F35C8238D}" dt="2020-05-08T20:06:33.707" v="2817"/>
          <ac:spMkLst>
            <pc:docMk/>
            <pc:sldMk cId="2762471639" sldId="268"/>
            <ac:spMk id="7" creationId="{D1D46ECE-7ADE-4C47-980F-33BEA1CFD6D6}"/>
          </ac:spMkLst>
        </pc:spChg>
        <pc:spChg chg="add mod">
          <ac:chgData name="Zoe Marie Hines" userId="6849f81d-dd42-4637-8c1f-7de7f6bcffdc" providerId="ADAL" clId="{4A2BE1A6-FB7D-4CDF-9147-932F35C8238D}" dt="2020-05-08T20:07:03.684" v="2831" actId="571"/>
          <ac:spMkLst>
            <pc:docMk/>
            <pc:sldMk cId="2762471639" sldId="268"/>
            <ac:spMk id="8" creationId="{098E3B35-7329-48CE-8BC8-6B90E8B5177B}"/>
          </ac:spMkLst>
        </pc:spChg>
        <pc:spChg chg="add mod">
          <ac:chgData name="Zoe Marie Hines" userId="6849f81d-dd42-4637-8c1f-7de7f6bcffdc" providerId="ADAL" clId="{4A2BE1A6-FB7D-4CDF-9147-932F35C8238D}" dt="2020-05-08T20:07:03.684" v="2831" actId="571"/>
          <ac:spMkLst>
            <pc:docMk/>
            <pc:sldMk cId="2762471639" sldId="268"/>
            <ac:spMk id="9" creationId="{62074071-E77F-486A-BB31-363248200EF4}"/>
          </ac:spMkLst>
        </pc:spChg>
      </pc:sldChg>
      <pc:sldChg chg="addSp delSp modSp add ord">
        <pc:chgData name="Zoe Marie Hines" userId="6849f81d-dd42-4637-8c1f-7de7f6bcffdc" providerId="ADAL" clId="{4A2BE1A6-FB7D-4CDF-9147-932F35C8238D}" dt="2020-05-09T02:25:47.692" v="3768" actId="20577"/>
        <pc:sldMkLst>
          <pc:docMk/>
          <pc:sldMk cId="69520691" sldId="269"/>
        </pc:sldMkLst>
        <pc:spChg chg="mod">
          <ac:chgData name="Zoe Marie Hines" userId="6849f81d-dd42-4637-8c1f-7de7f6bcffdc" providerId="ADAL" clId="{4A2BE1A6-FB7D-4CDF-9147-932F35C8238D}" dt="2020-05-09T02:19:55.191" v="3615"/>
          <ac:spMkLst>
            <pc:docMk/>
            <pc:sldMk cId="69520691" sldId="269"/>
            <ac:spMk id="2" creationId="{3AE55461-1C12-47BB-B812-07B086138CBB}"/>
          </ac:spMkLst>
        </pc:spChg>
        <pc:spChg chg="mod">
          <ac:chgData name="Zoe Marie Hines" userId="6849f81d-dd42-4637-8c1f-7de7f6bcffdc" providerId="ADAL" clId="{4A2BE1A6-FB7D-4CDF-9147-932F35C8238D}" dt="2020-05-09T02:25:09.218" v="3757" actId="1037"/>
          <ac:spMkLst>
            <pc:docMk/>
            <pc:sldMk cId="69520691" sldId="269"/>
            <ac:spMk id="3" creationId="{CAA6CF5C-28DF-4D03-926C-3C038F046BA8}"/>
          </ac:spMkLst>
        </pc:spChg>
        <pc:spChg chg="add mod">
          <ac:chgData name="Zoe Marie Hines" userId="6849f81d-dd42-4637-8c1f-7de7f6bcffdc" providerId="ADAL" clId="{4A2BE1A6-FB7D-4CDF-9147-932F35C8238D}" dt="2020-05-09T02:25:47.692" v="3768" actId="20577"/>
          <ac:spMkLst>
            <pc:docMk/>
            <pc:sldMk cId="69520691" sldId="269"/>
            <ac:spMk id="4" creationId="{1BDDDD6E-B0C2-4031-BC9C-724B35EFDA8D}"/>
          </ac:spMkLst>
        </pc:spChg>
        <pc:spChg chg="add del">
          <ac:chgData name="Zoe Marie Hines" userId="6849f81d-dd42-4637-8c1f-7de7f6bcffdc" providerId="ADAL" clId="{4A2BE1A6-FB7D-4CDF-9147-932F35C8238D}" dt="2020-05-09T02:21:11.068" v="3618"/>
          <ac:spMkLst>
            <pc:docMk/>
            <pc:sldMk cId="69520691" sldId="269"/>
            <ac:spMk id="5" creationId="{ABD55244-10FB-4084-B28F-A46E8FD7497E}"/>
          </ac:spMkLst>
        </pc:spChg>
      </pc:sldChg>
      <pc:sldChg chg="modSp add del">
        <pc:chgData name="Zoe Marie Hines" userId="6849f81d-dd42-4637-8c1f-7de7f6bcffdc" providerId="ADAL" clId="{4A2BE1A6-FB7D-4CDF-9147-932F35C8238D}" dt="2020-05-09T01:08:14.775" v="3130" actId="2696"/>
        <pc:sldMkLst>
          <pc:docMk/>
          <pc:sldMk cId="26545635" sldId="270"/>
        </pc:sldMkLst>
        <pc:spChg chg="mod">
          <ac:chgData name="Zoe Marie Hines" userId="6849f81d-dd42-4637-8c1f-7de7f6bcffdc" providerId="ADAL" clId="{4A2BE1A6-FB7D-4CDF-9147-932F35C8238D}" dt="2020-05-08T20:16:52.610" v="3006" actId="20577"/>
          <ac:spMkLst>
            <pc:docMk/>
            <pc:sldMk cId="26545635" sldId="270"/>
            <ac:spMk id="2" creationId="{636FBA77-5FF5-489B-9CF2-DA17017ACBD3}"/>
          </ac:spMkLst>
        </pc:spChg>
        <pc:spChg chg="mod">
          <ac:chgData name="Zoe Marie Hines" userId="6849f81d-dd42-4637-8c1f-7de7f6bcffdc" providerId="ADAL" clId="{4A2BE1A6-FB7D-4CDF-9147-932F35C8238D}" dt="2020-05-08T20:15:30.171" v="2957" actId="20577"/>
          <ac:spMkLst>
            <pc:docMk/>
            <pc:sldMk cId="26545635" sldId="270"/>
            <ac:spMk id="3" creationId="{4523C623-A7FD-4BFC-B08A-49CD2AA47A2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18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96662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4167300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5/7/2020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4995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5/7/2020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6732995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5/7/2020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74965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1491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704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875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518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5/7/2020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815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5/7/2020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660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5/7/2020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363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5/7/2020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493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5/7/2020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780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5/7/2020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428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68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w3schools.com/tag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7">
            <a:extLst>
              <a:ext uri="{FF2B5EF4-FFF2-40B4-BE49-F238E27FC236}">
                <a16:creationId xmlns:a16="http://schemas.microsoft.com/office/drawing/2014/main" id="{F81819F9-8CAC-4A6C-8F06-0482027F9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BC169D-CDDA-453B-A6D9-9FF9D103E0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73062" y="1864865"/>
            <a:ext cx="8131550" cy="2262781"/>
          </a:xfrm>
        </p:spPr>
        <p:txBody>
          <a:bodyPr>
            <a:normAutofit/>
          </a:bodyPr>
          <a:lstStyle/>
          <a:p>
            <a:r>
              <a:rPr lang="en-US"/>
              <a:t>Intro/Refresher to HTML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E20B39-BD8A-4063-A74E-0CEE93FF3C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73062" y="4127644"/>
            <a:ext cx="8131550" cy="1126283"/>
          </a:xfrm>
        </p:spPr>
        <p:txBody>
          <a:bodyPr>
            <a:normAutofit/>
          </a:bodyPr>
          <a:lstStyle/>
          <a:p>
            <a:r>
              <a:rPr lang="en-US"/>
              <a:t>INDY BDPA SITES</a:t>
            </a:r>
            <a:br>
              <a:rPr lang="en-US"/>
            </a:br>
            <a:r>
              <a:rPr lang="en-US"/>
              <a:t>05/05/20</a:t>
            </a:r>
            <a:endParaRPr lang="en-US" dirty="0"/>
          </a:p>
        </p:txBody>
      </p:sp>
      <p:sp>
        <p:nvSpPr>
          <p:cNvPr id="41" name="Rectangle 9">
            <a:extLst>
              <a:ext uri="{FF2B5EF4-FFF2-40B4-BE49-F238E27FC236}">
                <a16:creationId xmlns:a16="http://schemas.microsoft.com/office/drawing/2014/main" id="{4A98CC08-AEC2-4E8F-8F52-0F5C6372D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285151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D1545E6-EB3C-4478-A661-A2CA963F1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B2E5B960-0C5D-4F77-8E9F-9F3D883D8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258E44FC-92AD-43A0-BB05-DB268C82D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C63D3083-A56C-4199-8DE0-63C8BE9EDF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C7CD3581-635D-438F-A64F-68404E7AE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D6904C0-211C-41A2-BDB8-3B07C90BB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B0837DA6-CAF9-4E78-A39E-6358EDE2B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0A99DD7D-3AB3-471E-842F-8AFEA09D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9C70B0D4-92FE-478F-86BD-93BA2C4DF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C9156BE6-11D4-4696-9E3F-C325BFAC81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4E667226-1D20-4A9D-BBE3-AC17EA436F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2F87E3B6-5202-4434-9B26-42B46774F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22">
              <a:extLst>
                <a:ext uri="{FF2B5EF4-FFF2-40B4-BE49-F238E27FC236}">
                  <a16:creationId xmlns:a16="http://schemas.microsoft.com/office/drawing/2014/main" id="{AEA5E85F-F1F4-40E4-A62C-95324F674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0A75861-F6C5-44A9-B161-B03701CBD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72EE642D-4F69-47C0-99BA-CE43503573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26178CE4-DA2D-46EA-AB8D-341C5AC563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698E9F53-8381-4FA5-A510-846925D24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B13CE284-F21E-411B-BB8E-9C03B853C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23DF4578-4703-437C-A797-2A2D0CEE5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F878F330-AF64-4F8F-88FD-A4A408D6D3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id="{AC9B00BF-4FB7-42FA-BBBD-7DB54ED3F0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id="{BD3D64CA-2AAD-4609-8DAA-3EAD4609A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C669E05A-8550-4E91-B29E-E1912228E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F8C1FD53-1E8F-46CA-BC2D-FCEC4DAE0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CC97A31F-CFDE-4EA3-98F1-13FDD16702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9E1540E7-E6C3-4907-B70A-B175683655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40" name="Freeform 11">
            <a:extLst>
              <a:ext uri="{FF2B5EF4-FFF2-40B4-BE49-F238E27FC236}">
                <a16:creationId xmlns:a16="http://schemas.microsoft.com/office/drawing/2014/main" id="{1310EFE2-B91D-47E7-B117-C2A802800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411452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727921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55461-1C12-47BB-B812-07B086138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Footer Container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6CF5C-28DF-4D03-926C-3C038F046B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303462" y="2133600"/>
            <a:ext cx="4313864" cy="3777622"/>
          </a:xfrm>
        </p:spPr>
        <p:txBody>
          <a:bodyPr>
            <a:normAutofit/>
          </a:bodyPr>
          <a:lstStyle/>
          <a:p>
            <a:r>
              <a:rPr lang="en-US" sz="2100" dirty="0"/>
              <a:t>The </a:t>
            </a:r>
            <a:r>
              <a:rPr lang="en-US" sz="2100" dirty="0">
                <a:solidFill>
                  <a:srgbClr val="0000CC"/>
                </a:solidFill>
              </a:rPr>
              <a:t>&lt;</a:t>
            </a:r>
            <a:r>
              <a:rPr lang="en-US" sz="2100" dirty="0">
                <a:solidFill>
                  <a:srgbClr val="990000"/>
                </a:solidFill>
              </a:rPr>
              <a:t>footer</a:t>
            </a:r>
            <a:r>
              <a:rPr lang="en-US" sz="2100" dirty="0">
                <a:solidFill>
                  <a:srgbClr val="0000CC"/>
                </a:solidFill>
              </a:rPr>
              <a:t>&gt;</a:t>
            </a:r>
            <a:r>
              <a:rPr lang="en-US" sz="2100" dirty="0"/>
              <a:t> tag defines a footer for a document or section.</a:t>
            </a:r>
          </a:p>
          <a:p>
            <a:r>
              <a:rPr lang="en-US" sz="2100" dirty="0"/>
              <a:t>Typically at the bottom of a web page</a:t>
            </a:r>
          </a:p>
          <a:p>
            <a:r>
              <a:rPr lang="en-US" sz="2100" dirty="0"/>
              <a:t>Usually, it contains copyright information, contact details, navigation links, etc.</a:t>
            </a:r>
          </a:p>
          <a:p>
            <a:r>
              <a:rPr lang="en-US" sz="2100" dirty="0"/>
              <a:t>You can have several footers in one document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DDDD6E-B0C2-4031-BC9C-724B35EFDA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17327" y="2126222"/>
            <a:ext cx="5250824" cy="377762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CD"/>
                </a:solidFill>
              </a:rPr>
              <a:t>&lt;</a:t>
            </a:r>
            <a:r>
              <a:rPr lang="en-US" sz="2400" dirty="0">
                <a:solidFill>
                  <a:srgbClr val="A52A2A"/>
                </a:solidFill>
              </a:rPr>
              <a:t>footer</a:t>
            </a:r>
            <a:r>
              <a:rPr lang="en-US" sz="2400" dirty="0">
                <a:solidFill>
                  <a:srgbClr val="0000CD"/>
                </a:solidFill>
              </a:rPr>
              <a:t>&gt;</a:t>
            </a:r>
            <a:br>
              <a:rPr lang="en-US" sz="2400" dirty="0"/>
            </a:br>
            <a:r>
              <a:rPr lang="en-US" sz="2400" dirty="0">
                <a:solidFill>
                  <a:srgbClr val="0000CD"/>
                </a:solidFill>
              </a:rPr>
              <a:t>&lt;</a:t>
            </a:r>
            <a:r>
              <a:rPr lang="en-US" sz="2400" dirty="0">
                <a:solidFill>
                  <a:srgbClr val="A52A2A"/>
                </a:solidFill>
              </a:rPr>
              <a:t>p</a:t>
            </a:r>
            <a:r>
              <a:rPr lang="en-US" sz="2400" dirty="0">
                <a:solidFill>
                  <a:srgbClr val="0000CD"/>
                </a:solidFill>
              </a:rPr>
              <a:t>&gt;</a:t>
            </a:r>
            <a:r>
              <a:rPr lang="en-US" sz="2400" dirty="0"/>
              <a:t>Posted by: Zoe Hines</a:t>
            </a:r>
            <a:r>
              <a:rPr lang="en-US" sz="2400" dirty="0">
                <a:solidFill>
                  <a:srgbClr val="0000CD"/>
                </a:solidFill>
              </a:rPr>
              <a:t>&lt;</a:t>
            </a:r>
            <a:r>
              <a:rPr lang="en-US" sz="2400" dirty="0">
                <a:solidFill>
                  <a:srgbClr val="A52A2A"/>
                </a:solidFill>
              </a:rPr>
              <a:t>/p</a:t>
            </a:r>
            <a:r>
              <a:rPr lang="en-US" sz="2400" dirty="0">
                <a:solidFill>
                  <a:srgbClr val="0000CD"/>
                </a:solidFill>
              </a:rPr>
              <a:t>&gt;</a:t>
            </a:r>
            <a:br>
              <a:rPr lang="en-US" sz="2400" dirty="0"/>
            </a:br>
            <a:r>
              <a:rPr lang="en-US" sz="2400" dirty="0">
                <a:solidFill>
                  <a:srgbClr val="0000CD"/>
                </a:solidFill>
              </a:rPr>
              <a:t>&lt;</a:t>
            </a:r>
            <a:r>
              <a:rPr lang="en-US" sz="2400" dirty="0">
                <a:solidFill>
                  <a:srgbClr val="A52A2A"/>
                </a:solidFill>
              </a:rPr>
              <a:t>p</a:t>
            </a:r>
            <a:r>
              <a:rPr lang="en-US" sz="2400" dirty="0">
                <a:solidFill>
                  <a:srgbClr val="0000CD"/>
                </a:solidFill>
              </a:rPr>
              <a:t>&gt;</a:t>
            </a:r>
            <a:r>
              <a:rPr lang="en-US" sz="2400" dirty="0"/>
              <a:t>Contact information: </a:t>
            </a:r>
            <a:br>
              <a:rPr lang="en-US" sz="2400" dirty="0"/>
            </a:br>
            <a:r>
              <a:rPr lang="en-US" sz="2400" dirty="0">
                <a:solidFill>
                  <a:srgbClr val="0000CD"/>
                </a:solidFill>
              </a:rPr>
              <a:t>&lt;</a:t>
            </a:r>
            <a:r>
              <a:rPr lang="en-US" sz="2400" dirty="0">
                <a:solidFill>
                  <a:srgbClr val="A52A2A"/>
                </a:solidFill>
              </a:rPr>
              <a:t>a </a:t>
            </a:r>
            <a:r>
              <a:rPr lang="en-US" sz="2400" dirty="0" err="1">
                <a:solidFill>
                  <a:srgbClr val="FF0000"/>
                </a:solidFill>
              </a:rPr>
              <a:t>href</a:t>
            </a:r>
            <a:r>
              <a:rPr lang="en-US" sz="2400" dirty="0">
                <a:solidFill>
                  <a:srgbClr val="0000CD"/>
                </a:solidFill>
              </a:rPr>
              <a:t>="mailto:zoe@gmail.com"&gt;</a:t>
            </a:r>
            <a:br>
              <a:rPr lang="en-US" sz="2400" dirty="0"/>
            </a:br>
            <a:r>
              <a:rPr lang="en-US" sz="2400" dirty="0"/>
              <a:t>  zoe@gmail.com</a:t>
            </a:r>
            <a:r>
              <a:rPr lang="en-US" sz="2400" dirty="0">
                <a:solidFill>
                  <a:srgbClr val="0000CD"/>
                </a:solidFill>
              </a:rPr>
              <a:t>&lt;</a:t>
            </a:r>
            <a:r>
              <a:rPr lang="en-US" sz="2400" dirty="0">
                <a:solidFill>
                  <a:srgbClr val="A52A2A"/>
                </a:solidFill>
              </a:rPr>
              <a:t>/a</a:t>
            </a:r>
            <a:r>
              <a:rPr lang="en-US" sz="2400" dirty="0">
                <a:solidFill>
                  <a:srgbClr val="0000CD"/>
                </a:solidFill>
              </a:rPr>
              <a:t>&gt;</a:t>
            </a:r>
            <a:r>
              <a:rPr lang="en-US" sz="2400" dirty="0"/>
              <a:t>.</a:t>
            </a:r>
            <a:br>
              <a:rPr lang="en-US" sz="2400" dirty="0">
                <a:solidFill>
                  <a:srgbClr val="0000CD"/>
                </a:solidFill>
              </a:rPr>
            </a:br>
            <a:r>
              <a:rPr lang="en-US" sz="2400" dirty="0">
                <a:solidFill>
                  <a:srgbClr val="0000CD"/>
                </a:solidFill>
              </a:rPr>
              <a:t>&lt;</a:t>
            </a:r>
            <a:r>
              <a:rPr lang="en-US" sz="2400" dirty="0">
                <a:solidFill>
                  <a:srgbClr val="A52A2A"/>
                </a:solidFill>
              </a:rPr>
              <a:t>/p</a:t>
            </a:r>
            <a:r>
              <a:rPr lang="en-US" sz="2400" dirty="0">
                <a:solidFill>
                  <a:srgbClr val="0000CD"/>
                </a:solidFill>
              </a:rPr>
              <a:t>&gt;</a:t>
            </a:r>
            <a:br>
              <a:rPr lang="en-US" sz="2400" dirty="0"/>
            </a:br>
            <a:r>
              <a:rPr lang="en-US" sz="2400" dirty="0">
                <a:solidFill>
                  <a:srgbClr val="0000CD"/>
                </a:solidFill>
              </a:rPr>
              <a:t>&lt;</a:t>
            </a:r>
            <a:r>
              <a:rPr lang="en-US" sz="2400" dirty="0">
                <a:solidFill>
                  <a:srgbClr val="A52A2A"/>
                </a:solidFill>
              </a:rPr>
              <a:t>/footer</a:t>
            </a:r>
            <a:r>
              <a:rPr lang="en-US" sz="2400" dirty="0">
                <a:solidFill>
                  <a:srgbClr val="0000CD"/>
                </a:solidFill>
              </a:rPr>
              <a:t>&gt;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9520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D25866-F15D-40A4-AEC5-47C044637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DCB8E995-36E8-40B6-82D4-F52DE2987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DF54AEB5-68B5-46AE-B8F0-EEBE5DFED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E3F708CB-F094-4EE7-8AD5-A462F1DF8B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CFCFB22-E8B5-4FAC-A354-E7E0CE6F2B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ED1DB3B4-A6DC-476F-986E-DF361EE84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4EE13DFA-3489-4DE6-9154-34D9CB400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CD12D51-F9A8-4CC9-B9C9-206EAFD8C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266B326C-1178-40F9-A265-6067D363B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2F3B319-F00B-4755-BC54-95511E21D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3079D7BD-8A3F-47F6-8407-D9DA96FF35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F97C31C-8585-43FB-924B-8ADD65123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A33E1C89-7E74-49BF-A5D1-9A352ED03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C4A17ED-96AA-44A6-A050-E1A7A1CDD9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6" name="Freeform 27">
              <a:extLst>
                <a:ext uri="{FF2B5EF4-FFF2-40B4-BE49-F238E27FC236}">
                  <a16:creationId xmlns:a16="http://schemas.microsoft.com/office/drawing/2014/main" id="{FBB2A87E-3E24-4A6F-9FD8-0F1436D4D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8">
              <a:extLst>
                <a:ext uri="{FF2B5EF4-FFF2-40B4-BE49-F238E27FC236}">
                  <a16:creationId xmlns:a16="http://schemas.microsoft.com/office/drawing/2014/main" id="{257F945B-2AA3-4328-BFF5-20DE64011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29">
              <a:extLst>
                <a:ext uri="{FF2B5EF4-FFF2-40B4-BE49-F238E27FC236}">
                  <a16:creationId xmlns:a16="http://schemas.microsoft.com/office/drawing/2014/main" id="{E1A7230F-6A6F-403C-9D83-7176E2852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0">
              <a:extLst>
                <a:ext uri="{FF2B5EF4-FFF2-40B4-BE49-F238E27FC236}">
                  <a16:creationId xmlns:a16="http://schemas.microsoft.com/office/drawing/2014/main" id="{E33E315A-9CB0-460E-A8B7-0A064BBFA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1">
              <a:extLst>
                <a:ext uri="{FF2B5EF4-FFF2-40B4-BE49-F238E27FC236}">
                  <a16:creationId xmlns:a16="http://schemas.microsoft.com/office/drawing/2014/main" id="{22CAAD33-CFAD-4E61-82AE-0C6F83853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2">
              <a:extLst>
                <a:ext uri="{FF2B5EF4-FFF2-40B4-BE49-F238E27FC236}">
                  <a16:creationId xmlns:a16="http://schemas.microsoft.com/office/drawing/2014/main" id="{1A20E13C-2540-4000-A13B-8F781100E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3">
              <a:extLst>
                <a:ext uri="{FF2B5EF4-FFF2-40B4-BE49-F238E27FC236}">
                  <a16:creationId xmlns:a16="http://schemas.microsoft.com/office/drawing/2014/main" id="{51EF0A01-E03D-448B-B12E-D5BFC6D0D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4">
              <a:extLst>
                <a:ext uri="{FF2B5EF4-FFF2-40B4-BE49-F238E27FC236}">
                  <a16:creationId xmlns:a16="http://schemas.microsoft.com/office/drawing/2014/main" id="{58286A03-168E-477B-8876-2C53E4950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5">
              <a:extLst>
                <a:ext uri="{FF2B5EF4-FFF2-40B4-BE49-F238E27FC236}">
                  <a16:creationId xmlns:a16="http://schemas.microsoft.com/office/drawing/2014/main" id="{3DFFC705-1899-4E4C-AE76-F85BAF2F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6">
              <a:extLst>
                <a:ext uri="{FF2B5EF4-FFF2-40B4-BE49-F238E27FC236}">
                  <a16:creationId xmlns:a16="http://schemas.microsoft.com/office/drawing/2014/main" id="{01C9598D-BDF6-4A24-83B6-4DCA4D134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7">
              <a:extLst>
                <a:ext uri="{FF2B5EF4-FFF2-40B4-BE49-F238E27FC236}">
                  <a16:creationId xmlns:a16="http://schemas.microsoft.com/office/drawing/2014/main" id="{950C8213-67CD-4DEF-AA44-8BB3101392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8">
              <a:extLst>
                <a:ext uri="{FF2B5EF4-FFF2-40B4-BE49-F238E27FC236}">
                  <a16:creationId xmlns:a16="http://schemas.microsoft.com/office/drawing/2014/main" id="{2016FE1D-E3EB-4CF6-809B-159872CC7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CE6C63DC-BAE4-42B6-8FDF-F6467C2D2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Freeform 11">
            <a:extLst>
              <a:ext uri="{FF2B5EF4-FFF2-40B4-BE49-F238E27FC236}">
                <a16:creationId xmlns:a16="http://schemas.microsoft.com/office/drawing/2014/main" id="{BFE4781A-41C7-4F27-8792-A74EFB8E5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CD306B45-25EE-434D-ABA9-A27B79320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26E6362-3A1E-4444-A1D5-A7881CCAA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019" y="942108"/>
            <a:ext cx="3256550" cy="496911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Putting It All Together 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A42F85E-4939-431E-8B4A-EC07C8E0A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7EBB3F9-D6F7-4F6A-8843-9FEBA15E4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71831"/>
            <a:ext cx="0" cy="3200400"/>
          </a:xfrm>
          <a:prstGeom prst="line">
            <a:avLst/>
          </a:prstGeom>
          <a:ln w="158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D2B17EF-74EB-4C33-B2E2-8E727B2E7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bg1">
              <a:alpha val="30000"/>
            </a:schemeClr>
          </a:solidFill>
        </p:grpSpPr>
        <p:sp>
          <p:nvSpPr>
            <p:cNvPr id="50" name="Freeform 11">
              <a:extLst>
                <a:ext uri="{FF2B5EF4-FFF2-40B4-BE49-F238E27FC236}">
                  <a16:creationId xmlns:a16="http://schemas.microsoft.com/office/drawing/2014/main" id="{0A5F1F8A-3206-4B86-883F-65E98BB6E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12">
              <a:extLst>
                <a:ext uri="{FF2B5EF4-FFF2-40B4-BE49-F238E27FC236}">
                  <a16:creationId xmlns:a16="http://schemas.microsoft.com/office/drawing/2014/main" id="{6935F8C7-CC88-4243-9786-F3CDBF04A0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Freeform 13">
              <a:extLst>
                <a:ext uri="{FF2B5EF4-FFF2-40B4-BE49-F238E27FC236}">
                  <a16:creationId xmlns:a16="http://schemas.microsoft.com/office/drawing/2014/main" id="{9AF7BAD9-71B3-40D8-A089-EFF7FE67B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3" name="Freeform 14">
              <a:extLst>
                <a:ext uri="{FF2B5EF4-FFF2-40B4-BE49-F238E27FC236}">
                  <a16:creationId xmlns:a16="http://schemas.microsoft.com/office/drawing/2014/main" id="{6467094F-AEF0-4D3B-BB76-8B3C1F08B9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15">
              <a:extLst>
                <a:ext uri="{FF2B5EF4-FFF2-40B4-BE49-F238E27FC236}">
                  <a16:creationId xmlns:a16="http://schemas.microsoft.com/office/drawing/2014/main" id="{36F56AF9-DEF1-44E7-BF42-6AAC1AA9D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16">
              <a:extLst>
                <a:ext uri="{FF2B5EF4-FFF2-40B4-BE49-F238E27FC236}">
                  <a16:creationId xmlns:a16="http://schemas.microsoft.com/office/drawing/2014/main" id="{A43EBE71-20BA-4A40-A513-516678089D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reeform 17">
              <a:extLst>
                <a:ext uri="{FF2B5EF4-FFF2-40B4-BE49-F238E27FC236}">
                  <a16:creationId xmlns:a16="http://schemas.microsoft.com/office/drawing/2014/main" id="{1DB39648-7B38-4D0B-93C5-048EC4A45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7" name="Freeform 18">
              <a:extLst>
                <a:ext uri="{FF2B5EF4-FFF2-40B4-BE49-F238E27FC236}">
                  <a16:creationId xmlns:a16="http://schemas.microsoft.com/office/drawing/2014/main" id="{8DD2661F-DE5F-45EA-B30B-7C6589638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8" name="Freeform 19">
              <a:extLst>
                <a:ext uri="{FF2B5EF4-FFF2-40B4-BE49-F238E27FC236}">
                  <a16:creationId xmlns:a16="http://schemas.microsoft.com/office/drawing/2014/main" id="{ABF0A0E5-E68E-4183-A913-228692FD8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9" name="Freeform 20">
              <a:extLst>
                <a:ext uri="{FF2B5EF4-FFF2-40B4-BE49-F238E27FC236}">
                  <a16:creationId xmlns:a16="http://schemas.microsoft.com/office/drawing/2014/main" id="{615D8F55-8ACD-4EFE-A832-06E785479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0" name="Freeform 21">
              <a:extLst>
                <a:ext uri="{FF2B5EF4-FFF2-40B4-BE49-F238E27FC236}">
                  <a16:creationId xmlns:a16="http://schemas.microsoft.com/office/drawing/2014/main" id="{0FDF4201-8CEC-474B-A6B1-88039B704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1" name="Freeform 22">
              <a:extLst>
                <a:ext uri="{FF2B5EF4-FFF2-40B4-BE49-F238E27FC236}">
                  <a16:creationId xmlns:a16="http://schemas.microsoft.com/office/drawing/2014/main" id="{0F60AEA4-B25F-417E-93FC-59686DFBE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A7903A-6688-409F-AB10-F4C1515904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49062" y="571499"/>
            <a:ext cx="7042287" cy="5906567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</a:rPr>
              <a:t>&lt;</a:t>
            </a:r>
            <a:r>
              <a:rPr lang="en-US" sz="2000" dirty="0">
                <a:solidFill>
                  <a:srgbClr val="990000"/>
                </a:solidFill>
              </a:rPr>
              <a:t>!DOCTYPE </a:t>
            </a:r>
            <a:r>
              <a:rPr lang="en-US" sz="2000" dirty="0">
                <a:solidFill>
                  <a:srgbClr val="FF0000"/>
                </a:solidFill>
              </a:rPr>
              <a:t>html</a:t>
            </a:r>
            <a:r>
              <a:rPr lang="en-US" sz="2000" dirty="0">
                <a:solidFill>
                  <a:srgbClr val="0000FF"/>
                </a:solidFill>
              </a:rPr>
              <a:t>&gt;</a:t>
            </a:r>
            <a:br>
              <a:rPr lang="en-US" sz="2000" dirty="0"/>
            </a:br>
            <a:r>
              <a:rPr lang="en-US" sz="2000" dirty="0">
                <a:solidFill>
                  <a:srgbClr val="0000FF"/>
                </a:solidFill>
              </a:rPr>
              <a:t>&lt;</a:t>
            </a:r>
            <a:r>
              <a:rPr lang="en-US" sz="2000" dirty="0">
                <a:solidFill>
                  <a:srgbClr val="990000"/>
                </a:solidFill>
              </a:rPr>
              <a:t>htm</a:t>
            </a:r>
            <a:r>
              <a:rPr lang="en-US" sz="2000" dirty="0">
                <a:solidFill>
                  <a:srgbClr val="0000FF"/>
                </a:solidFill>
              </a:rPr>
              <a:t>l&gt;</a:t>
            </a:r>
            <a:br>
              <a:rPr lang="en-US" sz="2000" dirty="0">
                <a:solidFill>
                  <a:srgbClr val="0000FF"/>
                </a:solidFill>
              </a:rPr>
            </a:br>
            <a:br>
              <a:rPr lang="en-US" sz="2000" dirty="0"/>
            </a:br>
            <a:r>
              <a:rPr lang="en-US" sz="2000" dirty="0">
                <a:solidFill>
                  <a:srgbClr val="0000FF"/>
                </a:solidFill>
              </a:rPr>
              <a:t>&lt;</a:t>
            </a:r>
            <a:r>
              <a:rPr lang="en-US" sz="2000" dirty="0">
                <a:solidFill>
                  <a:srgbClr val="990000"/>
                </a:solidFill>
              </a:rPr>
              <a:t>head</a:t>
            </a:r>
            <a:r>
              <a:rPr lang="en-US" sz="2000" dirty="0">
                <a:solidFill>
                  <a:srgbClr val="0000FF"/>
                </a:solidFill>
              </a:rPr>
              <a:t>&gt;</a:t>
            </a:r>
            <a:br>
              <a:rPr lang="en-US" sz="2000" dirty="0"/>
            </a:br>
            <a:r>
              <a:rPr lang="en-US" sz="2000" dirty="0">
                <a:solidFill>
                  <a:srgbClr val="0000FF"/>
                </a:solidFill>
              </a:rPr>
              <a:t>&lt;</a:t>
            </a:r>
            <a:r>
              <a:rPr lang="en-US" sz="2000" dirty="0">
                <a:solidFill>
                  <a:srgbClr val="990000"/>
                </a:solidFill>
              </a:rPr>
              <a:t>title</a:t>
            </a:r>
            <a:r>
              <a:rPr lang="en-US" sz="2000" dirty="0">
                <a:solidFill>
                  <a:srgbClr val="0000FF"/>
                </a:solidFill>
              </a:rPr>
              <a:t>&gt;</a:t>
            </a:r>
            <a:r>
              <a:rPr lang="en-US" sz="2000" dirty="0"/>
              <a:t>Page Title</a:t>
            </a:r>
            <a:r>
              <a:rPr lang="en-US" sz="2000" dirty="0">
                <a:solidFill>
                  <a:srgbClr val="0000FF"/>
                </a:solidFill>
              </a:rPr>
              <a:t>&lt;</a:t>
            </a:r>
            <a:r>
              <a:rPr lang="en-US" sz="2000" dirty="0">
                <a:solidFill>
                  <a:srgbClr val="990000"/>
                </a:solidFill>
              </a:rPr>
              <a:t>/title</a:t>
            </a:r>
            <a:r>
              <a:rPr lang="en-US" sz="2000" dirty="0">
                <a:solidFill>
                  <a:srgbClr val="0000FF"/>
                </a:solidFill>
              </a:rPr>
              <a:t>&gt;</a:t>
            </a:r>
            <a:br>
              <a:rPr lang="en-US" sz="2000" dirty="0"/>
            </a:br>
            <a:r>
              <a:rPr lang="en-US" sz="2000" dirty="0">
                <a:solidFill>
                  <a:srgbClr val="0000FF"/>
                </a:solidFill>
              </a:rPr>
              <a:t>&lt;</a:t>
            </a:r>
            <a:r>
              <a:rPr lang="en-US" sz="2000" dirty="0">
                <a:solidFill>
                  <a:srgbClr val="990000"/>
                </a:solidFill>
              </a:rPr>
              <a:t>/head</a:t>
            </a:r>
            <a:r>
              <a:rPr lang="en-US" sz="2000" dirty="0">
                <a:solidFill>
                  <a:srgbClr val="0000CC"/>
                </a:solidFill>
              </a:rPr>
              <a:t>&gt;</a:t>
            </a:r>
          </a:p>
          <a:p>
            <a:pPr marL="0" indent="0">
              <a:buNone/>
            </a:pPr>
            <a:br>
              <a:rPr lang="en-US" sz="2000" dirty="0"/>
            </a:br>
            <a:r>
              <a:rPr lang="en-US" sz="2000" dirty="0">
                <a:solidFill>
                  <a:srgbClr val="0000FF"/>
                </a:solidFill>
              </a:rPr>
              <a:t>&lt;</a:t>
            </a:r>
            <a:r>
              <a:rPr lang="en-US" sz="2000" dirty="0">
                <a:solidFill>
                  <a:srgbClr val="990000"/>
                </a:solidFill>
              </a:rPr>
              <a:t>body</a:t>
            </a:r>
            <a:r>
              <a:rPr lang="en-US" sz="2000" dirty="0">
                <a:solidFill>
                  <a:srgbClr val="0000CC"/>
                </a:solidFill>
              </a:rPr>
              <a:t>&gt;</a:t>
            </a:r>
            <a:br>
              <a:rPr lang="en-US" sz="2000" dirty="0"/>
            </a:br>
            <a:r>
              <a:rPr lang="en-US" sz="2000" dirty="0">
                <a:solidFill>
                  <a:srgbClr val="0000FF"/>
                </a:solidFill>
              </a:rPr>
              <a:t>&lt;</a:t>
            </a:r>
            <a:r>
              <a:rPr lang="en-US" sz="2000" dirty="0">
                <a:solidFill>
                  <a:srgbClr val="990000"/>
                </a:solidFill>
              </a:rPr>
              <a:t>h1</a:t>
            </a:r>
            <a:r>
              <a:rPr lang="en-US" sz="2000" dirty="0">
                <a:solidFill>
                  <a:srgbClr val="0000CC"/>
                </a:solidFill>
              </a:rPr>
              <a:t>&gt;</a:t>
            </a:r>
            <a:r>
              <a:rPr lang="en-US" sz="2000" dirty="0"/>
              <a:t>My First Heading</a:t>
            </a:r>
            <a:r>
              <a:rPr lang="en-US" sz="2000" dirty="0">
                <a:solidFill>
                  <a:srgbClr val="0000CC"/>
                </a:solidFill>
              </a:rPr>
              <a:t>&lt;</a:t>
            </a:r>
            <a:r>
              <a:rPr lang="en-US" sz="2000" dirty="0">
                <a:solidFill>
                  <a:srgbClr val="990000"/>
                </a:solidFill>
              </a:rPr>
              <a:t>/h1</a:t>
            </a:r>
            <a:r>
              <a:rPr lang="en-US" sz="2000" dirty="0">
                <a:solidFill>
                  <a:srgbClr val="0000CC"/>
                </a:solidFill>
              </a:rPr>
              <a:t>&gt;</a:t>
            </a:r>
            <a:br>
              <a:rPr lang="en-US" sz="2000" dirty="0"/>
            </a:br>
            <a:r>
              <a:rPr lang="en-US" sz="2000" dirty="0">
                <a:solidFill>
                  <a:srgbClr val="0000FF"/>
                </a:solidFill>
              </a:rPr>
              <a:t>&lt;</a:t>
            </a:r>
            <a:r>
              <a:rPr lang="en-US" sz="2000" dirty="0">
                <a:solidFill>
                  <a:srgbClr val="990000"/>
                </a:solidFill>
              </a:rPr>
              <a:t>p</a:t>
            </a:r>
            <a:r>
              <a:rPr lang="en-US" sz="2000" dirty="0">
                <a:solidFill>
                  <a:srgbClr val="0000CC"/>
                </a:solidFill>
              </a:rPr>
              <a:t>&gt;</a:t>
            </a:r>
            <a:r>
              <a:rPr lang="en-US" sz="2000" dirty="0"/>
              <a:t>My first paragraph.</a:t>
            </a:r>
            <a:r>
              <a:rPr lang="en-US" sz="2000" dirty="0">
                <a:solidFill>
                  <a:srgbClr val="0000CC"/>
                </a:solidFill>
              </a:rPr>
              <a:t>&lt;</a:t>
            </a:r>
            <a:r>
              <a:rPr lang="en-US" sz="2000" dirty="0">
                <a:solidFill>
                  <a:srgbClr val="990000"/>
                </a:solidFill>
              </a:rPr>
              <a:t>/p</a:t>
            </a:r>
            <a:r>
              <a:rPr lang="en-US" sz="2000" dirty="0">
                <a:solidFill>
                  <a:srgbClr val="0000CC"/>
                </a:solidFill>
              </a:rPr>
              <a:t>&gt;</a:t>
            </a:r>
            <a:br>
              <a:rPr lang="en-US" sz="2000" dirty="0"/>
            </a:br>
            <a:r>
              <a:rPr lang="en-US" sz="2000" dirty="0">
                <a:solidFill>
                  <a:srgbClr val="0000FF"/>
                </a:solidFill>
              </a:rPr>
              <a:t>&lt;</a:t>
            </a:r>
            <a:r>
              <a:rPr lang="en-US" sz="2000" dirty="0">
                <a:solidFill>
                  <a:srgbClr val="990000"/>
                </a:solidFill>
              </a:rPr>
              <a:t>/body</a:t>
            </a:r>
            <a:r>
              <a:rPr lang="en-US" sz="2000" dirty="0">
                <a:solidFill>
                  <a:srgbClr val="0000CC"/>
                </a:solidFill>
              </a:rPr>
              <a:t>&gt;</a:t>
            </a:r>
          </a:p>
          <a:p>
            <a:pPr marL="0" indent="0">
              <a:buNone/>
            </a:pPr>
            <a:br>
              <a:rPr lang="en-US" sz="2000" dirty="0"/>
            </a:br>
            <a:r>
              <a:rPr lang="en-US" sz="2000" dirty="0">
                <a:solidFill>
                  <a:srgbClr val="0000CD"/>
                </a:solidFill>
              </a:rPr>
              <a:t>&lt;</a:t>
            </a:r>
            <a:r>
              <a:rPr lang="en-US" sz="2000" dirty="0">
                <a:solidFill>
                  <a:srgbClr val="A52A2A"/>
                </a:solidFill>
              </a:rPr>
              <a:t>footer</a:t>
            </a:r>
            <a:r>
              <a:rPr lang="en-US" sz="2000" dirty="0">
                <a:solidFill>
                  <a:srgbClr val="0000CD"/>
                </a:solidFill>
              </a:rPr>
              <a:t>&gt;</a:t>
            </a:r>
            <a:br>
              <a:rPr lang="en-US" sz="2000" dirty="0"/>
            </a:br>
            <a:r>
              <a:rPr lang="en-US" sz="2000" dirty="0">
                <a:solidFill>
                  <a:srgbClr val="0000CD"/>
                </a:solidFill>
              </a:rPr>
              <a:t>&lt;</a:t>
            </a:r>
            <a:r>
              <a:rPr lang="en-US" sz="2000" dirty="0">
                <a:solidFill>
                  <a:srgbClr val="A52A2A"/>
                </a:solidFill>
              </a:rPr>
              <a:t>p</a:t>
            </a:r>
            <a:r>
              <a:rPr lang="en-US" sz="2000" dirty="0">
                <a:solidFill>
                  <a:srgbClr val="0000CD"/>
                </a:solidFill>
              </a:rPr>
              <a:t>&gt;</a:t>
            </a:r>
            <a:r>
              <a:rPr lang="en-US" sz="2000" dirty="0"/>
              <a:t>Posted by: Zoe Hines</a:t>
            </a:r>
            <a:r>
              <a:rPr lang="en-US" sz="2000" dirty="0">
                <a:solidFill>
                  <a:srgbClr val="0000CD"/>
                </a:solidFill>
              </a:rPr>
              <a:t>&lt;</a:t>
            </a:r>
            <a:r>
              <a:rPr lang="en-US" sz="2000" dirty="0">
                <a:solidFill>
                  <a:srgbClr val="A52A2A"/>
                </a:solidFill>
              </a:rPr>
              <a:t>/p</a:t>
            </a:r>
            <a:r>
              <a:rPr lang="en-US" sz="2000" dirty="0">
                <a:solidFill>
                  <a:srgbClr val="0000CD"/>
                </a:solidFill>
              </a:rPr>
              <a:t>&gt;</a:t>
            </a:r>
            <a:br>
              <a:rPr lang="en-US" sz="2000" dirty="0"/>
            </a:br>
            <a:r>
              <a:rPr lang="en-US" sz="2000" dirty="0">
                <a:solidFill>
                  <a:srgbClr val="0000CD"/>
                </a:solidFill>
              </a:rPr>
              <a:t>&lt;</a:t>
            </a:r>
            <a:r>
              <a:rPr lang="en-US" sz="2000" dirty="0">
                <a:solidFill>
                  <a:srgbClr val="A52A2A"/>
                </a:solidFill>
              </a:rPr>
              <a:t>p</a:t>
            </a:r>
            <a:r>
              <a:rPr lang="en-US" sz="2000" dirty="0">
                <a:solidFill>
                  <a:srgbClr val="0000CD"/>
                </a:solidFill>
              </a:rPr>
              <a:t>&gt;</a:t>
            </a:r>
            <a:r>
              <a:rPr lang="en-US" sz="2000" dirty="0"/>
              <a:t>Contact information: </a:t>
            </a:r>
            <a:r>
              <a:rPr lang="en-US" sz="2000" dirty="0">
                <a:solidFill>
                  <a:srgbClr val="0000CD"/>
                </a:solidFill>
              </a:rPr>
              <a:t>&lt;</a:t>
            </a:r>
            <a:r>
              <a:rPr lang="en-US" sz="2000" dirty="0">
                <a:solidFill>
                  <a:srgbClr val="A52A2A"/>
                </a:solidFill>
              </a:rPr>
              <a:t>a</a:t>
            </a:r>
            <a:r>
              <a:rPr lang="en-US" sz="2000" dirty="0">
                <a:solidFill>
                  <a:srgbClr val="FF0000"/>
                </a:solidFill>
              </a:rPr>
              <a:t>  </a:t>
            </a:r>
            <a:r>
              <a:rPr lang="en-US" sz="2000" dirty="0" err="1">
                <a:solidFill>
                  <a:srgbClr val="FF0000"/>
                </a:solidFill>
              </a:rPr>
              <a:t>href</a:t>
            </a:r>
            <a:r>
              <a:rPr lang="en-US" sz="2000" dirty="0">
                <a:solidFill>
                  <a:srgbClr val="0000CD"/>
                </a:solidFill>
              </a:rPr>
              <a:t>=“zoehines805@gmail.com"&gt;</a:t>
            </a:r>
            <a:br>
              <a:rPr lang="en-US" sz="2000" dirty="0"/>
            </a:br>
            <a:r>
              <a:rPr lang="en-US" sz="2000" dirty="0"/>
              <a:t>  zoehines805@gmail.com</a:t>
            </a:r>
            <a:r>
              <a:rPr lang="en-US" sz="2000" dirty="0">
                <a:solidFill>
                  <a:srgbClr val="0000CD"/>
                </a:solidFill>
              </a:rPr>
              <a:t>&lt;</a:t>
            </a:r>
            <a:r>
              <a:rPr lang="en-US" sz="2000" dirty="0">
                <a:solidFill>
                  <a:srgbClr val="A52A2A"/>
                </a:solidFill>
              </a:rPr>
              <a:t>/a</a:t>
            </a:r>
            <a:r>
              <a:rPr lang="en-US" sz="2000" dirty="0">
                <a:solidFill>
                  <a:srgbClr val="0000CD"/>
                </a:solidFill>
              </a:rPr>
              <a:t>&gt;</a:t>
            </a:r>
            <a:r>
              <a:rPr lang="en-US" sz="2000" dirty="0"/>
              <a:t>.</a:t>
            </a:r>
            <a:r>
              <a:rPr lang="en-US" sz="2000" dirty="0">
                <a:solidFill>
                  <a:srgbClr val="0000CD"/>
                </a:solidFill>
              </a:rPr>
              <a:t>&lt;</a:t>
            </a:r>
            <a:r>
              <a:rPr lang="en-US" sz="2000" dirty="0">
                <a:solidFill>
                  <a:srgbClr val="A52A2A"/>
                </a:solidFill>
              </a:rPr>
              <a:t>/p</a:t>
            </a:r>
            <a:r>
              <a:rPr lang="en-US" sz="2000" dirty="0">
                <a:solidFill>
                  <a:srgbClr val="0000CD"/>
                </a:solidFill>
              </a:rPr>
              <a:t>&gt;</a:t>
            </a:r>
            <a:br>
              <a:rPr lang="en-US" sz="2000" dirty="0"/>
            </a:br>
            <a:r>
              <a:rPr lang="en-US" sz="2000" dirty="0">
                <a:solidFill>
                  <a:srgbClr val="0000CD"/>
                </a:solidFill>
              </a:rPr>
              <a:t>&lt;</a:t>
            </a:r>
            <a:r>
              <a:rPr lang="en-US" sz="2000" dirty="0">
                <a:solidFill>
                  <a:srgbClr val="A52A2A"/>
                </a:solidFill>
              </a:rPr>
              <a:t>/footer</a:t>
            </a:r>
            <a:r>
              <a:rPr lang="en-US" sz="2000" dirty="0">
                <a:solidFill>
                  <a:srgbClr val="0000CD"/>
                </a:solidFill>
              </a:rPr>
              <a:t>&gt;</a:t>
            </a:r>
            <a:r>
              <a:rPr lang="en-US" sz="2000" dirty="0"/>
              <a:t> </a:t>
            </a:r>
            <a:br>
              <a:rPr lang="en-US" sz="2000" dirty="0"/>
            </a:br>
            <a:r>
              <a:rPr lang="en-US" sz="2000" dirty="0">
                <a:solidFill>
                  <a:srgbClr val="0000FF"/>
                </a:solidFill>
              </a:rPr>
              <a:t>&lt;</a:t>
            </a:r>
            <a:r>
              <a:rPr lang="en-US" sz="2000" dirty="0">
                <a:solidFill>
                  <a:srgbClr val="990000"/>
                </a:solidFill>
              </a:rPr>
              <a:t>/html</a:t>
            </a:r>
            <a:r>
              <a:rPr lang="en-US" sz="2000" dirty="0">
                <a:solidFill>
                  <a:srgbClr val="0000FF"/>
                </a:solidFill>
              </a:rPr>
              <a:t>&gt;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76065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FACE6-CBD3-46EF-9350-09A15BC37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 &amp; More Tags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22F87-1400-42D3-8D23-41A6898E6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The same symbols are used for single and multi line comments.</a:t>
            </a:r>
          </a:p>
          <a:p>
            <a:pPr lvl="1"/>
            <a:r>
              <a:rPr lang="en-US" sz="1800" dirty="0">
                <a:solidFill>
                  <a:srgbClr val="92D050"/>
                </a:solidFill>
              </a:rPr>
              <a:t>&lt;!-- Write your comments here --&gt; </a:t>
            </a:r>
          </a:p>
          <a:p>
            <a:pPr lvl="1"/>
            <a:r>
              <a:rPr lang="en-US" sz="1800" dirty="0">
                <a:solidFill>
                  <a:srgbClr val="92D050"/>
                </a:solidFill>
              </a:rPr>
              <a:t>&lt;!– This is the first line.</a:t>
            </a:r>
            <a:br>
              <a:rPr lang="en-US" sz="1800" dirty="0">
                <a:solidFill>
                  <a:srgbClr val="92D050"/>
                </a:solidFill>
              </a:rPr>
            </a:br>
            <a:r>
              <a:rPr lang="en-US" sz="1800" dirty="0">
                <a:solidFill>
                  <a:srgbClr val="92D050"/>
                </a:solidFill>
              </a:rPr>
              <a:t>Here is the second--&gt; </a:t>
            </a:r>
          </a:p>
          <a:p>
            <a:pPr lvl="1"/>
            <a:endParaRPr lang="en-US" sz="1800" dirty="0">
              <a:solidFill>
                <a:srgbClr val="92D050"/>
              </a:solidFill>
            </a:endParaRPr>
          </a:p>
          <a:p>
            <a:r>
              <a:rPr lang="en-US" sz="2000" dirty="0"/>
              <a:t>Go to </a:t>
            </a:r>
            <a:r>
              <a:rPr lang="en-US" sz="2000" dirty="0">
                <a:hlinkClick r:id="rId2"/>
              </a:rPr>
              <a:t>https://www.w3schools.com/tags/</a:t>
            </a:r>
            <a:r>
              <a:rPr lang="en-US" sz="2000" dirty="0"/>
              <a:t> and check out tags available to you</a:t>
            </a:r>
          </a:p>
          <a:p>
            <a:pPr lvl="1"/>
            <a:r>
              <a:rPr lang="en-US" sz="1800" dirty="0"/>
              <a:t>Click the 				 button to see the tags in action.</a:t>
            </a:r>
          </a:p>
          <a:p>
            <a:pPr lvl="1"/>
            <a:r>
              <a:rPr lang="en-US" sz="1800" dirty="0"/>
              <a:t>Edit code within the Try it Yourself editor to test out things on the fly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08280B-564F-4C22-BB24-754FD9B3B6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1580" y="4810492"/>
            <a:ext cx="1414395" cy="32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943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A44C337-3893-4B29-A265-B1329150B6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1E0B358-1267-4844-8B3D-B7A279B41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36169" y="228600"/>
            <a:ext cx="2851523" cy="6638625"/>
            <a:chOff x="2487613" y="285750"/>
            <a:chExt cx="2428875" cy="5654676"/>
          </a:xfrm>
        </p:grpSpPr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B24AA06A-F1A5-4BB3-9486-9AE7A53B3F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BDF97590-C600-44CB-9303-4A3679F51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A9BBE156-3FFA-4DC4-8468-35BD28DDC6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F7960DE5-3810-4B1E-B1E2-3BAFEA91E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id="{359E957C-CE11-446F-8AA7-B3E98390B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6">
              <a:extLst>
                <a:ext uri="{FF2B5EF4-FFF2-40B4-BE49-F238E27FC236}">
                  <a16:creationId xmlns:a16="http://schemas.microsoft.com/office/drawing/2014/main" id="{A3E9FE34-CA9E-4443-BEBF-D1B9A1C6C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7">
              <a:extLst>
                <a:ext uri="{FF2B5EF4-FFF2-40B4-BE49-F238E27FC236}">
                  <a16:creationId xmlns:a16="http://schemas.microsoft.com/office/drawing/2014/main" id="{4F39D814-8A48-4509-BDEB-826F1065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18">
              <a:extLst>
                <a:ext uri="{FF2B5EF4-FFF2-40B4-BE49-F238E27FC236}">
                  <a16:creationId xmlns:a16="http://schemas.microsoft.com/office/drawing/2014/main" id="{8C6D08C0-8C49-4B87-9CF4-A1F08714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19">
              <a:extLst>
                <a:ext uri="{FF2B5EF4-FFF2-40B4-BE49-F238E27FC236}">
                  <a16:creationId xmlns:a16="http://schemas.microsoft.com/office/drawing/2014/main" id="{308C612B-4C0D-4863-B9CD-F86ABAA1B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20">
              <a:extLst>
                <a:ext uri="{FF2B5EF4-FFF2-40B4-BE49-F238E27FC236}">
                  <a16:creationId xmlns:a16="http://schemas.microsoft.com/office/drawing/2014/main" id="{600B1EC8-1B55-4390-A183-C33B5E227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" name="Freeform 21">
              <a:extLst>
                <a:ext uri="{FF2B5EF4-FFF2-40B4-BE49-F238E27FC236}">
                  <a16:creationId xmlns:a16="http://schemas.microsoft.com/office/drawing/2014/main" id="{1790A225-91E1-4BE5-A801-5F1E32721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2">
              <a:extLst>
                <a:ext uri="{FF2B5EF4-FFF2-40B4-BE49-F238E27FC236}">
                  <a16:creationId xmlns:a16="http://schemas.microsoft.com/office/drawing/2014/main" id="{DFFC46A2-6BBF-47FD-BC17-5EE1DF7CB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F44CA9C-80E8-44E1-A79C-D6EBFC73BC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77117" y="-786"/>
            <a:ext cx="2356675" cy="6854040"/>
            <a:chOff x="6627813" y="194833"/>
            <a:chExt cx="1952625" cy="5678918"/>
          </a:xfrm>
        </p:grpSpPr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8CB9417F-98D9-4998-B00B-A5932E4C7D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FA79AA3D-583E-4A1E-AF7E-CBD980F59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D80C9F17-A6B2-4A12-BC77-F84264A669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949C9A53-ED97-44CE-BDD5-ED24892116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0F9FDAE7-225B-4072-8907-6EAA06174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9D49818B-8EA3-4B41-9783-EFE0C618C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1903E65-D822-4457-B0A5-2F4168224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A5CF9DAB-75BF-43D9-B1E7-817D1FAA00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BB22916D-4BCF-4A4C-8714-A2564D34C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4CD9F734-569E-44E7-BD53-6214E0F18C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7A5DAACB-2F42-40C8-BF6A-75B79299F9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AD78E0F9-8568-4672-A22F-4ED5B1A96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C7F67D9-EEBC-4F99-8629-25E5462AB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3096" y="624110"/>
            <a:ext cx="5021516" cy="1280890"/>
          </a:xfrm>
        </p:spPr>
        <p:txBody>
          <a:bodyPr>
            <a:normAutofit/>
          </a:bodyPr>
          <a:lstStyle/>
          <a:p>
            <a:r>
              <a:rPr lang="en-US" dirty="0"/>
              <a:t>What is HTML?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A5CD610-ED7C-4CED-A9A1-174432C88A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704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Freeform 11">
            <a:extLst>
              <a:ext uri="{FF2B5EF4-FFF2-40B4-BE49-F238E27FC236}">
                <a16:creationId xmlns:a16="http://schemas.microsoft.com/office/drawing/2014/main" id="{0C4379BF-8C7A-480A-BC36-DA55D92A9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4645704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D716614E-C8E7-4C46-AEEF-1B1F1532D4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912" r="15976"/>
          <a:stretch/>
        </p:blipFill>
        <p:spPr>
          <a:xfrm>
            <a:off x="-1555" y="1731"/>
            <a:ext cx="4671091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8A434-1F47-420A-8C34-2BEBA69F1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191" y="2133600"/>
            <a:ext cx="5066419" cy="3777622"/>
          </a:xfrm>
        </p:spPr>
        <p:txBody>
          <a:bodyPr>
            <a:normAutofit/>
          </a:bodyPr>
          <a:lstStyle/>
          <a:p>
            <a:r>
              <a:rPr lang="en-US" sz="2000" dirty="0"/>
              <a:t>HTML stands for Hyper Text Markup Language</a:t>
            </a:r>
          </a:p>
          <a:p>
            <a:r>
              <a:rPr lang="en-US" sz="2000" dirty="0"/>
              <a:t>A series of elements describing the structure of a web page</a:t>
            </a:r>
          </a:p>
          <a:p>
            <a:r>
              <a:rPr lang="en-US" sz="2000" dirty="0"/>
              <a:t>HTML elements are represented by tags</a:t>
            </a:r>
          </a:p>
        </p:txBody>
      </p:sp>
    </p:spTree>
    <p:extLst>
      <p:ext uri="{BB962C8B-B14F-4D97-AF65-F5344CB8AC3E}">
        <p14:creationId xmlns:p14="http://schemas.microsoft.com/office/powerpoint/2010/main" val="2206104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E5C15-217A-4C08-8E7E-E712199A4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HTML tag?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8DE5E-3707-465F-970F-FE280832DC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1730" y="2847974"/>
            <a:ext cx="7796540" cy="3201969"/>
          </a:xfrm>
        </p:spPr>
        <p:txBody>
          <a:bodyPr>
            <a:normAutofit/>
          </a:bodyPr>
          <a:lstStyle/>
          <a:p>
            <a:r>
              <a:rPr lang="en-US" sz="2000" dirty="0"/>
              <a:t>Tag names are not case sensitive</a:t>
            </a:r>
          </a:p>
          <a:p>
            <a:r>
              <a:rPr lang="en-US" sz="2000" dirty="0"/>
              <a:t>Nearly all HTML tags come in pairs</a:t>
            </a:r>
          </a:p>
          <a:p>
            <a:pPr lvl="1"/>
            <a:r>
              <a:rPr lang="en-US" sz="1800" dirty="0"/>
              <a:t>Think of them as JavaScript’s curly brackets</a:t>
            </a:r>
          </a:p>
          <a:p>
            <a:pPr lvl="1"/>
            <a:r>
              <a:rPr lang="en-US" sz="1800" dirty="0"/>
              <a:t>The first tag in the pair is the </a:t>
            </a:r>
            <a:r>
              <a:rPr lang="en-US" sz="1800" b="1" dirty="0"/>
              <a:t>start</a:t>
            </a:r>
            <a:r>
              <a:rPr lang="en-US" sz="1800" dirty="0"/>
              <a:t> tag and the latter is the </a:t>
            </a:r>
            <a:r>
              <a:rPr lang="en-US" sz="1800" b="1" dirty="0"/>
              <a:t>end </a:t>
            </a:r>
            <a:r>
              <a:rPr lang="en-US" sz="1800" dirty="0"/>
              <a:t>tag</a:t>
            </a:r>
          </a:p>
          <a:p>
            <a:r>
              <a:rPr lang="en-US" sz="2000" dirty="0"/>
              <a:t>Do not forget about the forward slash on the end tag; errors galore will follow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AFEB07-B6B0-429A-94A3-5DCD034B29A7}"/>
              </a:ext>
            </a:extLst>
          </p:cNvPr>
          <p:cNvSpPr/>
          <p:nvPr/>
        </p:nvSpPr>
        <p:spPr>
          <a:xfrm>
            <a:off x="2003105" y="2114877"/>
            <a:ext cx="851090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rgbClr val="0000CC"/>
                </a:solidFill>
              </a:rPr>
              <a:t>&lt;</a:t>
            </a:r>
            <a:r>
              <a:rPr lang="en-US" sz="2800" dirty="0" err="1">
                <a:solidFill>
                  <a:srgbClr val="990000"/>
                </a:solidFill>
              </a:rPr>
              <a:t>tagname</a:t>
            </a:r>
            <a:r>
              <a:rPr lang="en-US" sz="2800" dirty="0">
                <a:solidFill>
                  <a:srgbClr val="0000CC"/>
                </a:solidFill>
              </a:rPr>
              <a:t>&gt;</a:t>
            </a:r>
            <a:r>
              <a:rPr lang="en-US" sz="2800" dirty="0"/>
              <a:t>content goes here...</a:t>
            </a:r>
            <a:r>
              <a:rPr lang="en-US" sz="2800" dirty="0">
                <a:solidFill>
                  <a:srgbClr val="0000CC"/>
                </a:solidFill>
              </a:rPr>
              <a:t>&lt;</a:t>
            </a:r>
            <a:r>
              <a:rPr lang="en-US" sz="2800" dirty="0">
                <a:solidFill>
                  <a:srgbClr val="990000"/>
                </a:solidFill>
              </a:rPr>
              <a:t>/</a:t>
            </a:r>
            <a:r>
              <a:rPr lang="en-US" sz="2800" dirty="0" err="1">
                <a:solidFill>
                  <a:srgbClr val="990000"/>
                </a:solidFill>
              </a:rPr>
              <a:t>tagname</a:t>
            </a:r>
            <a:r>
              <a:rPr lang="en-US" sz="2800" dirty="0">
                <a:solidFill>
                  <a:srgbClr val="0000CC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280460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6E6362-3A1E-4444-A1D5-A7881CCAA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Tags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3B14364-1963-48EE-BB0C-60F69AF7D2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31142" y="2052116"/>
            <a:ext cx="4866192" cy="4236924"/>
          </a:xfrm>
        </p:spPr>
        <p:txBody>
          <a:bodyPr anchor="ctr">
            <a:normAutofit/>
          </a:bodyPr>
          <a:lstStyle/>
          <a:p>
            <a:r>
              <a:rPr lang="en-US" sz="2000" dirty="0"/>
              <a:t>All HTML files must a contain the following tags:</a:t>
            </a:r>
          </a:p>
          <a:p>
            <a:r>
              <a:rPr lang="en-US" sz="2000" dirty="0"/>
              <a:t>The </a:t>
            </a:r>
            <a:r>
              <a:rPr lang="en-US" sz="2000" dirty="0">
                <a:solidFill>
                  <a:srgbClr val="0000CC"/>
                </a:solidFill>
              </a:rPr>
              <a:t>&lt;</a:t>
            </a:r>
            <a:r>
              <a:rPr lang="en-US" sz="2000" dirty="0">
                <a:solidFill>
                  <a:srgbClr val="990000"/>
                </a:solidFill>
              </a:rPr>
              <a:t>!DOCTYPE </a:t>
            </a:r>
            <a:r>
              <a:rPr lang="en-US" sz="2000" dirty="0">
                <a:solidFill>
                  <a:srgbClr val="FF0000"/>
                </a:solidFill>
              </a:rPr>
              <a:t>html</a:t>
            </a:r>
            <a:r>
              <a:rPr lang="en-US" sz="2000" dirty="0">
                <a:solidFill>
                  <a:srgbClr val="0000CC"/>
                </a:solidFill>
              </a:rPr>
              <a:t>&gt;</a:t>
            </a:r>
            <a:r>
              <a:rPr lang="en-US" sz="2000" dirty="0">
                <a:solidFill>
                  <a:srgbClr val="0099FF"/>
                </a:solidFill>
              </a:rPr>
              <a:t> </a:t>
            </a:r>
            <a:r>
              <a:rPr lang="en-US" sz="2000" dirty="0"/>
              <a:t>declaration defines this document to be HTML5</a:t>
            </a:r>
          </a:p>
          <a:p>
            <a:r>
              <a:rPr lang="en-US" sz="2000" dirty="0"/>
              <a:t>The </a:t>
            </a:r>
            <a:r>
              <a:rPr lang="en-US" sz="2000" dirty="0">
                <a:solidFill>
                  <a:srgbClr val="0000CC"/>
                </a:solidFill>
              </a:rPr>
              <a:t>&lt;</a:t>
            </a:r>
            <a:r>
              <a:rPr lang="en-US" sz="2000" dirty="0">
                <a:solidFill>
                  <a:srgbClr val="990000"/>
                </a:solidFill>
              </a:rPr>
              <a:t>html</a:t>
            </a:r>
            <a:r>
              <a:rPr lang="en-US" sz="2000" dirty="0">
                <a:solidFill>
                  <a:srgbClr val="0000CC"/>
                </a:solidFill>
              </a:rPr>
              <a:t>&gt; </a:t>
            </a:r>
            <a:r>
              <a:rPr lang="en-US" sz="2000" dirty="0"/>
              <a:t>element is the root element of an HTML page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A7903A-6688-409F-AB10-F4C1515904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4042004" cy="399782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600" dirty="0">
                <a:solidFill>
                  <a:srgbClr val="0000CC"/>
                </a:solidFill>
              </a:rPr>
              <a:t>&lt;</a:t>
            </a:r>
            <a:r>
              <a:rPr lang="en-US" sz="2600" dirty="0">
                <a:solidFill>
                  <a:srgbClr val="990000"/>
                </a:solidFill>
              </a:rPr>
              <a:t>!DOCTYPE </a:t>
            </a:r>
            <a:r>
              <a:rPr lang="en-US" sz="2600" dirty="0">
                <a:solidFill>
                  <a:srgbClr val="FF0000"/>
                </a:solidFill>
              </a:rPr>
              <a:t>html</a:t>
            </a:r>
            <a:r>
              <a:rPr lang="en-US" sz="2600" dirty="0">
                <a:solidFill>
                  <a:srgbClr val="0000CC"/>
                </a:solidFill>
              </a:rPr>
              <a:t>&gt;</a:t>
            </a:r>
            <a:br>
              <a:rPr lang="en-US" sz="2600" dirty="0"/>
            </a:br>
            <a:r>
              <a:rPr lang="en-US" sz="2600" dirty="0">
                <a:solidFill>
                  <a:srgbClr val="0000CC"/>
                </a:solidFill>
              </a:rPr>
              <a:t>&lt;</a:t>
            </a:r>
            <a:r>
              <a:rPr lang="en-US" sz="2600" dirty="0">
                <a:solidFill>
                  <a:srgbClr val="990000"/>
                </a:solidFill>
              </a:rPr>
              <a:t>html</a:t>
            </a:r>
            <a:r>
              <a:rPr lang="en-US" sz="2600" dirty="0">
                <a:solidFill>
                  <a:srgbClr val="0000CC"/>
                </a:solidFill>
              </a:rPr>
              <a:t>&gt;</a:t>
            </a:r>
          </a:p>
          <a:p>
            <a:pPr marL="0" indent="0">
              <a:buNone/>
            </a:pPr>
            <a:br>
              <a:rPr lang="en-US" sz="2600" dirty="0"/>
            </a:br>
            <a:r>
              <a:rPr lang="en-US" sz="2600" dirty="0"/>
              <a:t> 	//all other elements</a:t>
            </a:r>
          </a:p>
          <a:p>
            <a:pPr marL="0" indent="0">
              <a:buNone/>
            </a:pPr>
            <a:br>
              <a:rPr lang="en-US" sz="2600" dirty="0"/>
            </a:br>
            <a:r>
              <a:rPr lang="en-US" sz="2600" dirty="0">
                <a:solidFill>
                  <a:srgbClr val="0000CC"/>
                </a:solidFill>
              </a:rPr>
              <a:t>&lt;</a:t>
            </a:r>
            <a:r>
              <a:rPr lang="en-US" sz="2600" dirty="0">
                <a:solidFill>
                  <a:srgbClr val="990000"/>
                </a:solidFill>
              </a:rPr>
              <a:t>/html</a:t>
            </a:r>
            <a:r>
              <a:rPr lang="en-US" sz="2600" dirty="0">
                <a:solidFill>
                  <a:srgbClr val="0000CC"/>
                </a:solidFill>
              </a:rPr>
              <a:t>&gt;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937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6E6362-3A1E-4444-A1D5-A7881CCAA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 Container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3B14364-1963-48EE-BB0C-60F69AF7D2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31142" y="2052116"/>
            <a:ext cx="4866192" cy="4236924"/>
          </a:xfrm>
        </p:spPr>
        <p:txBody>
          <a:bodyPr anchor="ctr">
            <a:normAutofit/>
          </a:bodyPr>
          <a:lstStyle/>
          <a:p>
            <a:r>
              <a:rPr lang="en-US" sz="2000" dirty="0"/>
              <a:t>The head container proceeds the starting </a:t>
            </a:r>
            <a:r>
              <a:rPr lang="en-US" sz="2000" dirty="0">
                <a:solidFill>
                  <a:srgbClr val="990000"/>
                </a:solidFill>
              </a:rPr>
              <a:t>html </a:t>
            </a:r>
            <a:r>
              <a:rPr lang="en-US" sz="2000" dirty="0">
                <a:solidFill>
                  <a:schemeClr val="tx1"/>
                </a:solidFill>
              </a:rPr>
              <a:t>tag</a:t>
            </a:r>
            <a:endParaRPr lang="en-US" sz="2000" dirty="0"/>
          </a:p>
          <a:p>
            <a:r>
              <a:rPr lang="en-US" sz="2000" dirty="0"/>
              <a:t>All information with the head container is “invisible”</a:t>
            </a:r>
          </a:p>
          <a:p>
            <a:r>
              <a:rPr lang="en-US" sz="2000" dirty="0"/>
              <a:t>The </a:t>
            </a:r>
            <a:r>
              <a:rPr lang="en-US" sz="2000" dirty="0">
                <a:solidFill>
                  <a:srgbClr val="0000CC"/>
                </a:solidFill>
              </a:rPr>
              <a:t>&lt;</a:t>
            </a:r>
            <a:r>
              <a:rPr lang="en-US" sz="2000" dirty="0">
                <a:solidFill>
                  <a:srgbClr val="990000"/>
                </a:solidFill>
              </a:rPr>
              <a:t>head</a:t>
            </a:r>
            <a:r>
              <a:rPr lang="en-US" sz="2000" dirty="0">
                <a:solidFill>
                  <a:srgbClr val="0000CC"/>
                </a:solidFill>
              </a:rPr>
              <a:t>&gt;</a:t>
            </a:r>
            <a:r>
              <a:rPr lang="en-US" sz="2000" dirty="0">
                <a:solidFill>
                  <a:srgbClr val="0099FF"/>
                </a:solidFill>
              </a:rPr>
              <a:t> </a:t>
            </a:r>
            <a:r>
              <a:rPr lang="en-US" sz="2000" dirty="0"/>
              <a:t>element contains meta information about the document</a:t>
            </a:r>
          </a:p>
          <a:p>
            <a:r>
              <a:rPr lang="en-US" sz="2000" dirty="0"/>
              <a:t>The </a:t>
            </a:r>
            <a:r>
              <a:rPr lang="en-US" sz="2000" dirty="0">
                <a:solidFill>
                  <a:srgbClr val="0000CC"/>
                </a:solidFill>
              </a:rPr>
              <a:t>&lt;</a:t>
            </a:r>
            <a:r>
              <a:rPr lang="en-US" sz="2000" dirty="0">
                <a:solidFill>
                  <a:srgbClr val="990000"/>
                </a:solidFill>
              </a:rPr>
              <a:t>title</a:t>
            </a:r>
            <a:r>
              <a:rPr lang="en-US" sz="2000" dirty="0">
                <a:solidFill>
                  <a:srgbClr val="0000CC"/>
                </a:solidFill>
              </a:rPr>
              <a:t>&gt;</a:t>
            </a:r>
            <a:r>
              <a:rPr lang="en-US" sz="2000" dirty="0">
                <a:solidFill>
                  <a:srgbClr val="0099FF"/>
                </a:solidFill>
              </a:rPr>
              <a:t> </a:t>
            </a:r>
            <a:r>
              <a:rPr lang="en-US" sz="2000" dirty="0"/>
              <a:t>element specifies a title for the document. While optional, all sites should have a title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A7903A-6688-409F-AB10-F4C1515904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4042004" cy="399782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br>
              <a:rPr lang="en-US" sz="2600" dirty="0"/>
            </a:br>
            <a:r>
              <a:rPr lang="en-US" sz="2600" dirty="0">
                <a:solidFill>
                  <a:srgbClr val="0000CC"/>
                </a:solidFill>
              </a:rPr>
              <a:t>&lt;</a:t>
            </a:r>
            <a:r>
              <a:rPr lang="en-US" sz="2600" dirty="0">
                <a:solidFill>
                  <a:srgbClr val="990000"/>
                </a:solidFill>
              </a:rPr>
              <a:t>head</a:t>
            </a:r>
            <a:r>
              <a:rPr lang="en-US" sz="2600" dirty="0">
                <a:solidFill>
                  <a:srgbClr val="0000CC"/>
                </a:solidFill>
              </a:rPr>
              <a:t>&gt;</a:t>
            </a:r>
          </a:p>
          <a:p>
            <a:pPr marL="0" indent="0">
              <a:buNone/>
            </a:pPr>
            <a:br>
              <a:rPr lang="en-US" sz="2600" dirty="0"/>
            </a:br>
            <a:r>
              <a:rPr lang="en-US" sz="2600" dirty="0">
                <a:solidFill>
                  <a:srgbClr val="0000CC"/>
                </a:solidFill>
              </a:rPr>
              <a:t>&lt;</a:t>
            </a:r>
            <a:r>
              <a:rPr lang="en-US" sz="2600" dirty="0">
                <a:solidFill>
                  <a:srgbClr val="990000"/>
                </a:solidFill>
              </a:rPr>
              <a:t>title</a:t>
            </a:r>
            <a:r>
              <a:rPr lang="en-US" sz="2600" dirty="0">
                <a:solidFill>
                  <a:srgbClr val="0000CC"/>
                </a:solidFill>
              </a:rPr>
              <a:t>&gt;</a:t>
            </a:r>
            <a:r>
              <a:rPr lang="en-US" sz="2600" dirty="0"/>
              <a:t>Page Title</a:t>
            </a:r>
            <a:r>
              <a:rPr lang="en-US" sz="2600" dirty="0">
                <a:solidFill>
                  <a:srgbClr val="0000CC"/>
                </a:solidFill>
              </a:rPr>
              <a:t>&lt;</a:t>
            </a:r>
            <a:r>
              <a:rPr lang="en-US" sz="2600" dirty="0">
                <a:solidFill>
                  <a:srgbClr val="990000"/>
                </a:solidFill>
              </a:rPr>
              <a:t>/title</a:t>
            </a:r>
            <a:r>
              <a:rPr lang="en-US" sz="2600" dirty="0">
                <a:solidFill>
                  <a:srgbClr val="0000CC"/>
                </a:solidFill>
              </a:rPr>
              <a:t>&gt;</a:t>
            </a:r>
          </a:p>
          <a:p>
            <a:pPr marL="0" indent="0">
              <a:buNone/>
            </a:pPr>
            <a:br>
              <a:rPr lang="en-US" sz="2600" dirty="0"/>
            </a:br>
            <a:r>
              <a:rPr lang="en-US" sz="2600" dirty="0">
                <a:solidFill>
                  <a:srgbClr val="0000CC"/>
                </a:solidFill>
              </a:rPr>
              <a:t>&lt;</a:t>
            </a:r>
            <a:r>
              <a:rPr lang="en-US" sz="2600" dirty="0">
                <a:solidFill>
                  <a:srgbClr val="990000"/>
                </a:solidFill>
              </a:rPr>
              <a:t>/head</a:t>
            </a:r>
            <a:r>
              <a:rPr lang="en-US" sz="2600" dirty="0">
                <a:solidFill>
                  <a:srgbClr val="0000CC"/>
                </a:solidFill>
              </a:rPr>
              <a:t>&gt;</a:t>
            </a:r>
            <a:br>
              <a:rPr lang="en-US" sz="2600" dirty="0"/>
            </a:br>
            <a:br>
              <a:rPr lang="en-US" sz="260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393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6E6362-3A1E-4444-A1D5-A7881CCAA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Body Container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3B14364-1963-48EE-BB0C-60F69AF7D2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31142" y="2052116"/>
            <a:ext cx="4866192" cy="4236924"/>
          </a:xfrm>
        </p:spPr>
        <p:txBody>
          <a:bodyPr anchor="ctr">
            <a:normAutofit/>
          </a:bodyPr>
          <a:lstStyle/>
          <a:p>
            <a:r>
              <a:rPr lang="en-US" sz="2100" dirty="0"/>
              <a:t>The body section is where the bulk of the</a:t>
            </a:r>
          </a:p>
          <a:p>
            <a:r>
              <a:rPr lang="en-US" sz="2100" dirty="0"/>
              <a:t>The </a:t>
            </a:r>
            <a:r>
              <a:rPr lang="en-US" sz="2100" dirty="0">
                <a:solidFill>
                  <a:srgbClr val="0000CC"/>
                </a:solidFill>
              </a:rPr>
              <a:t>&lt;</a:t>
            </a:r>
            <a:r>
              <a:rPr lang="en-US" sz="2100" dirty="0">
                <a:solidFill>
                  <a:srgbClr val="990000"/>
                </a:solidFill>
              </a:rPr>
              <a:t>body</a:t>
            </a:r>
            <a:r>
              <a:rPr lang="en-US" sz="2100" dirty="0">
                <a:solidFill>
                  <a:srgbClr val="0000CC"/>
                </a:solidFill>
              </a:rPr>
              <a:t>&gt;</a:t>
            </a:r>
            <a:r>
              <a:rPr lang="en-US" sz="2100" dirty="0">
                <a:solidFill>
                  <a:srgbClr val="0099FF"/>
                </a:solidFill>
              </a:rPr>
              <a:t> </a:t>
            </a:r>
            <a:r>
              <a:rPr lang="en-US" sz="2100" dirty="0"/>
              <a:t>element contains the visible page content</a:t>
            </a:r>
          </a:p>
          <a:p>
            <a:r>
              <a:rPr lang="en-US" sz="2100" dirty="0"/>
              <a:t>The </a:t>
            </a:r>
            <a:r>
              <a:rPr lang="en-US" sz="2100" dirty="0">
                <a:solidFill>
                  <a:srgbClr val="0000CC"/>
                </a:solidFill>
              </a:rPr>
              <a:t>&lt;</a:t>
            </a:r>
            <a:r>
              <a:rPr lang="en-US" sz="2100" dirty="0">
                <a:solidFill>
                  <a:srgbClr val="990000"/>
                </a:solidFill>
              </a:rPr>
              <a:t>h1</a:t>
            </a:r>
            <a:r>
              <a:rPr lang="en-US" sz="2100" dirty="0">
                <a:solidFill>
                  <a:srgbClr val="0000CC"/>
                </a:solidFill>
              </a:rPr>
              <a:t>&gt; </a:t>
            </a:r>
            <a:r>
              <a:rPr lang="en-US" sz="2100" dirty="0"/>
              <a:t>element defines a large heading</a:t>
            </a:r>
          </a:p>
          <a:p>
            <a:r>
              <a:rPr lang="en-US" sz="2100" dirty="0"/>
              <a:t>The </a:t>
            </a:r>
            <a:r>
              <a:rPr lang="en-US" sz="2100" dirty="0">
                <a:solidFill>
                  <a:srgbClr val="0000CC"/>
                </a:solidFill>
              </a:rPr>
              <a:t>&lt;</a:t>
            </a:r>
            <a:r>
              <a:rPr lang="en-US" sz="2100" dirty="0">
                <a:solidFill>
                  <a:srgbClr val="990000"/>
                </a:solidFill>
              </a:rPr>
              <a:t>p</a:t>
            </a:r>
            <a:r>
              <a:rPr lang="en-US" sz="2100" dirty="0">
                <a:solidFill>
                  <a:srgbClr val="0000CC"/>
                </a:solidFill>
              </a:rPr>
              <a:t>&gt;</a:t>
            </a:r>
            <a:r>
              <a:rPr lang="en-US" sz="2100" dirty="0">
                <a:solidFill>
                  <a:srgbClr val="0099FF"/>
                </a:solidFill>
              </a:rPr>
              <a:t> </a:t>
            </a:r>
            <a:r>
              <a:rPr lang="en-US" sz="2100" dirty="0"/>
              <a:t>element defines a paragraph</a:t>
            </a: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A7903A-6688-409F-AB10-F4C1515904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66635" y="2052114"/>
            <a:ext cx="4837976" cy="399782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br>
              <a:rPr lang="en-US" sz="2600" dirty="0"/>
            </a:br>
            <a:r>
              <a:rPr lang="en-US" sz="2600" dirty="0">
                <a:solidFill>
                  <a:srgbClr val="0000CC"/>
                </a:solidFill>
              </a:rPr>
              <a:t>&lt;</a:t>
            </a:r>
            <a:r>
              <a:rPr lang="en-US" sz="2600" dirty="0">
                <a:solidFill>
                  <a:srgbClr val="990000"/>
                </a:solidFill>
              </a:rPr>
              <a:t>body</a:t>
            </a:r>
            <a:r>
              <a:rPr lang="en-US" sz="2600" dirty="0">
                <a:solidFill>
                  <a:srgbClr val="0000CC"/>
                </a:solidFill>
              </a:rPr>
              <a:t>&gt;</a:t>
            </a:r>
            <a:br>
              <a:rPr lang="en-US" sz="2600" dirty="0"/>
            </a:br>
            <a:br>
              <a:rPr lang="en-US" sz="2600" dirty="0"/>
            </a:br>
            <a:r>
              <a:rPr lang="en-US" sz="2600" dirty="0">
                <a:solidFill>
                  <a:srgbClr val="0000CC"/>
                </a:solidFill>
              </a:rPr>
              <a:t>&lt;</a:t>
            </a:r>
            <a:r>
              <a:rPr lang="en-US" sz="2600" dirty="0">
                <a:solidFill>
                  <a:srgbClr val="990000"/>
                </a:solidFill>
              </a:rPr>
              <a:t>h1</a:t>
            </a:r>
            <a:r>
              <a:rPr lang="en-US" sz="2600" dirty="0">
                <a:solidFill>
                  <a:srgbClr val="0000CC"/>
                </a:solidFill>
              </a:rPr>
              <a:t>&gt;</a:t>
            </a:r>
            <a:r>
              <a:rPr lang="en-US" sz="2600" dirty="0"/>
              <a:t>My First Heading</a:t>
            </a:r>
            <a:r>
              <a:rPr lang="en-US" sz="2600" dirty="0">
                <a:solidFill>
                  <a:srgbClr val="0000CC"/>
                </a:solidFill>
              </a:rPr>
              <a:t>&lt;</a:t>
            </a:r>
            <a:r>
              <a:rPr lang="en-US" sz="2600" dirty="0">
                <a:solidFill>
                  <a:srgbClr val="990000"/>
                </a:solidFill>
              </a:rPr>
              <a:t>/h1</a:t>
            </a:r>
            <a:r>
              <a:rPr lang="en-US" sz="2600" dirty="0">
                <a:solidFill>
                  <a:srgbClr val="0000CC"/>
                </a:solidFill>
              </a:rPr>
              <a:t>&gt;</a:t>
            </a:r>
            <a:br>
              <a:rPr lang="en-US" sz="2600" dirty="0"/>
            </a:br>
            <a:r>
              <a:rPr lang="en-US" sz="2600" dirty="0">
                <a:solidFill>
                  <a:srgbClr val="0000CC"/>
                </a:solidFill>
              </a:rPr>
              <a:t>&lt;</a:t>
            </a:r>
            <a:r>
              <a:rPr lang="en-US" sz="2600" dirty="0">
                <a:solidFill>
                  <a:srgbClr val="990000"/>
                </a:solidFill>
              </a:rPr>
              <a:t>p</a:t>
            </a:r>
            <a:r>
              <a:rPr lang="en-US" sz="2600" dirty="0">
                <a:solidFill>
                  <a:srgbClr val="0000CC"/>
                </a:solidFill>
              </a:rPr>
              <a:t>&gt;</a:t>
            </a:r>
            <a:r>
              <a:rPr lang="en-US" sz="2600" dirty="0"/>
              <a:t>My first paragraph.</a:t>
            </a:r>
            <a:r>
              <a:rPr lang="en-US" sz="2600" dirty="0">
                <a:solidFill>
                  <a:srgbClr val="0000CC"/>
                </a:solidFill>
              </a:rPr>
              <a:t>&lt;</a:t>
            </a:r>
            <a:r>
              <a:rPr lang="en-US" sz="2600" dirty="0">
                <a:solidFill>
                  <a:srgbClr val="990000"/>
                </a:solidFill>
              </a:rPr>
              <a:t>/p</a:t>
            </a:r>
            <a:r>
              <a:rPr lang="en-US" sz="2600" dirty="0">
                <a:solidFill>
                  <a:srgbClr val="0000CC"/>
                </a:solidFill>
              </a:rPr>
              <a:t>&gt;</a:t>
            </a:r>
          </a:p>
          <a:p>
            <a:pPr marL="0" indent="0">
              <a:buNone/>
            </a:pPr>
            <a:br>
              <a:rPr lang="en-US" sz="2600" dirty="0"/>
            </a:br>
            <a:r>
              <a:rPr lang="en-US" sz="2600" dirty="0">
                <a:solidFill>
                  <a:srgbClr val="0000CC"/>
                </a:solidFill>
              </a:rPr>
              <a:t>&lt;</a:t>
            </a:r>
            <a:r>
              <a:rPr lang="en-US" sz="2600" dirty="0">
                <a:solidFill>
                  <a:srgbClr val="990000"/>
                </a:solidFill>
              </a:rPr>
              <a:t>/body</a:t>
            </a:r>
            <a:r>
              <a:rPr lang="en-US" sz="2600" dirty="0">
                <a:solidFill>
                  <a:srgbClr val="0000CC"/>
                </a:solidFill>
              </a:rPr>
              <a:t>&gt;</a:t>
            </a:r>
            <a:br>
              <a:rPr lang="en-US" sz="260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431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435EE36-5132-461D-8701-C106DC388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Headings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E4B7AF2-241E-4DCB-9AEC-CB0E0FCCD29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500" dirty="0">
                <a:solidFill>
                  <a:srgbClr val="0000CD"/>
                </a:solidFill>
              </a:rPr>
              <a:t>&lt;</a:t>
            </a:r>
            <a:r>
              <a:rPr lang="en-US" sz="2500" dirty="0">
                <a:solidFill>
                  <a:srgbClr val="A52A2A"/>
                </a:solidFill>
              </a:rPr>
              <a:t>h1</a:t>
            </a:r>
            <a:r>
              <a:rPr lang="en-US" sz="2500" dirty="0">
                <a:solidFill>
                  <a:srgbClr val="0000CD"/>
                </a:solidFill>
              </a:rPr>
              <a:t>&gt;</a:t>
            </a:r>
            <a:r>
              <a:rPr lang="en-US" sz="2500" dirty="0"/>
              <a:t>Heading 1</a:t>
            </a:r>
            <a:r>
              <a:rPr lang="en-US" sz="2500" dirty="0">
                <a:solidFill>
                  <a:srgbClr val="0000CD"/>
                </a:solidFill>
              </a:rPr>
              <a:t>&lt;</a:t>
            </a:r>
            <a:r>
              <a:rPr lang="en-US" sz="2500" dirty="0">
                <a:solidFill>
                  <a:srgbClr val="A52A2A"/>
                </a:solidFill>
              </a:rPr>
              <a:t>/h1</a:t>
            </a:r>
            <a:r>
              <a:rPr lang="en-US" sz="2500" dirty="0">
                <a:solidFill>
                  <a:srgbClr val="0000CD"/>
                </a:solidFill>
              </a:rPr>
              <a:t>&gt;</a:t>
            </a:r>
            <a:br>
              <a:rPr lang="en-US" sz="2500" dirty="0"/>
            </a:br>
            <a:r>
              <a:rPr lang="en-US" sz="2500" dirty="0">
                <a:solidFill>
                  <a:srgbClr val="0000CD"/>
                </a:solidFill>
              </a:rPr>
              <a:t>&lt;</a:t>
            </a:r>
            <a:r>
              <a:rPr lang="en-US" sz="2500" dirty="0">
                <a:solidFill>
                  <a:srgbClr val="A52A2A"/>
                </a:solidFill>
              </a:rPr>
              <a:t>h2</a:t>
            </a:r>
            <a:r>
              <a:rPr lang="en-US" sz="2500" dirty="0">
                <a:solidFill>
                  <a:srgbClr val="0000CD"/>
                </a:solidFill>
              </a:rPr>
              <a:t>&gt;</a:t>
            </a:r>
            <a:r>
              <a:rPr lang="en-US" sz="2500" dirty="0"/>
              <a:t>Heading 2</a:t>
            </a:r>
            <a:r>
              <a:rPr lang="en-US" sz="2500" dirty="0">
                <a:solidFill>
                  <a:srgbClr val="0000CD"/>
                </a:solidFill>
              </a:rPr>
              <a:t>&lt;</a:t>
            </a:r>
            <a:r>
              <a:rPr lang="en-US" sz="2500" dirty="0">
                <a:solidFill>
                  <a:srgbClr val="A52A2A"/>
                </a:solidFill>
              </a:rPr>
              <a:t>/h2</a:t>
            </a:r>
            <a:r>
              <a:rPr lang="en-US" sz="2500" dirty="0">
                <a:solidFill>
                  <a:srgbClr val="0000CD"/>
                </a:solidFill>
              </a:rPr>
              <a:t>&gt;</a:t>
            </a:r>
            <a:br>
              <a:rPr lang="en-US" sz="2500" dirty="0"/>
            </a:br>
            <a:r>
              <a:rPr lang="en-US" sz="2500" dirty="0">
                <a:solidFill>
                  <a:srgbClr val="0000CD"/>
                </a:solidFill>
              </a:rPr>
              <a:t>&lt;</a:t>
            </a:r>
            <a:r>
              <a:rPr lang="en-US" sz="2500" dirty="0">
                <a:solidFill>
                  <a:srgbClr val="A52A2A"/>
                </a:solidFill>
              </a:rPr>
              <a:t>h3</a:t>
            </a:r>
            <a:r>
              <a:rPr lang="en-US" sz="2500" dirty="0">
                <a:solidFill>
                  <a:srgbClr val="0000CD"/>
                </a:solidFill>
              </a:rPr>
              <a:t>&gt;</a:t>
            </a:r>
            <a:r>
              <a:rPr lang="en-US" sz="2500" dirty="0"/>
              <a:t>Heading 3</a:t>
            </a:r>
            <a:r>
              <a:rPr lang="en-US" sz="2500" dirty="0">
                <a:solidFill>
                  <a:srgbClr val="0000CD"/>
                </a:solidFill>
              </a:rPr>
              <a:t>&lt;</a:t>
            </a:r>
            <a:r>
              <a:rPr lang="en-US" sz="2500" dirty="0">
                <a:solidFill>
                  <a:srgbClr val="A52A2A"/>
                </a:solidFill>
              </a:rPr>
              <a:t>/h3</a:t>
            </a:r>
            <a:r>
              <a:rPr lang="en-US" sz="2500" dirty="0">
                <a:solidFill>
                  <a:srgbClr val="0000CD"/>
                </a:solidFill>
              </a:rPr>
              <a:t>&gt;</a:t>
            </a:r>
            <a:br>
              <a:rPr lang="en-US" sz="2500" dirty="0"/>
            </a:br>
            <a:r>
              <a:rPr lang="en-US" sz="2500" dirty="0">
                <a:solidFill>
                  <a:srgbClr val="0000CD"/>
                </a:solidFill>
              </a:rPr>
              <a:t>&lt;</a:t>
            </a:r>
            <a:r>
              <a:rPr lang="en-US" sz="2500" dirty="0">
                <a:solidFill>
                  <a:srgbClr val="A52A2A"/>
                </a:solidFill>
              </a:rPr>
              <a:t>h4</a:t>
            </a:r>
            <a:r>
              <a:rPr lang="en-US" sz="2500" dirty="0">
                <a:solidFill>
                  <a:srgbClr val="0000CD"/>
                </a:solidFill>
              </a:rPr>
              <a:t>&gt;</a:t>
            </a:r>
            <a:r>
              <a:rPr lang="en-US" sz="2500" dirty="0"/>
              <a:t>Heading 4</a:t>
            </a:r>
            <a:r>
              <a:rPr lang="en-US" sz="2500" dirty="0">
                <a:solidFill>
                  <a:srgbClr val="0000CD"/>
                </a:solidFill>
              </a:rPr>
              <a:t>&lt;</a:t>
            </a:r>
            <a:r>
              <a:rPr lang="en-US" sz="2500" dirty="0">
                <a:solidFill>
                  <a:srgbClr val="A52A2A"/>
                </a:solidFill>
              </a:rPr>
              <a:t>/h4</a:t>
            </a:r>
            <a:r>
              <a:rPr lang="en-US" sz="2500" dirty="0">
                <a:solidFill>
                  <a:srgbClr val="0000CD"/>
                </a:solidFill>
              </a:rPr>
              <a:t>&gt;</a:t>
            </a:r>
            <a:br>
              <a:rPr lang="en-US" sz="2500" dirty="0"/>
            </a:br>
            <a:r>
              <a:rPr lang="en-US" sz="2500" dirty="0">
                <a:solidFill>
                  <a:srgbClr val="0000CD"/>
                </a:solidFill>
              </a:rPr>
              <a:t>&lt;</a:t>
            </a:r>
            <a:r>
              <a:rPr lang="en-US" sz="2500" dirty="0">
                <a:solidFill>
                  <a:srgbClr val="A52A2A"/>
                </a:solidFill>
              </a:rPr>
              <a:t>h5</a:t>
            </a:r>
            <a:r>
              <a:rPr lang="en-US" sz="2500" dirty="0">
                <a:solidFill>
                  <a:srgbClr val="0000CD"/>
                </a:solidFill>
              </a:rPr>
              <a:t>&gt;</a:t>
            </a:r>
            <a:r>
              <a:rPr lang="en-US" sz="2500" dirty="0"/>
              <a:t>Heading 5</a:t>
            </a:r>
            <a:r>
              <a:rPr lang="en-US" sz="2500" dirty="0">
                <a:solidFill>
                  <a:srgbClr val="0000CD"/>
                </a:solidFill>
              </a:rPr>
              <a:t>&lt;</a:t>
            </a:r>
            <a:r>
              <a:rPr lang="en-US" sz="2500" dirty="0">
                <a:solidFill>
                  <a:srgbClr val="A52A2A"/>
                </a:solidFill>
              </a:rPr>
              <a:t>/h5</a:t>
            </a:r>
            <a:r>
              <a:rPr lang="en-US" sz="2500" dirty="0">
                <a:solidFill>
                  <a:srgbClr val="0000CD"/>
                </a:solidFill>
              </a:rPr>
              <a:t>&gt;</a:t>
            </a:r>
            <a:br>
              <a:rPr lang="en-US" sz="2500" dirty="0"/>
            </a:br>
            <a:r>
              <a:rPr lang="en-US" sz="2500" dirty="0">
                <a:solidFill>
                  <a:srgbClr val="0000CD"/>
                </a:solidFill>
              </a:rPr>
              <a:t>&lt;</a:t>
            </a:r>
            <a:r>
              <a:rPr lang="en-US" sz="2500" dirty="0">
                <a:solidFill>
                  <a:srgbClr val="A52A2A"/>
                </a:solidFill>
              </a:rPr>
              <a:t>h6</a:t>
            </a:r>
            <a:r>
              <a:rPr lang="en-US" sz="2500" dirty="0">
                <a:solidFill>
                  <a:srgbClr val="0000CD"/>
                </a:solidFill>
              </a:rPr>
              <a:t>&gt;</a:t>
            </a:r>
            <a:r>
              <a:rPr lang="en-US" sz="2500" dirty="0"/>
              <a:t>Heading 6</a:t>
            </a:r>
            <a:r>
              <a:rPr lang="en-US" sz="2500" dirty="0">
                <a:solidFill>
                  <a:srgbClr val="0000CD"/>
                </a:solidFill>
              </a:rPr>
              <a:t>&lt;</a:t>
            </a:r>
            <a:r>
              <a:rPr lang="en-US" sz="2500" dirty="0">
                <a:solidFill>
                  <a:srgbClr val="A52A2A"/>
                </a:solidFill>
              </a:rPr>
              <a:t>/h6</a:t>
            </a:r>
            <a:r>
              <a:rPr lang="en-US" sz="2500" dirty="0">
                <a:solidFill>
                  <a:srgbClr val="0000CD"/>
                </a:solidFill>
              </a:rPr>
              <a:t>&gt;</a:t>
            </a:r>
            <a:r>
              <a:rPr lang="en-US" sz="2500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F7959D8-82D8-416B-82E2-F3C8B21368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/>
          <a:lstStyle/>
          <a:p>
            <a:pPr marL="0" indent="0">
              <a:buNone/>
            </a:pPr>
            <a:r>
              <a:rPr lang="en-US" sz="4000" dirty="0"/>
              <a:t>Heading 1</a:t>
            </a:r>
          </a:p>
          <a:p>
            <a:pPr marL="0" indent="0">
              <a:buNone/>
            </a:pPr>
            <a:r>
              <a:rPr lang="en-US" sz="3600" dirty="0"/>
              <a:t>Heading 2</a:t>
            </a:r>
          </a:p>
          <a:p>
            <a:pPr marL="0" indent="0">
              <a:buNone/>
            </a:pPr>
            <a:r>
              <a:rPr lang="en-US" sz="3200" dirty="0"/>
              <a:t>Heading 3</a:t>
            </a:r>
          </a:p>
          <a:p>
            <a:pPr marL="0" indent="0">
              <a:buNone/>
            </a:pPr>
            <a:r>
              <a:rPr lang="en-US" sz="2800" dirty="0"/>
              <a:t>Heading 4</a:t>
            </a:r>
          </a:p>
          <a:p>
            <a:pPr marL="0" indent="0">
              <a:buNone/>
            </a:pPr>
            <a:r>
              <a:rPr lang="en-US" sz="2400" dirty="0"/>
              <a:t>Heading 5</a:t>
            </a:r>
          </a:p>
          <a:p>
            <a:pPr marL="0" indent="0">
              <a:buNone/>
            </a:pPr>
            <a:r>
              <a:rPr lang="en-US" sz="2000" dirty="0"/>
              <a:t>Heading 6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548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32B30-C1C7-4202-BDA4-B8F193964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Paragraph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F5FC50-F7AB-4E57-A6FF-31CD4BC4A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89212" y="1569425"/>
            <a:ext cx="3992732" cy="576262"/>
          </a:xfrm>
        </p:spPr>
        <p:txBody>
          <a:bodyPr/>
          <a:lstStyle/>
          <a:p>
            <a:r>
              <a:rPr lang="en-US" dirty="0"/>
              <a:t>Unexpected Behaviors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163AC-FEA3-44A9-9F36-814F1CFA09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89212" y="2371725"/>
            <a:ext cx="4342893" cy="398145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CC"/>
                </a:solidFill>
              </a:rPr>
              <a:t>&lt;</a:t>
            </a:r>
            <a:r>
              <a:rPr lang="en-US" dirty="0">
                <a:solidFill>
                  <a:srgbClr val="990000"/>
                </a:solidFill>
              </a:rPr>
              <a:t>p</a:t>
            </a:r>
            <a:r>
              <a:rPr lang="en-US" dirty="0">
                <a:solidFill>
                  <a:srgbClr val="0000CC"/>
                </a:solidFill>
              </a:rPr>
              <a:t>&gt;</a:t>
            </a:r>
            <a:r>
              <a:rPr lang="en-US" dirty="0">
                <a:solidFill>
                  <a:srgbClr val="0099FF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/>
              <a:t>The browser does</a:t>
            </a:r>
          </a:p>
          <a:p>
            <a:pPr marL="0" indent="0">
              <a:buNone/>
            </a:pPr>
            <a:r>
              <a:rPr lang="en-US" dirty="0"/>
              <a:t>not understand line breaks</a:t>
            </a:r>
          </a:p>
          <a:p>
            <a:pPr marL="0" indent="0">
              <a:buNone/>
            </a:pPr>
            <a:r>
              <a:rPr lang="en-US" dirty="0"/>
              <a:t>so this text will wrap normally</a:t>
            </a:r>
          </a:p>
          <a:p>
            <a:pPr marL="0" indent="0">
              <a:buNone/>
            </a:pPr>
            <a:r>
              <a:rPr lang="en-US" dirty="0">
                <a:solidFill>
                  <a:srgbClr val="0000CC"/>
                </a:solidFill>
              </a:rPr>
              <a:t>&lt;/</a:t>
            </a:r>
            <a:r>
              <a:rPr lang="en-US" dirty="0">
                <a:solidFill>
                  <a:srgbClr val="990000"/>
                </a:solidFill>
              </a:rPr>
              <a:t>p</a:t>
            </a:r>
            <a:r>
              <a:rPr lang="en-US" dirty="0">
                <a:solidFill>
                  <a:srgbClr val="0000CC"/>
                </a:solidFill>
              </a:rPr>
              <a:t>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00CC"/>
                </a:solidFill>
              </a:rPr>
              <a:t>&lt;</a:t>
            </a:r>
            <a:r>
              <a:rPr lang="en-US" dirty="0">
                <a:solidFill>
                  <a:srgbClr val="990000"/>
                </a:solidFill>
              </a:rPr>
              <a:t>p</a:t>
            </a:r>
            <a:r>
              <a:rPr lang="en-US" dirty="0">
                <a:solidFill>
                  <a:srgbClr val="0000CC"/>
                </a:solidFill>
              </a:rPr>
              <a:t>&gt;</a:t>
            </a:r>
            <a:r>
              <a:rPr lang="en-US" dirty="0">
                <a:solidFill>
                  <a:srgbClr val="0099FF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/>
              <a:t>The browser       does</a:t>
            </a:r>
          </a:p>
          <a:p>
            <a:pPr marL="0" indent="0">
              <a:buNone/>
            </a:pPr>
            <a:r>
              <a:rPr lang="en-US" dirty="0"/>
              <a:t>not care      about excess spaces</a:t>
            </a:r>
          </a:p>
          <a:p>
            <a:pPr marL="0" indent="0">
              <a:buNone/>
            </a:pPr>
            <a:r>
              <a:rPr lang="en-US" dirty="0"/>
              <a:t>so     this    text  will wrap   normally</a:t>
            </a:r>
          </a:p>
          <a:p>
            <a:pPr marL="0" indent="0">
              <a:buNone/>
            </a:pPr>
            <a:r>
              <a:rPr lang="en-US" dirty="0">
                <a:solidFill>
                  <a:srgbClr val="0000CC"/>
                </a:solidFill>
              </a:rPr>
              <a:t>&lt;/</a:t>
            </a:r>
            <a:r>
              <a:rPr lang="en-US" dirty="0">
                <a:solidFill>
                  <a:srgbClr val="990000"/>
                </a:solidFill>
              </a:rPr>
              <a:t>p</a:t>
            </a:r>
            <a:r>
              <a:rPr lang="en-US" dirty="0">
                <a:solidFill>
                  <a:srgbClr val="0000CC"/>
                </a:solidFill>
              </a:rPr>
              <a:t>&gt;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7A8EACE-2B7E-4910-90A9-B64633D547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165937" y="1569425"/>
            <a:ext cx="3999001" cy="576262"/>
          </a:xfrm>
        </p:spPr>
        <p:txBody>
          <a:bodyPr/>
          <a:lstStyle/>
          <a:p>
            <a:r>
              <a:rPr lang="en-US" dirty="0"/>
              <a:t>Expected Behaviors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F13B04-9F17-4583-ADC9-50B108FA53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165937" y="2371725"/>
            <a:ext cx="4338674" cy="369892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CC"/>
                </a:solidFill>
              </a:rPr>
              <a:t>&lt;</a:t>
            </a:r>
            <a:r>
              <a:rPr lang="en-US" dirty="0">
                <a:solidFill>
                  <a:srgbClr val="990000"/>
                </a:solidFill>
              </a:rPr>
              <a:t>p</a:t>
            </a:r>
            <a:r>
              <a:rPr lang="en-US" dirty="0">
                <a:solidFill>
                  <a:srgbClr val="0000CC"/>
                </a:solidFill>
              </a:rPr>
              <a:t>&gt;</a:t>
            </a:r>
            <a:r>
              <a:rPr lang="en-US" dirty="0">
                <a:solidFill>
                  <a:srgbClr val="0099FF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/>
              <a:t>The browser does </a:t>
            </a:r>
            <a:r>
              <a:rPr lang="en-US" dirty="0">
                <a:solidFill>
                  <a:srgbClr val="0000CC"/>
                </a:solidFill>
              </a:rPr>
              <a:t>&lt;</a:t>
            </a:r>
            <a:r>
              <a:rPr lang="en-US" dirty="0" err="1">
                <a:solidFill>
                  <a:srgbClr val="990000"/>
                </a:solidFill>
              </a:rPr>
              <a:t>br</a:t>
            </a:r>
            <a:r>
              <a:rPr lang="en-US" dirty="0">
                <a:solidFill>
                  <a:srgbClr val="0000CC"/>
                </a:solidFill>
              </a:rPr>
              <a:t>&gt; </a:t>
            </a:r>
            <a:r>
              <a:rPr lang="en-US" dirty="0"/>
              <a:t>not understand line breaks </a:t>
            </a:r>
            <a:r>
              <a:rPr lang="en-US" dirty="0">
                <a:solidFill>
                  <a:srgbClr val="0000CC"/>
                </a:solidFill>
              </a:rPr>
              <a:t>&lt;</a:t>
            </a:r>
            <a:r>
              <a:rPr lang="en-US" dirty="0" err="1">
                <a:solidFill>
                  <a:srgbClr val="990000"/>
                </a:solidFill>
              </a:rPr>
              <a:t>br</a:t>
            </a:r>
            <a:r>
              <a:rPr lang="en-US" dirty="0">
                <a:solidFill>
                  <a:srgbClr val="0000CC"/>
                </a:solidFill>
              </a:rPr>
              <a:t>&gt; </a:t>
            </a:r>
            <a:r>
              <a:rPr lang="en-US" dirty="0"/>
              <a:t>so this text will wrap normally </a:t>
            </a:r>
          </a:p>
          <a:p>
            <a:pPr marL="0" indent="0">
              <a:buNone/>
            </a:pPr>
            <a:r>
              <a:rPr lang="en-US" dirty="0">
                <a:solidFill>
                  <a:srgbClr val="0000CC"/>
                </a:solidFill>
              </a:rPr>
              <a:t>&lt;/</a:t>
            </a:r>
            <a:r>
              <a:rPr lang="en-US" dirty="0">
                <a:solidFill>
                  <a:srgbClr val="990000"/>
                </a:solidFill>
              </a:rPr>
              <a:t>p</a:t>
            </a:r>
            <a:r>
              <a:rPr lang="en-US" dirty="0">
                <a:solidFill>
                  <a:srgbClr val="0000CC"/>
                </a:solidFill>
              </a:rPr>
              <a:t>&gt;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00CC"/>
                </a:solidFill>
              </a:rPr>
              <a:t>&lt;</a:t>
            </a:r>
            <a:r>
              <a:rPr lang="en-US" dirty="0">
                <a:solidFill>
                  <a:srgbClr val="990000"/>
                </a:solidFill>
              </a:rPr>
              <a:t>pre</a:t>
            </a:r>
            <a:r>
              <a:rPr lang="en-US" dirty="0">
                <a:solidFill>
                  <a:srgbClr val="0000CC"/>
                </a:solidFill>
              </a:rPr>
              <a:t>&gt;</a:t>
            </a:r>
          </a:p>
          <a:p>
            <a:pPr marL="0" indent="0">
              <a:buNone/>
            </a:pPr>
            <a:r>
              <a:rPr lang="en-US" dirty="0"/>
              <a:t>The browser       does</a:t>
            </a:r>
          </a:p>
          <a:p>
            <a:pPr marL="0" indent="0">
              <a:buNone/>
            </a:pPr>
            <a:r>
              <a:rPr lang="en-US" dirty="0"/>
              <a:t>not care      about excess spaces</a:t>
            </a:r>
          </a:p>
          <a:p>
            <a:pPr marL="0" indent="0">
              <a:buNone/>
            </a:pPr>
            <a:r>
              <a:rPr lang="en-US" dirty="0"/>
              <a:t>so     this    text  will wrap   normally</a:t>
            </a:r>
          </a:p>
          <a:p>
            <a:pPr marL="0" indent="0">
              <a:buNone/>
            </a:pPr>
            <a:r>
              <a:rPr lang="en-US" dirty="0">
                <a:solidFill>
                  <a:srgbClr val="0000CC"/>
                </a:solidFill>
              </a:rPr>
              <a:t>&lt;</a:t>
            </a:r>
            <a:r>
              <a:rPr lang="en-US" dirty="0">
                <a:solidFill>
                  <a:srgbClr val="990000"/>
                </a:solidFill>
              </a:rPr>
              <a:t>pre</a:t>
            </a:r>
            <a:r>
              <a:rPr lang="en-US" dirty="0">
                <a:solidFill>
                  <a:srgbClr val="0000CC"/>
                </a:solidFill>
              </a:rPr>
              <a:t>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471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AB29D-5843-4DF3-900E-31E668A5D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Attributes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8AFE2D6-4D2C-4C97-9455-A9B9D01C7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Similar to object properties in JavaScript, HTML attributes provide additional information for an element in </a:t>
            </a:r>
            <a:r>
              <a:rPr lang="en-US" dirty="0">
                <a:solidFill>
                  <a:srgbClr val="FF0000"/>
                </a:solidFill>
              </a:rPr>
              <a:t>key</a:t>
            </a:r>
            <a:r>
              <a:rPr lang="en-US" dirty="0">
                <a:solidFill>
                  <a:srgbClr val="0000CC"/>
                </a:solidFill>
              </a:rPr>
              <a:t>=“value” </a:t>
            </a:r>
            <a:r>
              <a:rPr lang="en-US" dirty="0"/>
              <a:t>pair</a:t>
            </a:r>
          </a:p>
          <a:p>
            <a:r>
              <a:rPr lang="en-US" dirty="0"/>
              <a:t>The attributes reside within the start tag of </a:t>
            </a:r>
            <a:r>
              <a:rPr lang="en-US" dirty="0">
                <a:solidFill>
                  <a:srgbClr val="0000CC"/>
                </a:solidFill>
              </a:rPr>
              <a:t>&lt;</a:t>
            </a:r>
            <a:r>
              <a:rPr lang="en-US" dirty="0" err="1">
                <a:solidFill>
                  <a:srgbClr val="990000"/>
                </a:solidFill>
              </a:rPr>
              <a:t>tagName</a:t>
            </a:r>
            <a:r>
              <a:rPr lang="en-US" dirty="0">
                <a:solidFill>
                  <a:srgbClr val="99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attribute</a:t>
            </a:r>
            <a:r>
              <a:rPr lang="en-US" dirty="0">
                <a:solidFill>
                  <a:srgbClr val="0000CC"/>
                </a:solidFill>
              </a:rPr>
              <a:t>=“value”&gt;</a:t>
            </a: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The</a:t>
            </a:r>
            <a:r>
              <a:rPr lang="en-US" dirty="0">
                <a:solidFill>
                  <a:srgbClr val="990000"/>
                </a:solidFill>
              </a:rPr>
              <a:t> p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paragraph tag has an optional attribute called </a:t>
            </a:r>
            <a:r>
              <a:rPr lang="en-US" dirty="0">
                <a:solidFill>
                  <a:srgbClr val="FF0000"/>
                </a:solidFill>
              </a:rPr>
              <a:t>title</a:t>
            </a:r>
          </a:p>
          <a:p>
            <a:pPr marL="457200" lvl="1" indent="0" algn="ctr">
              <a:buNone/>
            </a:pPr>
            <a:r>
              <a:rPr lang="en-US" sz="2000" dirty="0">
                <a:solidFill>
                  <a:srgbClr val="0000CC"/>
                </a:solidFill>
              </a:rPr>
              <a:t>&lt;</a:t>
            </a:r>
            <a:r>
              <a:rPr lang="en-US" sz="2000" dirty="0">
                <a:solidFill>
                  <a:srgbClr val="990000"/>
                </a:solidFill>
              </a:rPr>
              <a:t>p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title</a:t>
            </a:r>
            <a:r>
              <a:rPr lang="en-US" sz="2000" dirty="0"/>
              <a:t>="I'm a tooltip"</a:t>
            </a:r>
            <a:r>
              <a:rPr lang="en-US" sz="2000" dirty="0">
                <a:solidFill>
                  <a:srgbClr val="0000CC"/>
                </a:solidFill>
              </a:rPr>
              <a:t>&gt;</a:t>
            </a:r>
            <a:r>
              <a:rPr lang="en-US" sz="2000" dirty="0"/>
              <a:t>This is a paragraph.</a:t>
            </a:r>
            <a:r>
              <a:rPr lang="en-US" sz="2000" dirty="0">
                <a:solidFill>
                  <a:srgbClr val="0000CC"/>
                </a:solidFill>
              </a:rPr>
              <a:t>&lt;</a:t>
            </a:r>
            <a:r>
              <a:rPr lang="en-US" sz="2000" dirty="0">
                <a:solidFill>
                  <a:srgbClr val="990000"/>
                </a:solidFill>
              </a:rPr>
              <a:t>/p</a:t>
            </a:r>
            <a:r>
              <a:rPr lang="en-US" sz="2000" dirty="0">
                <a:solidFill>
                  <a:srgbClr val="0000CC"/>
                </a:solidFill>
              </a:rPr>
              <a:t>&gt; </a:t>
            </a:r>
          </a:p>
          <a:p>
            <a:pPr lvl="1"/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When you scroll over the paragraph a tool tip will now display</a:t>
            </a:r>
            <a:endParaRPr lang="en-US" dirty="0"/>
          </a:p>
          <a:p>
            <a:r>
              <a:rPr lang="en-US" dirty="0"/>
              <a:t>The </a:t>
            </a:r>
            <a:r>
              <a:rPr lang="en-US" dirty="0">
                <a:solidFill>
                  <a:srgbClr val="C00000"/>
                </a:solidFill>
              </a:rPr>
              <a:t>a</a:t>
            </a:r>
            <a:r>
              <a:rPr lang="en-US" dirty="0"/>
              <a:t> tag, used for embedding links in a web page:</a:t>
            </a:r>
          </a:p>
          <a:p>
            <a:pPr marL="457200" lvl="1" indent="0" algn="ctr">
              <a:buNone/>
            </a:pPr>
            <a:r>
              <a:rPr lang="en-US" sz="2000" dirty="0"/>
              <a:t> </a:t>
            </a:r>
            <a:r>
              <a:rPr lang="en-US" sz="2000" dirty="0">
                <a:solidFill>
                  <a:srgbClr val="0000CC"/>
                </a:solidFill>
              </a:rPr>
              <a:t>&lt;</a:t>
            </a:r>
            <a:r>
              <a:rPr lang="en-US" sz="2000" dirty="0">
                <a:solidFill>
                  <a:srgbClr val="990000"/>
                </a:solidFill>
              </a:rPr>
              <a:t>a</a:t>
            </a:r>
            <a:r>
              <a:rPr lang="en-US" sz="2000" dirty="0"/>
              <a:t> </a:t>
            </a:r>
            <a:r>
              <a:rPr lang="en-US" sz="2000" dirty="0" err="1">
                <a:solidFill>
                  <a:srgbClr val="FF0000"/>
                </a:solidFill>
              </a:rPr>
              <a:t>href</a:t>
            </a:r>
            <a:r>
              <a:rPr lang="en-US" sz="2000" dirty="0">
                <a:solidFill>
                  <a:srgbClr val="0000CC"/>
                </a:solidFill>
              </a:rPr>
              <a:t>="</a:t>
            </a:r>
            <a:r>
              <a:rPr lang="en-US" sz="2000">
                <a:solidFill>
                  <a:srgbClr val="0000CC"/>
                </a:solidFill>
              </a:rPr>
              <a:t>www.youtube.</a:t>
            </a:r>
            <a:r>
              <a:rPr lang="en-US" sz="2000" dirty="0">
                <a:solidFill>
                  <a:srgbClr val="0000CC"/>
                </a:solidFill>
              </a:rPr>
              <a:t>com"&gt; </a:t>
            </a:r>
            <a:r>
              <a:rPr lang="en-US" sz="2000" dirty="0"/>
              <a:t>Click Here</a:t>
            </a:r>
            <a:r>
              <a:rPr lang="en-US" sz="2000" dirty="0">
                <a:solidFill>
                  <a:srgbClr val="0000CC"/>
                </a:solidFill>
              </a:rPr>
              <a:t>&lt;</a:t>
            </a:r>
            <a:r>
              <a:rPr lang="en-US" sz="2000" dirty="0">
                <a:solidFill>
                  <a:srgbClr val="990000"/>
                </a:solidFill>
              </a:rPr>
              <a:t>/a</a:t>
            </a:r>
            <a:r>
              <a:rPr lang="en-US" sz="2000" dirty="0">
                <a:solidFill>
                  <a:srgbClr val="0000CC"/>
                </a:solidFill>
              </a:rPr>
              <a:t>&gt;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The</a:t>
            </a:r>
            <a:r>
              <a:rPr lang="en-US" dirty="0">
                <a:solidFill>
                  <a:srgbClr val="0000CC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href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attribute, standing for </a:t>
            </a:r>
            <a:r>
              <a:rPr lang="en-US" b="1" dirty="0"/>
              <a:t>H</a:t>
            </a:r>
            <a:r>
              <a:rPr lang="en-US" dirty="0"/>
              <a:t>ypertext </a:t>
            </a:r>
            <a:r>
              <a:rPr lang="en-US" b="1" dirty="0" err="1"/>
              <a:t>REF</a:t>
            </a:r>
            <a:r>
              <a:rPr lang="en-US" dirty="0" err="1"/>
              <a:t>erence</a:t>
            </a:r>
            <a:r>
              <a:rPr lang="en-US" dirty="0"/>
              <a:t>, holds a </a:t>
            </a:r>
            <a:r>
              <a:rPr lang="en-US" dirty="0" err="1"/>
              <a:t>url</a:t>
            </a:r>
            <a:r>
              <a:rPr lang="en-US" dirty="0"/>
              <a:t> or page location</a:t>
            </a:r>
          </a:p>
        </p:txBody>
      </p:sp>
    </p:spTree>
    <p:extLst>
      <p:ext uri="{BB962C8B-B14F-4D97-AF65-F5344CB8AC3E}">
        <p14:creationId xmlns:p14="http://schemas.microsoft.com/office/powerpoint/2010/main" val="363018017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FDD8E7140489243ABE9613F647C71FF" ma:contentTypeVersion="12" ma:contentTypeDescription="Create a new document." ma:contentTypeScope="" ma:versionID="5272beee34523994ae4e073eb1dcd5ef">
  <xsd:schema xmlns:xsd="http://www.w3.org/2001/XMLSchema" xmlns:xs="http://www.w3.org/2001/XMLSchema" xmlns:p="http://schemas.microsoft.com/office/2006/metadata/properties" xmlns:ns3="cb9d76ce-7971-4870-9b16-7c4d361b5169" xmlns:ns4="6dd7f594-8639-4b5a-99b2-a5d3f5ea0d28" targetNamespace="http://schemas.microsoft.com/office/2006/metadata/properties" ma:root="true" ma:fieldsID="0691047be857400cd9f0627bfe176734" ns3:_="" ns4:_="">
    <xsd:import namespace="cb9d76ce-7971-4870-9b16-7c4d361b5169"/>
    <xsd:import namespace="6dd7f594-8639-4b5a-99b2-a5d3f5ea0d2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9d76ce-7971-4870-9b16-7c4d361b516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f594-8639-4b5a-99b2-a5d3f5ea0d28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3F054D1-8B8C-4CD8-BC75-94C273AD009B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6dd7f594-8639-4b5a-99b2-a5d3f5ea0d28"/>
    <ds:schemaRef ds:uri="cb9d76ce-7971-4870-9b16-7c4d361b5169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C4B7C54-DE92-4DAC-B833-F05CE8B93FC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4DC7443-59B3-4520-BCC3-6AAB8F42555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b9d76ce-7971-4870-9b16-7c4d361b5169"/>
    <ds:schemaRef ds:uri="6dd7f594-8639-4b5a-99b2-a5d3f5ea0d2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530</Words>
  <Application>Microsoft Office PowerPoint</Application>
  <PresentationFormat>Widescreen</PresentationFormat>
  <Paragraphs>93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Wisp</vt:lpstr>
      <vt:lpstr>Intro/Refresher to HTML</vt:lpstr>
      <vt:lpstr>What is HTML?</vt:lpstr>
      <vt:lpstr>What is an HTML tag?</vt:lpstr>
      <vt:lpstr>Document Tags </vt:lpstr>
      <vt:lpstr>Head Container</vt:lpstr>
      <vt:lpstr>Body Container</vt:lpstr>
      <vt:lpstr>Headings</vt:lpstr>
      <vt:lpstr>Paragraph</vt:lpstr>
      <vt:lpstr>HTML Attributes</vt:lpstr>
      <vt:lpstr>Footer Container </vt:lpstr>
      <vt:lpstr>Putting It All Together </vt:lpstr>
      <vt:lpstr>Comments &amp; More Tags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Intro/Refresher to HTML</dc:title>
  <dc:creator>Zoe Marie Hines</dc:creator>
  <cp:lastModifiedBy>Zoe Marie Hines</cp:lastModifiedBy>
  <cp:revision>1</cp:revision>
  <dcterms:created xsi:type="dcterms:W3CDTF">2020-05-09T01:53:39Z</dcterms:created>
  <dcterms:modified xsi:type="dcterms:W3CDTF">2020-05-09T02:49:18Z</dcterms:modified>
</cp:coreProperties>
</file>