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62" r:id="rId6"/>
    <p:sldId id="259" r:id="rId7"/>
    <p:sldId id="257" r:id="rId8"/>
    <p:sldId id="258" r:id="rId9"/>
    <p:sldId id="261" r:id="rId10"/>
    <p:sldId id="276" r:id="rId11"/>
    <p:sldId id="277" r:id="rId12"/>
    <p:sldId id="278" r:id="rId13"/>
    <p:sldId id="279" r:id="rId14"/>
    <p:sldId id="274" r:id="rId15"/>
    <p:sldId id="272" r:id="rId16"/>
    <p:sldId id="275" r:id="rId17"/>
    <p:sldId id="265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1B507C-E030-463A-B92F-77C5FA81F7E5}" v="125" dt="2020-03-06T02:05:08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e Marie Hines" userId="6849f81d-dd42-4637-8c1f-7de7f6bcffdc" providerId="ADAL" clId="{681B507C-E030-463A-B92F-77C5FA81F7E5}"/>
    <pc:docChg chg="undo redo custSel mod addSld delSld modSld sldOrd">
      <pc:chgData name="Zoe Marie Hines" userId="6849f81d-dd42-4637-8c1f-7de7f6bcffdc" providerId="ADAL" clId="{681B507C-E030-463A-B92F-77C5FA81F7E5}" dt="2020-03-06T14:34:13.285" v="1009" actId="2696"/>
      <pc:docMkLst>
        <pc:docMk/>
      </pc:docMkLst>
      <pc:sldChg chg="modSp">
        <pc:chgData name="Zoe Marie Hines" userId="6849f81d-dd42-4637-8c1f-7de7f6bcffdc" providerId="ADAL" clId="{681B507C-E030-463A-B92F-77C5FA81F7E5}" dt="2020-02-29T03:24:51.155" v="80" actId="1076"/>
        <pc:sldMkLst>
          <pc:docMk/>
          <pc:sldMk cId="2905729230" sldId="256"/>
        </pc:sldMkLst>
        <pc:spChg chg="mod">
          <ac:chgData name="Zoe Marie Hines" userId="6849f81d-dd42-4637-8c1f-7de7f6bcffdc" providerId="ADAL" clId="{681B507C-E030-463A-B92F-77C5FA81F7E5}" dt="2020-02-29T03:24:51.155" v="80" actId="1076"/>
          <ac:spMkLst>
            <pc:docMk/>
            <pc:sldMk cId="2905729230" sldId="256"/>
            <ac:spMk id="2" creationId="{D2BA8FB2-CF94-4E35-8FF4-9517AF80A68B}"/>
          </ac:spMkLst>
        </pc:spChg>
        <pc:spChg chg="mod">
          <ac:chgData name="Zoe Marie Hines" userId="6849f81d-dd42-4637-8c1f-7de7f6bcffdc" providerId="ADAL" clId="{681B507C-E030-463A-B92F-77C5FA81F7E5}" dt="2020-02-29T03:24:20.748" v="74" actId="403"/>
          <ac:spMkLst>
            <pc:docMk/>
            <pc:sldMk cId="2905729230" sldId="256"/>
            <ac:spMk id="3" creationId="{936DB5BF-C6A4-4370-AF43-3C01A79AB08B}"/>
          </ac:spMkLst>
        </pc:spChg>
      </pc:sldChg>
      <pc:sldChg chg="modSp">
        <pc:chgData name="Zoe Marie Hines" userId="6849f81d-dd42-4637-8c1f-7de7f6bcffdc" providerId="ADAL" clId="{681B507C-E030-463A-B92F-77C5FA81F7E5}" dt="2020-02-29T03:26:11.394" v="95" actId="1076"/>
        <pc:sldMkLst>
          <pc:docMk/>
          <pc:sldMk cId="2694537373" sldId="257"/>
        </pc:sldMkLst>
        <pc:spChg chg="mod">
          <ac:chgData name="Zoe Marie Hines" userId="6849f81d-dd42-4637-8c1f-7de7f6bcffdc" providerId="ADAL" clId="{681B507C-E030-463A-B92F-77C5FA81F7E5}" dt="2020-02-29T03:26:11.394" v="95" actId="1076"/>
          <ac:spMkLst>
            <pc:docMk/>
            <pc:sldMk cId="2694537373" sldId="257"/>
            <ac:spMk id="22532" creationId="{97072512-4005-4417-9AA4-442417473FA4}"/>
          </ac:spMkLst>
        </pc:spChg>
      </pc:sldChg>
      <pc:sldChg chg="modSp">
        <pc:chgData name="Zoe Marie Hines" userId="6849f81d-dd42-4637-8c1f-7de7f6bcffdc" providerId="ADAL" clId="{681B507C-E030-463A-B92F-77C5FA81F7E5}" dt="2020-02-29T03:25:49.918" v="90" actId="255"/>
        <pc:sldMkLst>
          <pc:docMk/>
          <pc:sldMk cId="3596269231" sldId="259"/>
        </pc:sldMkLst>
        <pc:spChg chg="mod">
          <ac:chgData name="Zoe Marie Hines" userId="6849f81d-dd42-4637-8c1f-7de7f6bcffdc" providerId="ADAL" clId="{681B507C-E030-463A-B92F-77C5FA81F7E5}" dt="2020-02-29T03:25:22.014" v="86" actId="1036"/>
          <ac:spMkLst>
            <pc:docMk/>
            <pc:sldMk cId="3596269231" sldId="259"/>
            <ac:spMk id="31746" creationId="{425E710B-E513-49C8-9583-DC2805CBB5EC}"/>
          </ac:spMkLst>
        </pc:spChg>
        <pc:spChg chg="mod">
          <ac:chgData name="Zoe Marie Hines" userId="6849f81d-dd42-4637-8c1f-7de7f6bcffdc" providerId="ADAL" clId="{681B507C-E030-463A-B92F-77C5FA81F7E5}" dt="2020-02-29T03:25:49.918" v="90" actId="255"/>
          <ac:spMkLst>
            <pc:docMk/>
            <pc:sldMk cId="3596269231" sldId="259"/>
            <ac:spMk id="31747" creationId="{97B4F021-A89B-4268-9259-3CCAA571294F}"/>
          </ac:spMkLst>
        </pc:spChg>
      </pc:sldChg>
      <pc:sldChg chg="modSp">
        <pc:chgData name="Zoe Marie Hines" userId="6849f81d-dd42-4637-8c1f-7de7f6bcffdc" providerId="ADAL" clId="{681B507C-E030-463A-B92F-77C5FA81F7E5}" dt="2020-02-29T03:28:07.168" v="116" actId="20577"/>
        <pc:sldMkLst>
          <pc:docMk/>
          <pc:sldMk cId="1212953687" sldId="261"/>
        </pc:sldMkLst>
        <pc:spChg chg="mod">
          <ac:chgData name="Zoe Marie Hines" userId="6849f81d-dd42-4637-8c1f-7de7f6bcffdc" providerId="ADAL" clId="{681B507C-E030-463A-B92F-77C5FA81F7E5}" dt="2020-02-29T03:28:07.168" v="116" actId="20577"/>
          <ac:spMkLst>
            <pc:docMk/>
            <pc:sldMk cId="1212953687" sldId="261"/>
            <ac:spMk id="94210" creationId="{96A46AD1-CF33-4840-B4E3-74DD1BAB7F46}"/>
          </ac:spMkLst>
        </pc:spChg>
      </pc:sldChg>
      <pc:sldChg chg="addSp delSp modSp del">
        <pc:chgData name="Zoe Marie Hines" userId="6849f81d-dd42-4637-8c1f-7de7f6bcffdc" providerId="ADAL" clId="{681B507C-E030-463A-B92F-77C5FA81F7E5}" dt="2020-03-06T14:34:13.244" v="1008" actId="2696"/>
        <pc:sldMkLst>
          <pc:docMk/>
          <pc:sldMk cId="0" sldId="266"/>
        </pc:sldMkLst>
        <pc:picChg chg="add del mod">
          <ac:chgData name="Zoe Marie Hines" userId="6849f81d-dd42-4637-8c1f-7de7f6bcffdc" providerId="ADAL" clId="{681B507C-E030-463A-B92F-77C5FA81F7E5}" dt="2020-02-29T04:36:43.023" v="945" actId="478"/>
          <ac:picMkLst>
            <pc:docMk/>
            <pc:sldMk cId="0" sldId="266"/>
            <ac:picMk id="3" creationId="{51F67321-BAB5-43DA-8D5D-5B2A27E64AAA}"/>
          </ac:picMkLst>
        </pc:picChg>
      </pc:sldChg>
      <pc:sldChg chg="addSp modSp del">
        <pc:chgData name="Zoe Marie Hines" userId="6849f81d-dd42-4637-8c1f-7de7f6bcffdc" providerId="ADAL" clId="{681B507C-E030-463A-B92F-77C5FA81F7E5}" dt="2020-03-06T14:34:13.211" v="1007" actId="2696"/>
        <pc:sldMkLst>
          <pc:docMk/>
          <pc:sldMk cId="0" sldId="267"/>
        </pc:sldMkLst>
        <pc:spChg chg="add mod">
          <ac:chgData name="Zoe Marie Hines" userId="6849f81d-dd42-4637-8c1f-7de7f6bcffdc" providerId="ADAL" clId="{681B507C-E030-463A-B92F-77C5FA81F7E5}" dt="2020-02-28T05:12:16.388" v="4" actId="12"/>
          <ac:spMkLst>
            <pc:docMk/>
            <pc:sldMk cId="0" sldId="267"/>
            <ac:spMk id="2" creationId="{7E8304D9-169E-47C2-AB25-3D48EF16AED6}"/>
          </ac:spMkLst>
        </pc:spChg>
        <pc:spChg chg="mod">
          <ac:chgData name="Zoe Marie Hines" userId="6849f81d-dd42-4637-8c1f-7de7f6bcffdc" providerId="ADAL" clId="{681B507C-E030-463A-B92F-77C5FA81F7E5}" dt="2020-02-28T05:12:39.059" v="15" actId="403"/>
          <ac:spMkLst>
            <pc:docMk/>
            <pc:sldMk cId="0" sldId="267"/>
            <ac:spMk id="10243" creationId="{18044D81-6488-4594-803F-E5A291311377}"/>
          </ac:spMkLst>
        </pc:spChg>
      </pc:sldChg>
      <pc:sldChg chg="modSp del">
        <pc:chgData name="Zoe Marie Hines" userId="6849f81d-dd42-4637-8c1f-7de7f6bcffdc" providerId="ADAL" clId="{681B507C-E030-463A-B92F-77C5FA81F7E5}" dt="2020-03-06T14:34:13.077" v="1004" actId="2696"/>
        <pc:sldMkLst>
          <pc:docMk/>
          <pc:sldMk cId="0" sldId="270"/>
        </pc:sldMkLst>
        <pc:spChg chg="mod">
          <ac:chgData name="Zoe Marie Hines" userId="6849f81d-dd42-4637-8c1f-7de7f6bcffdc" providerId="ADAL" clId="{681B507C-E030-463A-B92F-77C5FA81F7E5}" dt="2020-02-29T04:18:02.233" v="778" actId="255"/>
          <ac:spMkLst>
            <pc:docMk/>
            <pc:sldMk cId="0" sldId="270"/>
            <ac:spMk id="16388" creationId="{E21B4E1C-195F-4281-8514-37D4D8B7614B}"/>
          </ac:spMkLst>
        </pc:spChg>
        <pc:spChg chg="mod">
          <ac:chgData name="Zoe Marie Hines" userId="6849f81d-dd42-4637-8c1f-7de7f6bcffdc" providerId="ADAL" clId="{681B507C-E030-463A-B92F-77C5FA81F7E5}" dt="2020-02-29T04:18:11.706" v="779" actId="14100"/>
          <ac:spMkLst>
            <pc:docMk/>
            <pc:sldMk cId="0" sldId="270"/>
            <ac:spMk id="16394" creationId="{224E61DD-AC81-43B1-9F2C-8DA1FF525DF5}"/>
          </ac:spMkLst>
        </pc:spChg>
        <pc:spChg chg="mod">
          <ac:chgData name="Zoe Marie Hines" userId="6849f81d-dd42-4637-8c1f-7de7f6bcffdc" providerId="ADAL" clId="{681B507C-E030-463A-B92F-77C5FA81F7E5}" dt="2020-02-29T04:18:23.506" v="780" actId="14100"/>
          <ac:spMkLst>
            <pc:docMk/>
            <pc:sldMk cId="0" sldId="270"/>
            <ac:spMk id="16397" creationId="{668CBFEB-CB86-4937-A788-3183E296DE62}"/>
          </ac:spMkLst>
        </pc:spChg>
        <pc:grpChg chg="mod">
          <ac:chgData name="Zoe Marie Hines" userId="6849f81d-dd42-4637-8c1f-7de7f6bcffdc" providerId="ADAL" clId="{681B507C-E030-463A-B92F-77C5FA81F7E5}" dt="2020-02-29T04:18:11.706" v="779" actId="14100"/>
          <ac:grpSpMkLst>
            <pc:docMk/>
            <pc:sldMk cId="0" sldId="270"/>
            <ac:grpSpMk id="16392" creationId="{BB769E1B-10D8-4FF0-AB10-3BE7A3872D04}"/>
          </ac:grpSpMkLst>
        </pc:grpChg>
        <pc:grpChg chg="mod">
          <ac:chgData name="Zoe Marie Hines" userId="6849f81d-dd42-4637-8c1f-7de7f6bcffdc" providerId="ADAL" clId="{681B507C-E030-463A-B92F-77C5FA81F7E5}" dt="2020-02-29T04:18:23.506" v="780" actId="14100"/>
          <ac:grpSpMkLst>
            <pc:docMk/>
            <pc:sldMk cId="0" sldId="270"/>
            <ac:grpSpMk id="16395" creationId="{3E88528A-112A-4677-8609-C6F7A04A2F96}"/>
          </ac:grpSpMkLst>
        </pc:grpChg>
      </pc:sldChg>
      <pc:sldChg chg="modSp">
        <pc:chgData name="Zoe Marie Hines" userId="6849f81d-dd42-4637-8c1f-7de7f6bcffdc" providerId="ADAL" clId="{681B507C-E030-463A-B92F-77C5FA81F7E5}" dt="2020-03-06T02:04:52.432" v="1001"/>
        <pc:sldMkLst>
          <pc:docMk/>
          <pc:sldMk cId="0" sldId="272"/>
        </pc:sldMkLst>
        <pc:spChg chg="mod">
          <ac:chgData name="Zoe Marie Hines" userId="6849f81d-dd42-4637-8c1f-7de7f6bcffdc" providerId="ADAL" clId="{681B507C-E030-463A-B92F-77C5FA81F7E5}" dt="2020-03-06T02:04:48.515" v="1000"/>
          <ac:spMkLst>
            <pc:docMk/>
            <pc:sldMk cId="0" sldId="272"/>
            <ac:spMk id="7" creationId="{BBF193C2-F882-44C1-A890-E5AB8B35978F}"/>
          </ac:spMkLst>
        </pc:spChg>
        <pc:spChg chg="mod">
          <ac:chgData name="Zoe Marie Hines" userId="6849f81d-dd42-4637-8c1f-7de7f6bcffdc" providerId="ADAL" clId="{681B507C-E030-463A-B92F-77C5FA81F7E5}" dt="2020-03-06T02:04:52.432" v="1001"/>
          <ac:spMkLst>
            <pc:docMk/>
            <pc:sldMk cId="0" sldId="272"/>
            <ac:spMk id="8" creationId="{B7EB14C5-AF3F-496D-9909-DC69FC8551B2}"/>
          </ac:spMkLst>
        </pc:spChg>
      </pc:sldChg>
      <pc:sldChg chg="modSp">
        <pc:chgData name="Zoe Marie Hines" userId="6849f81d-dd42-4637-8c1f-7de7f6bcffdc" providerId="ADAL" clId="{681B507C-E030-463A-B92F-77C5FA81F7E5}" dt="2020-02-29T04:11:41.488" v="632" actId="20577"/>
        <pc:sldMkLst>
          <pc:docMk/>
          <pc:sldMk cId="0" sldId="274"/>
        </pc:sldMkLst>
        <pc:spChg chg="mod">
          <ac:chgData name="Zoe Marie Hines" userId="6849f81d-dd42-4637-8c1f-7de7f6bcffdc" providerId="ADAL" clId="{681B507C-E030-463A-B92F-77C5FA81F7E5}" dt="2020-02-29T04:11:41.488" v="632" actId="20577"/>
          <ac:spMkLst>
            <pc:docMk/>
            <pc:sldMk cId="0" sldId="274"/>
            <ac:spMk id="4098" creationId="{207FEFF0-7EE0-4BBC-8B57-2BC9BE583DEC}"/>
          </ac:spMkLst>
        </pc:spChg>
        <pc:spChg chg="mod">
          <ac:chgData name="Zoe Marie Hines" userId="6849f81d-dd42-4637-8c1f-7de7f6bcffdc" providerId="ADAL" clId="{681B507C-E030-463A-B92F-77C5FA81F7E5}" dt="2020-02-29T03:37:21.430" v="195" actId="20577"/>
          <ac:spMkLst>
            <pc:docMk/>
            <pc:sldMk cId="0" sldId="274"/>
            <ac:spMk id="4099" creationId="{599DF606-FBFF-4A1B-AA77-4FCB51747FD4}"/>
          </ac:spMkLst>
        </pc:spChg>
      </pc:sldChg>
      <pc:sldChg chg="modSp">
        <pc:chgData name="Zoe Marie Hines" userId="6849f81d-dd42-4637-8c1f-7de7f6bcffdc" providerId="ADAL" clId="{681B507C-E030-463A-B92F-77C5FA81F7E5}" dt="2020-03-06T02:04:19.742" v="999" actId="20577"/>
        <pc:sldMkLst>
          <pc:docMk/>
          <pc:sldMk cId="941725712" sldId="275"/>
        </pc:sldMkLst>
        <pc:spChg chg="mod">
          <ac:chgData name="Zoe Marie Hines" userId="6849f81d-dd42-4637-8c1f-7de7f6bcffdc" providerId="ADAL" clId="{681B507C-E030-463A-B92F-77C5FA81F7E5}" dt="2020-03-06T02:04:19.742" v="999" actId="20577"/>
          <ac:spMkLst>
            <pc:docMk/>
            <pc:sldMk cId="941725712" sldId="275"/>
            <ac:spMk id="7" creationId="{BBF193C2-F882-44C1-A890-E5AB8B35978F}"/>
          </ac:spMkLst>
        </pc:spChg>
      </pc:sldChg>
      <pc:sldChg chg="add">
        <pc:chgData name="Zoe Marie Hines" userId="6849f81d-dd42-4637-8c1f-7de7f6bcffdc" providerId="ADAL" clId="{681B507C-E030-463A-B92F-77C5FA81F7E5}" dt="2020-02-29T03:27:55.867" v="96"/>
        <pc:sldMkLst>
          <pc:docMk/>
          <pc:sldMk cId="1534649414" sldId="276"/>
        </pc:sldMkLst>
      </pc:sldChg>
      <pc:sldChg chg="addSp delSp modSp add">
        <pc:chgData name="Zoe Marie Hines" userId="6849f81d-dd42-4637-8c1f-7de7f6bcffdc" providerId="ADAL" clId="{681B507C-E030-463A-B92F-77C5FA81F7E5}" dt="2020-02-29T04:00:28.079" v="482" actId="255"/>
        <pc:sldMkLst>
          <pc:docMk/>
          <pc:sldMk cId="1419279853" sldId="277"/>
        </pc:sldMkLst>
        <pc:spChg chg="mod">
          <ac:chgData name="Zoe Marie Hines" userId="6849f81d-dd42-4637-8c1f-7de7f6bcffdc" providerId="ADAL" clId="{681B507C-E030-463A-B92F-77C5FA81F7E5}" dt="2020-02-29T03:37:10.111" v="189" actId="1076"/>
          <ac:spMkLst>
            <pc:docMk/>
            <pc:sldMk cId="1419279853" sldId="277"/>
            <ac:spMk id="2" creationId="{D224B21C-47EF-4D33-B47A-4609230E1743}"/>
          </ac:spMkLst>
        </pc:spChg>
        <pc:spChg chg="mod">
          <ac:chgData name="Zoe Marie Hines" userId="6849f81d-dd42-4637-8c1f-7de7f6bcffdc" providerId="ADAL" clId="{681B507C-E030-463A-B92F-77C5FA81F7E5}" dt="2020-02-29T04:00:28.079" v="482" actId="255"/>
          <ac:spMkLst>
            <pc:docMk/>
            <pc:sldMk cId="1419279853" sldId="277"/>
            <ac:spMk id="3" creationId="{B1230F02-7043-4EEE-BDB0-1779574A8C76}"/>
          </ac:spMkLst>
        </pc:spChg>
        <pc:spChg chg="mod">
          <ac:chgData name="Zoe Marie Hines" userId="6849f81d-dd42-4637-8c1f-7de7f6bcffdc" providerId="ADAL" clId="{681B507C-E030-463A-B92F-77C5FA81F7E5}" dt="2020-02-29T03:53:13.067" v="304" actId="207"/>
          <ac:spMkLst>
            <pc:docMk/>
            <pc:sldMk cId="1419279853" sldId="277"/>
            <ac:spMk id="4" creationId="{65B7C9FE-1981-4D64-B236-304E8040219A}"/>
          </ac:spMkLst>
        </pc:spChg>
        <pc:spChg chg="add del">
          <ac:chgData name="Zoe Marie Hines" userId="6849f81d-dd42-4637-8c1f-7de7f6bcffdc" providerId="ADAL" clId="{681B507C-E030-463A-B92F-77C5FA81F7E5}" dt="2020-02-29T03:37:15.809" v="191"/>
          <ac:spMkLst>
            <pc:docMk/>
            <pc:sldMk cId="1419279853" sldId="277"/>
            <ac:spMk id="5" creationId="{5AC5A694-0E73-4701-92AC-C59E24502E54}"/>
          </ac:spMkLst>
        </pc:spChg>
        <pc:spChg chg="add mod">
          <ac:chgData name="Zoe Marie Hines" userId="6849f81d-dd42-4637-8c1f-7de7f6bcffdc" providerId="ADAL" clId="{681B507C-E030-463A-B92F-77C5FA81F7E5}" dt="2020-02-29T03:37:59.976" v="201" actId="14100"/>
          <ac:spMkLst>
            <pc:docMk/>
            <pc:sldMk cId="1419279853" sldId="277"/>
            <ac:spMk id="6" creationId="{9C4DC3C3-AD57-4B80-9F64-8F33B49A4162}"/>
          </ac:spMkLst>
        </pc:spChg>
      </pc:sldChg>
      <pc:sldChg chg="modSp add ord">
        <pc:chgData name="Zoe Marie Hines" userId="6849f81d-dd42-4637-8c1f-7de7f6bcffdc" providerId="ADAL" clId="{681B507C-E030-463A-B92F-77C5FA81F7E5}" dt="2020-02-29T03:57:26.163" v="355"/>
        <pc:sldMkLst>
          <pc:docMk/>
          <pc:sldMk cId="4024444413" sldId="278"/>
        </pc:sldMkLst>
        <pc:spChg chg="mod">
          <ac:chgData name="Zoe Marie Hines" userId="6849f81d-dd42-4637-8c1f-7de7f6bcffdc" providerId="ADAL" clId="{681B507C-E030-463A-B92F-77C5FA81F7E5}" dt="2020-02-29T03:36:04.291" v="185" actId="20577"/>
          <ac:spMkLst>
            <pc:docMk/>
            <pc:sldMk cId="4024444413" sldId="278"/>
            <ac:spMk id="2" creationId="{F1F2914A-A7C5-4009-A0E7-8915017363A1}"/>
          </ac:spMkLst>
        </pc:spChg>
        <pc:spChg chg="mod">
          <ac:chgData name="Zoe Marie Hines" userId="6849f81d-dd42-4637-8c1f-7de7f6bcffdc" providerId="ADAL" clId="{681B507C-E030-463A-B92F-77C5FA81F7E5}" dt="2020-02-29T03:35:31.871" v="159" actId="27636"/>
          <ac:spMkLst>
            <pc:docMk/>
            <pc:sldMk cId="4024444413" sldId="278"/>
            <ac:spMk id="3" creationId="{34A2049B-092B-45FD-8406-BB5F744392BE}"/>
          </ac:spMkLst>
        </pc:spChg>
        <pc:spChg chg="mod">
          <ac:chgData name="Zoe Marie Hines" userId="6849f81d-dd42-4637-8c1f-7de7f6bcffdc" providerId="ADAL" clId="{681B507C-E030-463A-B92F-77C5FA81F7E5}" dt="2020-02-29T03:35:31.875" v="160" actId="27636"/>
          <ac:spMkLst>
            <pc:docMk/>
            <pc:sldMk cId="4024444413" sldId="278"/>
            <ac:spMk id="4" creationId="{27DD04AF-6D37-462F-A7A2-459839B69E7D}"/>
          </ac:spMkLst>
        </pc:spChg>
      </pc:sldChg>
      <pc:sldChg chg="addSp modSp mod setBg">
        <pc:chgData name="Zoe Marie Hines" userId="6849f81d-dd42-4637-8c1f-7de7f6bcffdc" providerId="ADAL" clId="{681B507C-E030-463A-B92F-77C5FA81F7E5}" dt="2020-02-29T04:09:50.725" v="618" actId="1076"/>
        <pc:sldMkLst>
          <pc:docMk/>
          <pc:sldMk cId="0" sldId="279"/>
        </pc:sldMkLst>
        <pc:spChg chg="mod">
          <ac:chgData name="Zoe Marie Hines" userId="6849f81d-dd42-4637-8c1f-7de7f6bcffdc" providerId="ADAL" clId="{681B507C-E030-463A-B92F-77C5FA81F7E5}" dt="2020-02-29T04:05:47.653" v="495" actId="26606"/>
          <ac:spMkLst>
            <pc:docMk/>
            <pc:sldMk cId="0" sldId="279"/>
            <ac:spMk id="5122" creationId="{DFA175EA-1AB8-40D2-87BE-08F663C623DC}"/>
          </ac:spMkLst>
        </pc:spChg>
        <pc:spChg chg="mod">
          <ac:chgData name="Zoe Marie Hines" userId="6849f81d-dd42-4637-8c1f-7de7f6bcffdc" providerId="ADAL" clId="{681B507C-E030-463A-B92F-77C5FA81F7E5}" dt="2020-02-29T04:09:46.581" v="617" actId="14100"/>
          <ac:spMkLst>
            <pc:docMk/>
            <pc:sldMk cId="0" sldId="279"/>
            <ac:spMk id="5123" creationId="{AE9D4BE0-523A-4E2F-9964-2AFC8BE0172B}"/>
          </ac:spMkLst>
        </pc:spChg>
        <pc:spChg chg="mod">
          <ac:chgData name="Zoe Marie Hines" userId="6849f81d-dd42-4637-8c1f-7de7f6bcffdc" providerId="ADAL" clId="{681B507C-E030-463A-B92F-77C5FA81F7E5}" dt="2020-02-29T04:05:47.653" v="495" actId="26606"/>
          <ac:spMkLst>
            <pc:docMk/>
            <pc:sldMk cId="0" sldId="279"/>
            <ac:spMk id="5124" creationId="{1C5E0ADC-08A6-471F-A376-1C46EAFA6731}"/>
          </ac:spMkLst>
        </pc:spChg>
        <pc:picChg chg="add mod ord modCrop">
          <ac:chgData name="Zoe Marie Hines" userId="6849f81d-dd42-4637-8c1f-7de7f6bcffdc" providerId="ADAL" clId="{681B507C-E030-463A-B92F-77C5FA81F7E5}" dt="2020-02-29T04:09:50.725" v="618" actId="1076"/>
          <ac:picMkLst>
            <pc:docMk/>
            <pc:sldMk cId="0" sldId="279"/>
            <ac:picMk id="3" creationId="{D1A7574D-AAAB-49C4-971D-4F293CDA9F30}"/>
          </ac:picMkLst>
        </pc:picChg>
      </pc:sldChg>
      <pc:sldChg chg="modSp add ord">
        <pc:chgData name="Zoe Marie Hines" userId="6849f81d-dd42-4637-8c1f-7de7f6bcffdc" providerId="ADAL" clId="{681B507C-E030-463A-B92F-77C5FA81F7E5}" dt="2020-02-29T04:17:00.293" v="769"/>
        <pc:sldMkLst>
          <pc:docMk/>
          <pc:sldMk cId="1123762124" sldId="280"/>
        </pc:sldMkLst>
        <pc:spChg chg="mod">
          <ac:chgData name="Zoe Marie Hines" userId="6849f81d-dd42-4637-8c1f-7de7f6bcffdc" providerId="ADAL" clId="{681B507C-E030-463A-B92F-77C5FA81F7E5}" dt="2020-02-29T04:14:16.063" v="668" actId="1076"/>
          <ac:spMkLst>
            <pc:docMk/>
            <pc:sldMk cId="1123762124" sldId="280"/>
            <ac:spMk id="12" creationId="{BBA6F04D-EDBF-4291-B725-791F27CDC7E6}"/>
          </ac:spMkLst>
        </pc:spChg>
        <pc:spChg chg="mod">
          <ac:chgData name="Zoe Marie Hines" userId="6849f81d-dd42-4637-8c1f-7de7f6bcffdc" providerId="ADAL" clId="{681B507C-E030-463A-B92F-77C5FA81F7E5}" dt="2020-02-29T04:14:22.909" v="669" actId="1076"/>
          <ac:spMkLst>
            <pc:docMk/>
            <pc:sldMk cId="1123762124" sldId="280"/>
            <ac:spMk id="13" creationId="{F854B594-C14A-4CF1-8A40-5B45AA3118B1}"/>
          </ac:spMkLst>
        </pc:spChg>
        <pc:spChg chg="mod">
          <ac:chgData name="Zoe Marie Hines" userId="6849f81d-dd42-4637-8c1f-7de7f6bcffdc" providerId="ADAL" clId="{681B507C-E030-463A-B92F-77C5FA81F7E5}" dt="2020-02-29T04:14:29.333" v="670" actId="1076"/>
          <ac:spMkLst>
            <pc:docMk/>
            <pc:sldMk cId="1123762124" sldId="280"/>
            <ac:spMk id="14" creationId="{795B9170-22B7-45EC-BF79-24931C7FD089}"/>
          </ac:spMkLst>
        </pc:spChg>
        <pc:spChg chg="mod">
          <ac:chgData name="Zoe Marie Hines" userId="6849f81d-dd42-4637-8c1f-7de7f6bcffdc" providerId="ADAL" clId="{681B507C-E030-463A-B92F-77C5FA81F7E5}" dt="2020-02-29T04:14:54.346" v="716" actId="1076"/>
          <ac:spMkLst>
            <pc:docMk/>
            <pc:sldMk cId="1123762124" sldId="280"/>
            <ac:spMk id="18" creationId="{336E2B65-6FA0-4B7D-84EF-7C9BA14D3F70}"/>
          </ac:spMkLst>
        </pc:spChg>
        <pc:spChg chg="mod">
          <ac:chgData name="Zoe Marie Hines" userId="6849f81d-dd42-4637-8c1f-7de7f6bcffdc" providerId="ADAL" clId="{681B507C-E030-463A-B92F-77C5FA81F7E5}" dt="2020-02-29T04:11:33.462" v="627" actId="20577"/>
          <ac:spMkLst>
            <pc:docMk/>
            <pc:sldMk cId="1123762124" sldId="280"/>
            <ac:spMk id="4098" creationId="{207FEFF0-7EE0-4BBC-8B57-2BC9BE583DEC}"/>
          </ac:spMkLst>
        </pc:spChg>
        <pc:spChg chg="mod">
          <ac:chgData name="Zoe Marie Hines" userId="6849f81d-dd42-4637-8c1f-7de7f6bcffdc" providerId="ADAL" clId="{681B507C-E030-463A-B92F-77C5FA81F7E5}" dt="2020-02-29T04:14:34.925" v="672" actId="1076"/>
          <ac:spMkLst>
            <pc:docMk/>
            <pc:sldMk cId="1123762124" sldId="280"/>
            <ac:spMk id="4099" creationId="{599DF606-FBFF-4A1B-AA77-4FCB51747FD4}"/>
          </ac:spMkLst>
        </pc:spChg>
        <pc:spChg chg="mod">
          <ac:chgData name="Zoe Marie Hines" userId="6849f81d-dd42-4637-8c1f-7de7f6bcffdc" providerId="ADAL" clId="{681B507C-E030-463A-B92F-77C5FA81F7E5}" dt="2020-02-29T04:12:49.172" v="661" actId="20577"/>
          <ac:spMkLst>
            <pc:docMk/>
            <pc:sldMk cId="1123762124" sldId="280"/>
            <ac:spMk id="4100" creationId="{F038F262-4271-4347-A646-6A7711E41174}"/>
          </ac:spMkLst>
        </pc:spChg>
        <pc:spChg chg="mod">
          <ac:chgData name="Zoe Marie Hines" userId="6849f81d-dd42-4637-8c1f-7de7f6bcffdc" providerId="ADAL" clId="{681B507C-E030-463A-B92F-77C5FA81F7E5}" dt="2020-02-29T04:16:01.011" v="765" actId="20577"/>
          <ac:spMkLst>
            <pc:docMk/>
            <pc:sldMk cId="1123762124" sldId="280"/>
            <ac:spMk id="4101" creationId="{63B79623-A6FD-4B58-93D7-5D576D2B3594}"/>
          </ac:spMkLst>
        </pc:spChg>
        <pc:grpChg chg="mod">
          <ac:chgData name="Zoe Marie Hines" userId="6849f81d-dd42-4637-8c1f-7de7f6bcffdc" providerId="ADAL" clId="{681B507C-E030-463A-B92F-77C5FA81F7E5}" dt="2020-02-29T04:16:14.745" v="766" actId="1076"/>
          <ac:grpSpMkLst>
            <pc:docMk/>
            <pc:sldMk cId="1123762124" sldId="280"/>
            <ac:grpSpMk id="8" creationId="{48A58752-EE11-4914-AAF3-7A0BFC3E9E57}"/>
          </ac:grpSpMkLst>
        </pc:grpChg>
        <pc:grpChg chg="mod">
          <ac:chgData name="Zoe Marie Hines" userId="6849f81d-dd42-4637-8c1f-7de7f6bcffdc" providerId="ADAL" clId="{681B507C-E030-463A-B92F-77C5FA81F7E5}" dt="2020-02-29T04:16:14.745" v="766" actId="1076"/>
          <ac:grpSpMkLst>
            <pc:docMk/>
            <pc:sldMk cId="1123762124" sldId="280"/>
            <ac:grpSpMk id="10" creationId="{4E30D8BD-200D-4D1D-8E7A-60B9C013560E}"/>
          </ac:grpSpMkLst>
        </pc:grpChg>
        <pc:grpChg chg="mod">
          <ac:chgData name="Zoe Marie Hines" userId="6849f81d-dd42-4637-8c1f-7de7f6bcffdc" providerId="ADAL" clId="{681B507C-E030-463A-B92F-77C5FA81F7E5}" dt="2020-02-29T04:16:24.104" v="768" actId="14100"/>
          <ac:grpSpMkLst>
            <pc:docMk/>
            <pc:sldMk cId="1123762124" sldId="280"/>
            <ac:grpSpMk id="16" creationId="{F550ED35-DB45-4589-9C84-5025876FAA00}"/>
          </ac:grpSpMkLst>
        </pc:grpChg>
        <pc:grpChg chg="mod">
          <ac:chgData name="Zoe Marie Hines" userId="6849f81d-dd42-4637-8c1f-7de7f6bcffdc" providerId="ADAL" clId="{681B507C-E030-463A-B92F-77C5FA81F7E5}" dt="2020-02-29T04:16:14.745" v="766" actId="1076"/>
          <ac:grpSpMkLst>
            <pc:docMk/>
            <pc:sldMk cId="1123762124" sldId="280"/>
            <ac:grpSpMk id="19" creationId="{D5C68410-FB75-423C-AF89-A1E506FB251E}"/>
          </ac:grpSpMkLst>
        </pc:grpChg>
        <pc:grpChg chg="mod">
          <ac:chgData name="Zoe Marie Hines" userId="6849f81d-dd42-4637-8c1f-7de7f6bcffdc" providerId="ADAL" clId="{681B507C-E030-463A-B92F-77C5FA81F7E5}" dt="2020-02-29T04:16:14.745" v="766" actId="1076"/>
          <ac:grpSpMkLst>
            <pc:docMk/>
            <pc:sldMk cId="1123762124" sldId="280"/>
            <ac:grpSpMk id="21" creationId="{5B9B99D8-D0A8-48FA-BDCB-A5B88FBB510A}"/>
          </ac:grpSpMkLst>
        </pc:grpChg>
        <pc:cxnChg chg="mod">
          <ac:chgData name="Zoe Marie Hines" userId="6849f81d-dd42-4637-8c1f-7de7f6bcffdc" providerId="ADAL" clId="{681B507C-E030-463A-B92F-77C5FA81F7E5}" dt="2020-02-29T04:16:14.745" v="766" actId="1076"/>
          <ac:cxnSpMkLst>
            <pc:docMk/>
            <pc:sldMk cId="1123762124" sldId="280"/>
            <ac:cxnSpMk id="11" creationId="{58F6D771-23D4-44A4-8192-34193F38AD25}"/>
          </ac:cxnSpMkLst>
        </pc:cxnChg>
        <pc:cxnChg chg="mod">
          <ac:chgData name="Zoe Marie Hines" userId="6849f81d-dd42-4637-8c1f-7de7f6bcffdc" providerId="ADAL" clId="{681B507C-E030-463A-B92F-77C5FA81F7E5}" dt="2020-02-29T04:16:14.745" v="766" actId="1076"/>
          <ac:cxnSpMkLst>
            <pc:docMk/>
            <pc:sldMk cId="1123762124" sldId="280"/>
            <ac:cxnSpMk id="15" creationId="{E160F84F-2170-426B-909C-5FDE2758586B}"/>
          </ac:cxnSpMkLst>
        </pc:cxnChg>
        <pc:cxnChg chg="mod">
          <ac:chgData name="Zoe Marie Hines" userId="6849f81d-dd42-4637-8c1f-7de7f6bcffdc" providerId="ADAL" clId="{681B507C-E030-463A-B92F-77C5FA81F7E5}" dt="2020-02-29T04:16:24.104" v="768" actId="14100"/>
          <ac:cxnSpMkLst>
            <pc:docMk/>
            <pc:sldMk cId="1123762124" sldId="280"/>
            <ac:cxnSpMk id="17" creationId="{D956A3C0-90FA-4650-A6EE-021EBAF9741A}"/>
          </ac:cxnSpMkLst>
        </pc:cxnChg>
      </pc:sldChg>
      <pc:sldChg chg="modSp add">
        <pc:chgData name="Zoe Marie Hines" userId="6849f81d-dd42-4637-8c1f-7de7f6bcffdc" providerId="ADAL" clId="{681B507C-E030-463A-B92F-77C5FA81F7E5}" dt="2020-03-06T02:05:08.905" v="1003"/>
        <pc:sldMkLst>
          <pc:docMk/>
          <pc:sldMk cId="2150474847" sldId="281"/>
        </pc:sldMkLst>
        <pc:spChg chg="mod">
          <ac:chgData name="Zoe Marie Hines" userId="6849f81d-dd42-4637-8c1f-7de7f6bcffdc" providerId="ADAL" clId="{681B507C-E030-463A-B92F-77C5FA81F7E5}" dt="2020-03-06T02:05:05.660" v="1002"/>
          <ac:spMkLst>
            <pc:docMk/>
            <pc:sldMk cId="2150474847" sldId="281"/>
            <ac:spMk id="7" creationId="{BBF193C2-F882-44C1-A890-E5AB8B35978F}"/>
          </ac:spMkLst>
        </pc:spChg>
        <pc:spChg chg="mod">
          <ac:chgData name="Zoe Marie Hines" userId="6849f81d-dd42-4637-8c1f-7de7f6bcffdc" providerId="ADAL" clId="{681B507C-E030-463A-B92F-77C5FA81F7E5}" dt="2020-03-06T02:05:08.905" v="1003"/>
          <ac:spMkLst>
            <pc:docMk/>
            <pc:sldMk cId="2150474847" sldId="281"/>
            <ac:spMk id="8" creationId="{B7EB14C5-AF3F-496D-9909-DC69FC8551B2}"/>
          </ac:spMkLst>
        </pc:spChg>
        <pc:spChg chg="mod">
          <ac:chgData name="Zoe Marie Hines" userId="6849f81d-dd42-4637-8c1f-7de7f6bcffdc" providerId="ADAL" clId="{681B507C-E030-463A-B92F-77C5FA81F7E5}" dt="2020-02-29T04:17:07.512" v="773" actId="20577"/>
          <ac:spMkLst>
            <pc:docMk/>
            <pc:sldMk cId="2150474847" sldId="281"/>
            <ac:spMk id="6146" creationId="{7B855FF2-1B24-4BB7-91AD-CA0F87CEDA32}"/>
          </ac:spMkLst>
        </pc:spChg>
      </pc:sldChg>
      <pc:sldChg chg="addSp delSp modSp add del mod setBg">
        <pc:chgData name="Zoe Marie Hines" userId="6849f81d-dd42-4637-8c1f-7de7f6bcffdc" providerId="ADAL" clId="{681B507C-E030-463A-B92F-77C5FA81F7E5}" dt="2020-03-06T14:34:13.285" v="1009" actId="2696"/>
        <pc:sldMkLst>
          <pc:docMk/>
          <pc:sldMk cId="1496915110" sldId="282"/>
        </pc:sldMkLst>
        <pc:spChg chg="add del mod">
          <ac:chgData name="Zoe Marie Hines" userId="6849f81d-dd42-4637-8c1f-7de7f6bcffdc" providerId="ADAL" clId="{681B507C-E030-463A-B92F-77C5FA81F7E5}" dt="2020-02-29T04:29:27.917" v="939" actId="1076"/>
          <ac:spMkLst>
            <pc:docMk/>
            <pc:sldMk cId="1496915110" sldId="282"/>
            <ac:spMk id="2" creationId="{CA78A081-DF91-4037-9175-C5735111CFAA}"/>
          </ac:spMkLst>
        </pc:spChg>
        <pc:spChg chg="add del mod">
          <ac:chgData name="Zoe Marie Hines" userId="6849f81d-dd42-4637-8c1f-7de7f6bcffdc" providerId="ADAL" clId="{681B507C-E030-463A-B92F-77C5FA81F7E5}" dt="2020-02-29T04:23:27.877" v="785" actId="478"/>
          <ac:spMkLst>
            <pc:docMk/>
            <pc:sldMk cId="1496915110" sldId="282"/>
            <ac:spMk id="3" creationId="{A370A187-CDD8-4281-B78E-39ADF841815C}"/>
          </ac:spMkLst>
        </pc:spChg>
        <pc:spChg chg="add del">
          <ac:chgData name="Zoe Marie Hines" userId="6849f81d-dd42-4637-8c1f-7de7f6bcffdc" providerId="ADAL" clId="{681B507C-E030-463A-B92F-77C5FA81F7E5}" dt="2020-02-29T04:25:12.149" v="800" actId="26606"/>
          <ac:spMkLst>
            <pc:docMk/>
            <pc:sldMk cId="1496915110" sldId="282"/>
            <ac:spMk id="14" creationId="{EA9B643B-B316-4296-9F79-F2E0850804F7}"/>
          </ac:spMkLst>
        </pc:spChg>
        <pc:spChg chg="add del">
          <ac:chgData name="Zoe Marie Hines" userId="6849f81d-dd42-4637-8c1f-7de7f6bcffdc" providerId="ADAL" clId="{681B507C-E030-463A-B92F-77C5FA81F7E5}" dt="2020-02-29T04:24:16.923" v="793" actId="26606"/>
          <ac:spMkLst>
            <pc:docMk/>
            <pc:sldMk cId="1496915110" sldId="282"/>
            <ac:spMk id="73" creationId="{E514B1EB-1EB9-4A85-9C31-C41C1A7CE745}"/>
          </ac:spMkLst>
        </pc:spChg>
        <pc:grpChg chg="add del">
          <ac:chgData name="Zoe Marie Hines" userId="6849f81d-dd42-4637-8c1f-7de7f6bcffdc" providerId="ADAL" clId="{681B507C-E030-463A-B92F-77C5FA81F7E5}" dt="2020-02-29T04:25:12.149" v="800" actId="26606"/>
          <ac:grpSpMkLst>
            <pc:docMk/>
            <pc:sldMk cId="1496915110" sldId="282"/>
            <ac:grpSpMk id="13" creationId="{F21A37DB-EDD2-4025-A254-7FE5E4C7AE2B}"/>
          </ac:grpSpMkLst>
        </pc:grpChg>
        <pc:grpChg chg="add del">
          <ac:chgData name="Zoe Marie Hines" userId="6849f81d-dd42-4637-8c1f-7de7f6bcffdc" providerId="ADAL" clId="{681B507C-E030-463A-B92F-77C5FA81F7E5}" dt="2020-02-29T04:24:16.923" v="793" actId="26606"/>
          <ac:grpSpMkLst>
            <pc:docMk/>
            <pc:sldMk cId="1496915110" sldId="282"/>
            <ac:grpSpMk id="17" creationId="{A3B344D7-1AE2-4947-876E-2A526745006B}"/>
          </ac:grpSpMkLst>
        </pc:grpChg>
        <pc:grpChg chg="add">
          <ac:chgData name="Zoe Marie Hines" userId="6849f81d-dd42-4637-8c1f-7de7f6bcffdc" providerId="ADAL" clId="{681B507C-E030-463A-B92F-77C5FA81F7E5}" dt="2020-02-29T04:26:10.421" v="847" actId="26606"/>
          <ac:grpSpMkLst>
            <pc:docMk/>
            <pc:sldMk cId="1496915110" sldId="282"/>
            <ac:grpSpMk id="72" creationId="{A3B344D7-1AE2-4947-876E-2A526745006B}"/>
          </ac:grpSpMkLst>
        </pc:grpChg>
        <pc:picChg chg="add del mod">
          <ac:chgData name="Zoe Marie Hines" userId="6849f81d-dd42-4637-8c1f-7de7f6bcffdc" providerId="ADAL" clId="{681B507C-E030-463A-B92F-77C5FA81F7E5}" dt="2020-02-29T04:23:23.939" v="784"/>
          <ac:picMkLst>
            <pc:docMk/>
            <pc:sldMk cId="1496915110" sldId="282"/>
            <ac:picMk id="5" creationId="{524D24AA-9840-4D40-9FE3-772B0706E3C7}"/>
          </ac:picMkLst>
        </pc:picChg>
        <pc:picChg chg="add del mod">
          <ac:chgData name="Zoe Marie Hines" userId="6849f81d-dd42-4637-8c1f-7de7f6bcffdc" providerId="ADAL" clId="{681B507C-E030-463A-B92F-77C5FA81F7E5}" dt="2020-02-29T04:23:31.512" v="787"/>
          <ac:picMkLst>
            <pc:docMk/>
            <pc:sldMk cId="1496915110" sldId="282"/>
            <ac:picMk id="7" creationId="{AF0B6B6C-3027-4D5E-9D31-039489CD6852}"/>
          </ac:picMkLst>
        </pc:picChg>
        <pc:picChg chg="add del mod">
          <ac:chgData name="Zoe Marie Hines" userId="6849f81d-dd42-4637-8c1f-7de7f6bcffdc" providerId="ADAL" clId="{681B507C-E030-463A-B92F-77C5FA81F7E5}" dt="2020-02-29T04:23:52.045" v="789"/>
          <ac:picMkLst>
            <pc:docMk/>
            <pc:sldMk cId="1496915110" sldId="282"/>
            <ac:picMk id="9" creationId="{8F2155F7-73F0-4FB8-BB48-D573280C6D57}"/>
          </ac:picMkLst>
        </pc:picChg>
        <pc:picChg chg="add mod">
          <ac:chgData name="Zoe Marie Hines" userId="6849f81d-dd42-4637-8c1f-7de7f6bcffdc" providerId="ADAL" clId="{681B507C-E030-463A-B92F-77C5FA81F7E5}" dt="2020-02-29T04:27:08.610" v="860" actId="1076"/>
          <ac:picMkLst>
            <pc:docMk/>
            <pc:sldMk cId="1496915110" sldId="282"/>
            <ac:picMk id="10" creationId="{29219638-F262-41CD-AB4E-78F8DB7A4780}"/>
          </ac:picMkLst>
        </pc:picChg>
        <pc:picChg chg="add del">
          <ac:chgData name="Zoe Marie Hines" userId="6849f81d-dd42-4637-8c1f-7de7f6bcffdc" providerId="ADAL" clId="{681B507C-E030-463A-B92F-77C5FA81F7E5}" dt="2020-02-29T04:25:12.149" v="800" actId="26606"/>
          <ac:picMkLst>
            <pc:docMk/>
            <pc:sldMk cId="1496915110" sldId="282"/>
            <ac:picMk id="12" creationId="{38BFA449-4933-478B-B27D-ACCC557FF970}"/>
          </ac:picMkLst>
        </pc:picChg>
        <pc:picChg chg="add del">
          <ac:chgData name="Zoe Marie Hines" userId="6849f81d-dd42-4637-8c1f-7de7f6bcffdc" providerId="ADAL" clId="{681B507C-E030-463A-B92F-77C5FA81F7E5}" dt="2020-02-29T04:24:16.923" v="793" actId="26606"/>
          <ac:picMkLst>
            <pc:docMk/>
            <pc:sldMk cId="1496915110" sldId="282"/>
            <ac:picMk id="15" creationId="{EDA90D89-770A-4C09-978C-9E38FE156492}"/>
          </ac:picMkLst>
        </pc:picChg>
        <pc:picChg chg="add">
          <ac:chgData name="Zoe Marie Hines" userId="6849f81d-dd42-4637-8c1f-7de7f6bcffdc" providerId="ADAL" clId="{681B507C-E030-463A-B92F-77C5FA81F7E5}" dt="2020-02-29T04:26:10.421" v="847" actId="26606"/>
          <ac:picMkLst>
            <pc:docMk/>
            <pc:sldMk cId="1496915110" sldId="282"/>
            <ac:picMk id="16" creationId="{EDA90D89-770A-4C09-978C-9E38FE156492}"/>
          </ac:picMkLst>
        </pc:picChg>
      </pc:sldChg>
      <pc:sldChg chg="modSp add del">
        <pc:chgData name="Zoe Marie Hines" userId="6849f81d-dd42-4637-8c1f-7de7f6bcffdc" providerId="ADAL" clId="{681B507C-E030-463A-B92F-77C5FA81F7E5}" dt="2020-03-06T14:34:13.124" v="1005" actId="2696"/>
        <pc:sldMkLst>
          <pc:docMk/>
          <pc:sldMk cId="2894985934" sldId="283"/>
        </pc:sldMkLst>
        <pc:spChg chg="mod">
          <ac:chgData name="Zoe Marie Hines" userId="6849f81d-dd42-4637-8c1f-7de7f6bcffdc" providerId="ADAL" clId="{681B507C-E030-463A-B92F-77C5FA81F7E5}" dt="2020-02-29T04:55:16.406" v="966" actId="20577"/>
          <ac:spMkLst>
            <pc:docMk/>
            <pc:sldMk cId="2894985934" sldId="283"/>
            <ac:spMk id="2" creationId="{DA94DE2D-6E72-4065-9E28-DA9900C606D5}"/>
          </ac:spMkLst>
        </pc:spChg>
        <pc:spChg chg="mod">
          <ac:chgData name="Zoe Marie Hines" userId="6849f81d-dd42-4637-8c1f-7de7f6bcffdc" providerId="ADAL" clId="{681B507C-E030-463A-B92F-77C5FA81F7E5}" dt="2020-02-29T04:41:21.641" v="949" actId="5793"/>
          <ac:spMkLst>
            <pc:docMk/>
            <pc:sldMk cId="2894985934" sldId="283"/>
            <ac:spMk id="3" creationId="{42D0F90A-15C5-4A50-A627-0557B78CA952}"/>
          </ac:spMkLst>
        </pc:spChg>
      </pc:sldChg>
      <pc:sldChg chg="add del">
        <pc:chgData name="Zoe Marie Hines" userId="6849f81d-dd42-4637-8c1f-7de7f6bcffdc" providerId="ADAL" clId="{681B507C-E030-463A-B92F-77C5FA81F7E5}" dt="2020-03-06T14:34:13.175" v="1006" actId="2696"/>
        <pc:sldMkLst>
          <pc:docMk/>
          <pc:sldMk cId="0" sldId="28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8A16E9-E079-4615-8A7D-1F2C88E15372}" type="doc">
      <dgm:prSet loTypeId="urn:microsoft.com/office/officeart/2005/8/layout/defaul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5ED47E5-AC94-4E2E-981B-6AA6463CD2B5}">
      <dgm:prSet/>
      <dgm:spPr/>
      <dgm:t>
        <a:bodyPr/>
        <a:lstStyle/>
        <a:p>
          <a:r>
            <a:rPr lang="en-US" dirty="0"/>
            <a:t>And</a:t>
          </a:r>
        </a:p>
      </dgm:t>
    </dgm:pt>
    <dgm:pt modelId="{6CB38E24-1C4A-4B10-806E-84C6DC861C23}" type="parTrans" cxnId="{212CDD2E-6F36-484A-AA31-41292F6C8841}">
      <dgm:prSet/>
      <dgm:spPr/>
      <dgm:t>
        <a:bodyPr/>
        <a:lstStyle/>
        <a:p>
          <a:endParaRPr lang="en-US"/>
        </a:p>
      </dgm:t>
    </dgm:pt>
    <dgm:pt modelId="{68451DF9-0471-4459-962C-2965DEEC16CF}" type="sibTrans" cxnId="{212CDD2E-6F36-484A-AA31-41292F6C8841}">
      <dgm:prSet/>
      <dgm:spPr/>
      <dgm:t>
        <a:bodyPr/>
        <a:lstStyle/>
        <a:p>
          <a:endParaRPr lang="en-US"/>
        </a:p>
      </dgm:t>
    </dgm:pt>
    <dgm:pt modelId="{1030AAD7-3366-4860-B13A-4EE78C620140}">
      <dgm:prSet/>
      <dgm:spPr/>
      <dgm:t>
        <a:bodyPr/>
        <a:lstStyle/>
        <a:p>
          <a:r>
            <a:rPr lang="en-US" dirty="0"/>
            <a:t>Strict Equality</a:t>
          </a:r>
        </a:p>
      </dgm:t>
    </dgm:pt>
    <dgm:pt modelId="{2AE5BAE6-0F5C-4D33-A84F-D16B42428728}" type="parTrans" cxnId="{73E74BD9-FA3D-490D-8F44-A3B152A5685B}">
      <dgm:prSet/>
      <dgm:spPr/>
      <dgm:t>
        <a:bodyPr/>
        <a:lstStyle/>
        <a:p>
          <a:endParaRPr lang="en-US"/>
        </a:p>
      </dgm:t>
    </dgm:pt>
    <dgm:pt modelId="{61EE42DA-8EE4-43F2-8E7E-2E98F292FABD}" type="sibTrans" cxnId="{73E74BD9-FA3D-490D-8F44-A3B152A5685B}">
      <dgm:prSet/>
      <dgm:spPr/>
      <dgm:t>
        <a:bodyPr/>
        <a:lstStyle/>
        <a:p>
          <a:endParaRPr lang="en-US"/>
        </a:p>
      </dgm:t>
    </dgm:pt>
    <dgm:pt modelId="{8D564998-EA39-47A1-A584-BA2C5A9F80B6}">
      <dgm:prSet/>
      <dgm:spPr/>
      <dgm:t>
        <a:bodyPr/>
        <a:lstStyle/>
        <a:p>
          <a:r>
            <a:rPr lang="en-US" dirty="0"/>
            <a:t>Increment</a:t>
          </a:r>
        </a:p>
      </dgm:t>
    </dgm:pt>
    <dgm:pt modelId="{F1122E12-46E4-4548-9182-6C082250599D}" type="parTrans" cxnId="{F39E9CBE-798C-4486-98D2-11114D58DA83}">
      <dgm:prSet/>
      <dgm:spPr/>
      <dgm:t>
        <a:bodyPr/>
        <a:lstStyle/>
        <a:p>
          <a:endParaRPr lang="en-US"/>
        </a:p>
      </dgm:t>
    </dgm:pt>
    <dgm:pt modelId="{50CEB9CE-AC27-4BCC-97C5-3714CF360F55}" type="sibTrans" cxnId="{F39E9CBE-798C-4486-98D2-11114D58DA83}">
      <dgm:prSet/>
      <dgm:spPr/>
      <dgm:t>
        <a:bodyPr/>
        <a:lstStyle/>
        <a:p>
          <a:endParaRPr lang="en-US"/>
        </a:p>
      </dgm:t>
    </dgm:pt>
    <dgm:pt modelId="{16576B90-CF94-43FE-A024-E096AD630191}">
      <dgm:prSet/>
      <dgm:spPr/>
      <dgm:t>
        <a:bodyPr/>
        <a:lstStyle/>
        <a:p>
          <a:r>
            <a:rPr lang="en-US" dirty="0"/>
            <a:t>Modulus</a:t>
          </a:r>
        </a:p>
      </dgm:t>
    </dgm:pt>
    <dgm:pt modelId="{C5B310F2-9E90-4AB9-A8C6-CB85D02E1EDF}" type="parTrans" cxnId="{87AE296B-CF2B-4AFA-AEEE-D2C27C023551}">
      <dgm:prSet/>
      <dgm:spPr/>
      <dgm:t>
        <a:bodyPr/>
        <a:lstStyle/>
        <a:p>
          <a:endParaRPr lang="en-US"/>
        </a:p>
      </dgm:t>
    </dgm:pt>
    <dgm:pt modelId="{7A30CB30-BDDA-4F2E-AFF2-EE959BF2D66A}" type="sibTrans" cxnId="{87AE296B-CF2B-4AFA-AEEE-D2C27C023551}">
      <dgm:prSet/>
      <dgm:spPr/>
      <dgm:t>
        <a:bodyPr/>
        <a:lstStyle/>
        <a:p>
          <a:endParaRPr lang="en-US"/>
        </a:p>
      </dgm:t>
    </dgm:pt>
    <dgm:pt modelId="{4F8C3ED3-BAB7-4B61-B195-711B135C1D97}">
      <dgm:prSet/>
      <dgm:spPr/>
      <dgm:t>
        <a:bodyPr/>
        <a:lstStyle/>
        <a:p>
          <a:r>
            <a:rPr lang="en-US" dirty="0"/>
            <a:t>Conditional Selection</a:t>
          </a:r>
        </a:p>
      </dgm:t>
    </dgm:pt>
    <dgm:pt modelId="{2208972D-75CD-4DF9-A002-9AC11E113F57}" type="parTrans" cxnId="{3B94EA6E-E5E9-468C-AA0F-8B2097F5DC06}">
      <dgm:prSet/>
      <dgm:spPr/>
      <dgm:t>
        <a:bodyPr/>
        <a:lstStyle/>
        <a:p>
          <a:endParaRPr lang="en-US"/>
        </a:p>
      </dgm:t>
    </dgm:pt>
    <dgm:pt modelId="{943BAF2B-0863-450B-AE5E-B673D4C86FB7}" type="sibTrans" cxnId="{3B94EA6E-E5E9-468C-AA0F-8B2097F5DC06}">
      <dgm:prSet/>
      <dgm:spPr/>
      <dgm:t>
        <a:bodyPr/>
        <a:lstStyle/>
        <a:p>
          <a:endParaRPr lang="en-US"/>
        </a:p>
      </dgm:t>
    </dgm:pt>
    <dgm:pt modelId="{CEF14F91-14C8-461A-BD17-44A094C93E7C}">
      <dgm:prSet/>
      <dgm:spPr/>
      <dgm:t>
        <a:bodyPr/>
        <a:lstStyle/>
        <a:p>
          <a:r>
            <a:rPr lang="en-US" dirty="0"/>
            <a:t>Or</a:t>
          </a:r>
        </a:p>
      </dgm:t>
    </dgm:pt>
    <dgm:pt modelId="{B31D6428-54A2-4739-AB30-C2E737F39D4D}" type="parTrans" cxnId="{093A047A-54D7-43B5-A47A-6E45DE311686}">
      <dgm:prSet/>
      <dgm:spPr/>
      <dgm:t>
        <a:bodyPr/>
        <a:lstStyle/>
        <a:p>
          <a:endParaRPr lang="en-US"/>
        </a:p>
      </dgm:t>
    </dgm:pt>
    <dgm:pt modelId="{1F45FC95-E1F6-4FA5-BF53-92D676246922}" type="sibTrans" cxnId="{093A047A-54D7-43B5-A47A-6E45DE311686}">
      <dgm:prSet/>
      <dgm:spPr/>
      <dgm:t>
        <a:bodyPr/>
        <a:lstStyle/>
        <a:p>
          <a:endParaRPr lang="en-US"/>
        </a:p>
      </dgm:t>
    </dgm:pt>
    <dgm:pt modelId="{A83041D3-303E-463A-AFD6-B83E5766FA6B}" type="pres">
      <dgm:prSet presAssocID="{E28A16E9-E079-4615-8A7D-1F2C88E15372}" presName="diagram" presStyleCnt="0">
        <dgm:presLayoutVars>
          <dgm:dir/>
          <dgm:resizeHandles val="exact"/>
        </dgm:presLayoutVars>
      </dgm:prSet>
      <dgm:spPr/>
    </dgm:pt>
    <dgm:pt modelId="{5DCE1D2B-5CBE-40F5-A821-4116702E71F6}" type="pres">
      <dgm:prSet presAssocID="{55ED47E5-AC94-4E2E-981B-6AA6463CD2B5}" presName="node" presStyleLbl="node1" presStyleIdx="0" presStyleCnt="6">
        <dgm:presLayoutVars>
          <dgm:bulletEnabled val="1"/>
        </dgm:presLayoutVars>
      </dgm:prSet>
      <dgm:spPr/>
    </dgm:pt>
    <dgm:pt modelId="{658293CD-2B85-416D-BD34-25B678FCEE9E}" type="pres">
      <dgm:prSet presAssocID="{68451DF9-0471-4459-962C-2965DEEC16CF}" presName="sibTrans" presStyleCnt="0"/>
      <dgm:spPr/>
    </dgm:pt>
    <dgm:pt modelId="{6C8EEF92-040C-477E-B2CD-61955321CCAC}" type="pres">
      <dgm:prSet presAssocID="{1030AAD7-3366-4860-B13A-4EE78C620140}" presName="node" presStyleLbl="node1" presStyleIdx="1" presStyleCnt="6">
        <dgm:presLayoutVars>
          <dgm:bulletEnabled val="1"/>
        </dgm:presLayoutVars>
      </dgm:prSet>
      <dgm:spPr/>
    </dgm:pt>
    <dgm:pt modelId="{B0F68012-5150-42B2-B7C2-8BC69BA0103B}" type="pres">
      <dgm:prSet presAssocID="{61EE42DA-8EE4-43F2-8E7E-2E98F292FABD}" presName="sibTrans" presStyleCnt="0"/>
      <dgm:spPr/>
    </dgm:pt>
    <dgm:pt modelId="{B14F6AF9-11EF-46D7-9FE4-1B910B890438}" type="pres">
      <dgm:prSet presAssocID="{8D564998-EA39-47A1-A584-BA2C5A9F80B6}" presName="node" presStyleLbl="node1" presStyleIdx="2" presStyleCnt="6">
        <dgm:presLayoutVars>
          <dgm:bulletEnabled val="1"/>
        </dgm:presLayoutVars>
      </dgm:prSet>
      <dgm:spPr/>
    </dgm:pt>
    <dgm:pt modelId="{B086B738-16B9-4E7C-A511-6BEF575AAEA9}" type="pres">
      <dgm:prSet presAssocID="{50CEB9CE-AC27-4BCC-97C5-3714CF360F55}" presName="sibTrans" presStyleCnt="0"/>
      <dgm:spPr/>
    </dgm:pt>
    <dgm:pt modelId="{3E33D6FB-C530-4130-835C-C38E45DB0353}" type="pres">
      <dgm:prSet presAssocID="{16576B90-CF94-43FE-A024-E096AD630191}" presName="node" presStyleLbl="node1" presStyleIdx="3" presStyleCnt="6">
        <dgm:presLayoutVars>
          <dgm:bulletEnabled val="1"/>
        </dgm:presLayoutVars>
      </dgm:prSet>
      <dgm:spPr/>
    </dgm:pt>
    <dgm:pt modelId="{3DCFA29E-0C72-41C1-81CF-6ADED2F66120}" type="pres">
      <dgm:prSet presAssocID="{7A30CB30-BDDA-4F2E-AFF2-EE959BF2D66A}" presName="sibTrans" presStyleCnt="0"/>
      <dgm:spPr/>
    </dgm:pt>
    <dgm:pt modelId="{10E4F6B6-530F-448E-9D04-9D0C61A15740}" type="pres">
      <dgm:prSet presAssocID="{4F8C3ED3-BAB7-4B61-B195-711B135C1D97}" presName="node" presStyleLbl="node1" presStyleIdx="4" presStyleCnt="6">
        <dgm:presLayoutVars>
          <dgm:bulletEnabled val="1"/>
        </dgm:presLayoutVars>
      </dgm:prSet>
      <dgm:spPr/>
    </dgm:pt>
    <dgm:pt modelId="{E6A41205-AF2D-4CA5-97B3-9683485B2218}" type="pres">
      <dgm:prSet presAssocID="{943BAF2B-0863-450B-AE5E-B673D4C86FB7}" presName="sibTrans" presStyleCnt="0"/>
      <dgm:spPr/>
    </dgm:pt>
    <dgm:pt modelId="{1FD58D3F-5B60-4654-92D4-CD0A4DD612AC}" type="pres">
      <dgm:prSet presAssocID="{CEF14F91-14C8-461A-BD17-44A094C93E7C}" presName="node" presStyleLbl="node1" presStyleIdx="5" presStyleCnt="6">
        <dgm:presLayoutVars>
          <dgm:bulletEnabled val="1"/>
        </dgm:presLayoutVars>
      </dgm:prSet>
      <dgm:spPr/>
    </dgm:pt>
  </dgm:ptLst>
  <dgm:cxnLst>
    <dgm:cxn modelId="{34D9A200-80E9-4609-B170-FA39041BD0F7}" type="presOf" srcId="{4F8C3ED3-BAB7-4B61-B195-711B135C1D97}" destId="{10E4F6B6-530F-448E-9D04-9D0C61A15740}" srcOrd="0" destOrd="0" presId="urn:microsoft.com/office/officeart/2005/8/layout/default"/>
    <dgm:cxn modelId="{E62EE318-5AA8-4586-A3C0-02D007EB3806}" type="presOf" srcId="{1030AAD7-3366-4860-B13A-4EE78C620140}" destId="{6C8EEF92-040C-477E-B2CD-61955321CCAC}" srcOrd="0" destOrd="0" presId="urn:microsoft.com/office/officeart/2005/8/layout/default"/>
    <dgm:cxn modelId="{212CDD2E-6F36-484A-AA31-41292F6C8841}" srcId="{E28A16E9-E079-4615-8A7D-1F2C88E15372}" destId="{55ED47E5-AC94-4E2E-981B-6AA6463CD2B5}" srcOrd="0" destOrd="0" parTransId="{6CB38E24-1C4A-4B10-806E-84C6DC861C23}" sibTransId="{68451DF9-0471-4459-962C-2965DEEC16CF}"/>
    <dgm:cxn modelId="{52D8445E-63D4-4B80-9146-F1340714571F}" type="presOf" srcId="{16576B90-CF94-43FE-A024-E096AD630191}" destId="{3E33D6FB-C530-4130-835C-C38E45DB0353}" srcOrd="0" destOrd="0" presId="urn:microsoft.com/office/officeart/2005/8/layout/default"/>
    <dgm:cxn modelId="{87AE296B-CF2B-4AFA-AEEE-D2C27C023551}" srcId="{E28A16E9-E079-4615-8A7D-1F2C88E15372}" destId="{16576B90-CF94-43FE-A024-E096AD630191}" srcOrd="3" destOrd="0" parTransId="{C5B310F2-9E90-4AB9-A8C6-CB85D02E1EDF}" sibTransId="{7A30CB30-BDDA-4F2E-AFF2-EE959BF2D66A}"/>
    <dgm:cxn modelId="{3B94EA6E-E5E9-468C-AA0F-8B2097F5DC06}" srcId="{E28A16E9-E079-4615-8A7D-1F2C88E15372}" destId="{4F8C3ED3-BAB7-4B61-B195-711B135C1D97}" srcOrd="4" destOrd="0" parTransId="{2208972D-75CD-4DF9-A002-9AC11E113F57}" sibTransId="{943BAF2B-0863-450B-AE5E-B673D4C86FB7}"/>
    <dgm:cxn modelId="{093A047A-54D7-43B5-A47A-6E45DE311686}" srcId="{E28A16E9-E079-4615-8A7D-1F2C88E15372}" destId="{CEF14F91-14C8-461A-BD17-44A094C93E7C}" srcOrd="5" destOrd="0" parTransId="{B31D6428-54A2-4739-AB30-C2E737F39D4D}" sibTransId="{1F45FC95-E1F6-4FA5-BF53-92D676246922}"/>
    <dgm:cxn modelId="{E85D3294-3090-4D44-B5A0-E6E8D329C435}" type="presOf" srcId="{55ED47E5-AC94-4E2E-981B-6AA6463CD2B5}" destId="{5DCE1D2B-5CBE-40F5-A821-4116702E71F6}" srcOrd="0" destOrd="0" presId="urn:microsoft.com/office/officeart/2005/8/layout/default"/>
    <dgm:cxn modelId="{ED3BE6A5-6AD8-4641-B990-652C7F643946}" type="presOf" srcId="{8D564998-EA39-47A1-A584-BA2C5A9F80B6}" destId="{B14F6AF9-11EF-46D7-9FE4-1B910B890438}" srcOrd="0" destOrd="0" presId="urn:microsoft.com/office/officeart/2005/8/layout/default"/>
    <dgm:cxn modelId="{8C586EAD-4CD3-4A0F-8E25-D6E4C31A8549}" type="presOf" srcId="{E28A16E9-E079-4615-8A7D-1F2C88E15372}" destId="{A83041D3-303E-463A-AFD6-B83E5766FA6B}" srcOrd="0" destOrd="0" presId="urn:microsoft.com/office/officeart/2005/8/layout/default"/>
    <dgm:cxn modelId="{F39E9CBE-798C-4486-98D2-11114D58DA83}" srcId="{E28A16E9-E079-4615-8A7D-1F2C88E15372}" destId="{8D564998-EA39-47A1-A584-BA2C5A9F80B6}" srcOrd="2" destOrd="0" parTransId="{F1122E12-46E4-4548-9182-6C082250599D}" sibTransId="{50CEB9CE-AC27-4BCC-97C5-3714CF360F55}"/>
    <dgm:cxn modelId="{73E74BD9-FA3D-490D-8F44-A3B152A5685B}" srcId="{E28A16E9-E079-4615-8A7D-1F2C88E15372}" destId="{1030AAD7-3366-4860-B13A-4EE78C620140}" srcOrd="1" destOrd="0" parTransId="{2AE5BAE6-0F5C-4D33-A84F-D16B42428728}" sibTransId="{61EE42DA-8EE4-43F2-8E7E-2E98F292FABD}"/>
    <dgm:cxn modelId="{D310E2E9-D48C-4428-AD01-EDA7FAA1491A}" type="presOf" srcId="{CEF14F91-14C8-461A-BD17-44A094C93E7C}" destId="{1FD58D3F-5B60-4654-92D4-CD0A4DD612AC}" srcOrd="0" destOrd="0" presId="urn:microsoft.com/office/officeart/2005/8/layout/default"/>
    <dgm:cxn modelId="{FFE8D02A-8881-42C6-8695-0C3802995D10}" type="presParOf" srcId="{A83041D3-303E-463A-AFD6-B83E5766FA6B}" destId="{5DCE1D2B-5CBE-40F5-A821-4116702E71F6}" srcOrd="0" destOrd="0" presId="urn:microsoft.com/office/officeart/2005/8/layout/default"/>
    <dgm:cxn modelId="{C61BE03F-F483-49E2-94BC-D92A08D26146}" type="presParOf" srcId="{A83041D3-303E-463A-AFD6-B83E5766FA6B}" destId="{658293CD-2B85-416D-BD34-25B678FCEE9E}" srcOrd="1" destOrd="0" presId="urn:microsoft.com/office/officeart/2005/8/layout/default"/>
    <dgm:cxn modelId="{9046F575-755E-43DE-AB63-8BB9729D93C2}" type="presParOf" srcId="{A83041D3-303E-463A-AFD6-B83E5766FA6B}" destId="{6C8EEF92-040C-477E-B2CD-61955321CCAC}" srcOrd="2" destOrd="0" presId="urn:microsoft.com/office/officeart/2005/8/layout/default"/>
    <dgm:cxn modelId="{162B4250-D5B7-40F3-8220-E5A4373EF8C2}" type="presParOf" srcId="{A83041D3-303E-463A-AFD6-B83E5766FA6B}" destId="{B0F68012-5150-42B2-B7C2-8BC69BA0103B}" srcOrd="3" destOrd="0" presId="urn:microsoft.com/office/officeart/2005/8/layout/default"/>
    <dgm:cxn modelId="{79A20CF7-AE40-4E8E-B0C9-0388A17421E0}" type="presParOf" srcId="{A83041D3-303E-463A-AFD6-B83E5766FA6B}" destId="{B14F6AF9-11EF-46D7-9FE4-1B910B890438}" srcOrd="4" destOrd="0" presId="urn:microsoft.com/office/officeart/2005/8/layout/default"/>
    <dgm:cxn modelId="{0DAA527F-AD77-4F47-92B9-19ECD2E8BB39}" type="presParOf" srcId="{A83041D3-303E-463A-AFD6-B83E5766FA6B}" destId="{B086B738-16B9-4E7C-A511-6BEF575AAEA9}" srcOrd="5" destOrd="0" presId="urn:microsoft.com/office/officeart/2005/8/layout/default"/>
    <dgm:cxn modelId="{08751950-A50F-4545-BEBF-28DAC098ABCC}" type="presParOf" srcId="{A83041D3-303E-463A-AFD6-B83E5766FA6B}" destId="{3E33D6FB-C530-4130-835C-C38E45DB0353}" srcOrd="6" destOrd="0" presId="urn:microsoft.com/office/officeart/2005/8/layout/default"/>
    <dgm:cxn modelId="{3A8FCD92-5925-4965-9553-88BC2D08F279}" type="presParOf" srcId="{A83041D3-303E-463A-AFD6-B83E5766FA6B}" destId="{3DCFA29E-0C72-41C1-81CF-6ADED2F66120}" srcOrd="7" destOrd="0" presId="urn:microsoft.com/office/officeart/2005/8/layout/default"/>
    <dgm:cxn modelId="{AA6BAF60-8EFF-4C04-88CD-140C706CDDE2}" type="presParOf" srcId="{A83041D3-303E-463A-AFD6-B83E5766FA6B}" destId="{10E4F6B6-530F-448E-9D04-9D0C61A15740}" srcOrd="8" destOrd="0" presId="urn:microsoft.com/office/officeart/2005/8/layout/default"/>
    <dgm:cxn modelId="{F0617EAA-6FF1-4CCE-B36B-071C25586C4F}" type="presParOf" srcId="{A83041D3-303E-463A-AFD6-B83E5766FA6B}" destId="{E6A41205-AF2D-4CA5-97B3-9683485B2218}" srcOrd="9" destOrd="0" presId="urn:microsoft.com/office/officeart/2005/8/layout/default"/>
    <dgm:cxn modelId="{93B8605F-6062-48D6-8845-BE7AE3591165}" type="presParOf" srcId="{A83041D3-303E-463A-AFD6-B83E5766FA6B}" destId="{1FD58D3F-5B60-4654-92D4-CD0A4DD612A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E1D2B-5CBE-40F5-A821-4116702E71F6}">
      <dsp:nvSpPr>
        <dsp:cNvPr id="0" name=""/>
        <dsp:cNvSpPr/>
      </dsp:nvSpPr>
      <dsp:spPr>
        <a:xfrm>
          <a:off x="595907" y="787"/>
          <a:ext cx="2723182" cy="163390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And</a:t>
          </a:r>
        </a:p>
      </dsp:txBody>
      <dsp:txXfrm>
        <a:off x="595907" y="787"/>
        <a:ext cx="2723182" cy="1633909"/>
      </dsp:txXfrm>
    </dsp:sp>
    <dsp:sp modelId="{6C8EEF92-040C-477E-B2CD-61955321CCAC}">
      <dsp:nvSpPr>
        <dsp:cNvPr id="0" name=""/>
        <dsp:cNvSpPr/>
      </dsp:nvSpPr>
      <dsp:spPr>
        <a:xfrm>
          <a:off x="3591408" y="787"/>
          <a:ext cx="2723182" cy="163390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Strict Equality</a:t>
          </a:r>
        </a:p>
      </dsp:txBody>
      <dsp:txXfrm>
        <a:off x="3591408" y="787"/>
        <a:ext cx="2723182" cy="1633909"/>
      </dsp:txXfrm>
    </dsp:sp>
    <dsp:sp modelId="{B14F6AF9-11EF-46D7-9FE4-1B910B890438}">
      <dsp:nvSpPr>
        <dsp:cNvPr id="0" name=""/>
        <dsp:cNvSpPr/>
      </dsp:nvSpPr>
      <dsp:spPr>
        <a:xfrm>
          <a:off x="6586909" y="787"/>
          <a:ext cx="2723182" cy="16339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Increment</a:t>
          </a:r>
        </a:p>
      </dsp:txBody>
      <dsp:txXfrm>
        <a:off x="6586909" y="787"/>
        <a:ext cx="2723182" cy="1633909"/>
      </dsp:txXfrm>
    </dsp:sp>
    <dsp:sp modelId="{3E33D6FB-C530-4130-835C-C38E45DB0353}">
      <dsp:nvSpPr>
        <dsp:cNvPr id="0" name=""/>
        <dsp:cNvSpPr/>
      </dsp:nvSpPr>
      <dsp:spPr>
        <a:xfrm>
          <a:off x="595907" y="1907015"/>
          <a:ext cx="2723182" cy="163390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Modulus</a:t>
          </a:r>
        </a:p>
      </dsp:txBody>
      <dsp:txXfrm>
        <a:off x="595907" y="1907015"/>
        <a:ext cx="2723182" cy="1633909"/>
      </dsp:txXfrm>
    </dsp:sp>
    <dsp:sp modelId="{10E4F6B6-530F-448E-9D04-9D0C61A15740}">
      <dsp:nvSpPr>
        <dsp:cNvPr id="0" name=""/>
        <dsp:cNvSpPr/>
      </dsp:nvSpPr>
      <dsp:spPr>
        <a:xfrm>
          <a:off x="3591408" y="1907015"/>
          <a:ext cx="2723182" cy="163390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Conditional Selection</a:t>
          </a:r>
        </a:p>
      </dsp:txBody>
      <dsp:txXfrm>
        <a:off x="3591408" y="1907015"/>
        <a:ext cx="2723182" cy="1633909"/>
      </dsp:txXfrm>
    </dsp:sp>
    <dsp:sp modelId="{1FD58D3F-5B60-4654-92D4-CD0A4DD612AC}">
      <dsp:nvSpPr>
        <dsp:cNvPr id="0" name=""/>
        <dsp:cNvSpPr/>
      </dsp:nvSpPr>
      <dsp:spPr>
        <a:xfrm>
          <a:off x="6586909" y="1907015"/>
          <a:ext cx="2723182" cy="163390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Or</a:t>
          </a:r>
        </a:p>
      </dsp:txBody>
      <dsp:txXfrm>
        <a:off x="6586909" y="1907015"/>
        <a:ext cx="2723182" cy="1633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343100E-201C-4DD8-93F4-42B74118217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68D3708-90EA-4CA6-8CEE-E44240AB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6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100E-201C-4DD8-93F4-42B74118217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3708-90EA-4CA6-8CEE-E44240AB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1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100E-201C-4DD8-93F4-42B74118217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3708-90EA-4CA6-8CEE-E44240AB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25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100E-201C-4DD8-93F4-42B74118217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3708-90EA-4CA6-8CEE-E44240AB46E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1625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100E-201C-4DD8-93F4-42B74118217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3708-90EA-4CA6-8CEE-E44240AB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99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100E-201C-4DD8-93F4-42B74118217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3708-90EA-4CA6-8CEE-E44240AB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4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100E-201C-4DD8-93F4-42B74118217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3708-90EA-4CA6-8CEE-E44240AB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43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100E-201C-4DD8-93F4-42B74118217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3708-90EA-4CA6-8CEE-E44240AB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55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100E-201C-4DD8-93F4-42B74118217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3708-90EA-4CA6-8CEE-E44240AB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1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100E-201C-4DD8-93F4-42B74118217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3708-90EA-4CA6-8CEE-E44240AB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3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100E-201C-4DD8-93F4-42B74118217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3708-90EA-4CA6-8CEE-E44240AB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8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100E-201C-4DD8-93F4-42B74118217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3708-90EA-4CA6-8CEE-E44240AB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3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100E-201C-4DD8-93F4-42B74118217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3708-90EA-4CA6-8CEE-E44240AB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100E-201C-4DD8-93F4-42B74118217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3708-90EA-4CA6-8CEE-E44240AB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100E-201C-4DD8-93F4-42B74118217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3708-90EA-4CA6-8CEE-E44240AB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7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100E-201C-4DD8-93F4-42B74118217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3708-90EA-4CA6-8CEE-E44240AB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0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100E-201C-4DD8-93F4-42B74118217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3708-90EA-4CA6-8CEE-E44240AB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4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3100E-201C-4DD8-93F4-42B74118217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D3708-90EA-4CA6-8CEE-E44240AB4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93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../../Program%20Files/TurningPoint/2003/Questions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Program%20Files/TurningPoint/2003/Question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Program%20Files/TurningPoint/2003/Questions.htm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Program%20Files/TurningPoint/2003/Question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Program%20Files/TurningPoint/2003/Question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Program%20Files/TurningPoint/2003/Questions.html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livrelevelivro.blogspot.com/2014_02_01_archive.html" TargetMode="Externa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8FB2-CF94-4E35-8FF4-9517AF80A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356" y="2129424"/>
            <a:ext cx="10950228" cy="101380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Conditional Statements &amp;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DB5BF-C6A4-4370-AF43-3C01A79AB0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BDPA INDY Sites</a:t>
            </a:r>
          </a:p>
          <a:p>
            <a:r>
              <a:rPr lang="en-US" sz="2400" dirty="0"/>
              <a:t>02/29/2020</a:t>
            </a:r>
          </a:p>
        </p:txBody>
      </p:sp>
    </p:spTree>
    <p:extLst>
      <p:ext uri="{BB962C8B-B14F-4D97-AF65-F5344CB8AC3E}">
        <p14:creationId xmlns:p14="http://schemas.microsoft.com/office/powerpoint/2010/main" val="2905729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FA175EA-1AB8-40D2-87BE-08F663C623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Repetition Statements</a:t>
            </a:r>
          </a:p>
        </p:txBody>
      </p:sp>
      <p:pic>
        <p:nvPicPr>
          <p:cNvPr id="3" name="Picture 2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D1A7574D-AAAB-49C4-971D-4F293CDA9F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83"/>
          <a:stretch/>
        </p:blipFill>
        <p:spPr>
          <a:xfrm>
            <a:off x="6964870" y="828312"/>
            <a:ext cx="4322020" cy="541117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123" name="Rectangle 3">
            <a:extLst>
              <a:ext uri="{FF2B5EF4-FFF2-40B4-BE49-F238E27FC236}">
                <a16:creationId xmlns:a16="http://schemas.microsoft.com/office/drawing/2014/main" id="{AE9D4BE0-523A-4E2F-9964-2AFC8BE01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1413" y="1836128"/>
            <a:ext cx="5697798" cy="440335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i="1" dirty="0"/>
              <a:t>Repetition statements</a:t>
            </a:r>
            <a:r>
              <a:rPr lang="en-US" altLang="en-US" dirty="0"/>
              <a:t> allow a program to run a statement multiple times consecutively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dirty="0"/>
              <a:t>They are often referred to as </a:t>
            </a:r>
            <a:r>
              <a:rPr lang="en-US" altLang="en-US" i="1" dirty="0"/>
              <a:t>loops</a:t>
            </a:r>
            <a:endParaRPr lang="en-US" altLang="en-US" dirty="0"/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dirty="0"/>
              <a:t>Like conditional statements, they are controlled by </a:t>
            </a:r>
            <a:r>
              <a:rPr lang="en-US" altLang="en-US" dirty="0" err="1"/>
              <a:t>boolean</a:t>
            </a:r>
            <a:r>
              <a:rPr lang="en-US" altLang="en-US" dirty="0"/>
              <a:t> expressions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en-US" dirty="0"/>
              <a:t>Java has 3 different types of loops:</a:t>
            </a: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en-US" sz="2200" dirty="0"/>
              <a:t>the </a:t>
            </a:r>
            <a:r>
              <a:rPr lang="en-US" altLang="en-US" sz="2200" i="1" dirty="0"/>
              <a:t>while loop</a:t>
            </a:r>
            <a:endParaRPr lang="en-US" altLang="en-US" sz="2200" dirty="0"/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 dirty="0"/>
              <a:t>the </a:t>
            </a:r>
            <a:r>
              <a:rPr lang="en-US" altLang="en-US" sz="2200" i="1" dirty="0"/>
              <a:t>do loop</a:t>
            </a:r>
            <a:endParaRPr lang="en-US" altLang="en-US" sz="2200" dirty="0"/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 dirty="0"/>
              <a:t>the </a:t>
            </a:r>
            <a:r>
              <a:rPr lang="en-US" altLang="en-US" sz="2200" i="1" dirty="0"/>
              <a:t>for loop</a:t>
            </a:r>
          </a:p>
        </p:txBody>
      </p:sp>
      <p:sp>
        <p:nvSpPr>
          <p:cNvPr id="5124" name="FlagCount" hidden="1">
            <a:hlinkClick r:id="rId4" invalidUrl="../../../../Program%2520Files/TurningPoint/2003/Questions.html" action="ppaction://hlinkfile"/>
            <a:extLst>
              <a:ext uri="{FF2B5EF4-FFF2-40B4-BE49-F238E27FC236}">
                <a16:creationId xmlns:a16="http://schemas.microsoft.com/office/drawing/2014/main" id="{1C5E0ADC-08A6-471F-A376-1C46EAFA6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</p:spTree>
  </p:cSld>
  <p:clrMapOvr>
    <a:masterClrMapping/>
  </p:clrMapOvr>
  <p:transition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4D4A7C6-1ECF-4BB7-99F6-2B79FA99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A64E-89BE-43DA-8C1D-CF4A552CB4F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207FEFF0-7EE0-4BBC-8B57-2BC9BE583D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dirty="0"/>
              <a:t>The while Loop syntax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99DF606-FBFF-4A1B-AA77-4FCB51747F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1413" y="1777910"/>
            <a:ext cx="7772400" cy="725488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A </a:t>
            </a:r>
            <a:r>
              <a:rPr lang="en-US" altLang="en-US" sz="2800" i="1" dirty="0"/>
              <a:t>while statement</a:t>
            </a:r>
            <a:r>
              <a:rPr lang="en-US" altLang="en-US" sz="2800" dirty="0"/>
              <a:t> has the following syntax: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F038F262-4271-4347-A646-6A7711E41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839" y="2501265"/>
            <a:ext cx="387157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400" b="1" dirty="0">
                <a:latin typeface="Courier New" panose="02070309020205020404" pitchFamily="49" charset="0"/>
              </a:rPr>
              <a:t>while ( </a:t>
            </a:r>
            <a:r>
              <a:rPr lang="en-US" altLang="en-US" sz="2400" b="1" i="1" dirty="0">
                <a:solidFill>
                  <a:schemeClr val="hlink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en-US" sz="2400" b="1" dirty="0">
                <a:latin typeface="Courier New" panose="02070309020205020404" pitchFamily="49" charset="0"/>
              </a:rPr>
              <a:t> ){</a:t>
            </a:r>
          </a:p>
          <a:p>
            <a:r>
              <a:rPr lang="en-US" altLang="en-US" sz="2400" b="1" dirty="0">
                <a:latin typeface="Courier New" panose="02070309020205020404" pitchFamily="49" charset="0"/>
              </a:rPr>
              <a:t>   </a:t>
            </a:r>
            <a:r>
              <a:rPr lang="en-US" altLang="en-US" sz="2400" b="1" i="1" dirty="0">
                <a:solidFill>
                  <a:schemeClr val="hlink"/>
                </a:solidFill>
                <a:latin typeface="Courier New" panose="02070309020205020404" pitchFamily="49" charset="0"/>
              </a:rPr>
              <a:t>statements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  <a:endParaRPr lang="en-US" altLang="en-US" sz="2800" b="1" dirty="0">
              <a:latin typeface="Courier New" panose="02070309020205020404" pitchFamily="49" charset="0"/>
            </a:endParaRP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63B79623-A6FD-4B58-93D7-5D576D2B3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4060371"/>
            <a:ext cx="7099073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indent="174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803525" indent="1682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3260725" indent="168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717925" indent="168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4175125" indent="168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632325" indent="168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70000"/>
              </a:spcBef>
            </a:pPr>
            <a:r>
              <a:rPr lang="en-US" altLang="en-US" dirty="0"/>
              <a:t>If the 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en-US" dirty="0"/>
              <a:t> is true, the 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</a:rPr>
              <a:t>statement</a:t>
            </a:r>
            <a:r>
              <a:rPr lang="en-US" altLang="en-US" dirty="0"/>
              <a:t> is executed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Then the condition is evaluated again, and if it is still true, the statement is executed again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The statement is executed repeatedly until the condition becomes false</a:t>
            </a:r>
          </a:p>
        </p:txBody>
      </p:sp>
      <p:sp>
        <p:nvSpPr>
          <p:cNvPr id="4102" name="FlagCount" hidden="1">
            <a:hlinkClick r:id="rId2" action="ppaction://hlinkfile"/>
            <a:extLst>
              <a:ext uri="{FF2B5EF4-FFF2-40B4-BE49-F238E27FC236}">
                <a16:creationId xmlns:a16="http://schemas.microsoft.com/office/drawing/2014/main" id="{D4DC953A-8141-47AD-8346-D7D7D0583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48A58752-EE11-4914-AAF3-7A0BFC3E9E57}"/>
              </a:ext>
            </a:extLst>
          </p:cNvPr>
          <p:cNvGrpSpPr>
            <a:grpSpLocks/>
          </p:cNvGrpSpPr>
          <p:nvPr/>
        </p:nvGrpSpPr>
        <p:grpSpPr bwMode="auto">
          <a:xfrm>
            <a:off x="8913813" y="3559631"/>
            <a:ext cx="1600200" cy="1295400"/>
            <a:chOff x="2112" y="1968"/>
            <a:chExt cx="1008" cy="816"/>
          </a:xfrm>
        </p:grpSpPr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4E30D8BD-200D-4D1D-8E7A-60B9C01356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543"/>
              <a:ext cx="1008" cy="241"/>
              <a:chOff x="2112" y="2543"/>
              <a:chExt cx="1008" cy="241"/>
            </a:xfrm>
          </p:grpSpPr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F854B594-C14A-4CF1-8A40-5B45AA311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6">
                <a:extLst>
                  <a:ext uri="{FF2B5EF4-FFF2-40B4-BE49-F238E27FC236}">
                    <a16:creationId xmlns:a16="http://schemas.microsoft.com/office/drawing/2014/main" id="{795B9170-22B7-45EC-BF79-24931C7FD0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9" y="2543"/>
                <a:ext cx="75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b="1">
                    <a:latin typeface="Arial Unicode MS" panose="020B0604020202020204" pitchFamily="34" charset="-128"/>
                  </a:rPr>
                  <a:t>statement</a:t>
                </a:r>
                <a:endParaRPr lang="en-US" altLang="en-US">
                  <a:latin typeface="Arial Unicode MS" panose="020B0604020202020204" pitchFamily="34" charset="-128"/>
                </a:endParaRPr>
              </a:p>
            </p:txBody>
          </p:sp>
        </p:grpSp>
        <p:cxnSp>
          <p:nvCxnSpPr>
            <p:cNvPr id="11" name="AutoShape 7">
              <a:extLst>
                <a:ext uri="{FF2B5EF4-FFF2-40B4-BE49-F238E27FC236}">
                  <a16:creationId xmlns:a16="http://schemas.microsoft.com/office/drawing/2014/main" id="{58F6D771-23D4-44A4-8192-34193F38AD25}"/>
                </a:ext>
              </a:extLst>
            </p:cNvPr>
            <p:cNvCxnSpPr>
              <a:cxnSpLocks noChangeShapeType="1"/>
              <a:stCxn id="22" idx="2"/>
              <a:endCxn id="13" idx="0"/>
            </p:cNvCxnSpPr>
            <p:nvPr/>
          </p:nvCxnSpPr>
          <p:spPr bwMode="auto">
            <a:xfrm>
              <a:off x="2616" y="1968"/>
              <a:ext cx="0" cy="57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BBA6F04D-EDBF-4291-B725-791F27CDC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5" y="2111"/>
              <a:ext cx="3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true</a:t>
              </a:r>
              <a:endParaRPr lang="en-US" altLang="en-US">
                <a:solidFill>
                  <a:schemeClr val="hlink"/>
                </a:solidFill>
                <a:latin typeface="Arial Unicode MS" panose="020B0604020202020204" pitchFamily="34" charset="-128"/>
              </a:endParaRPr>
            </a:p>
          </p:txBody>
        </p:sp>
      </p:grpSp>
      <p:cxnSp>
        <p:nvCxnSpPr>
          <p:cNvPr id="15" name="AutoShape 9">
            <a:extLst>
              <a:ext uri="{FF2B5EF4-FFF2-40B4-BE49-F238E27FC236}">
                <a16:creationId xmlns:a16="http://schemas.microsoft.com/office/drawing/2014/main" id="{E160F84F-2170-426B-909C-5FDE2758586B}"/>
              </a:ext>
            </a:extLst>
          </p:cNvPr>
          <p:cNvCxnSpPr>
            <a:cxnSpLocks noChangeShapeType="1"/>
            <a:stCxn id="13" idx="1"/>
            <a:endCxn id="22" idx="1"/>
          </p:cNvCxnSpPr>
          <p:nvPr/>
        </p:nvCxnSpPr>
        <p:spPr bwMode="auto">
          <a:xfrm rot="10800000">
            <a:off x="8685213" y="3026231"/>
            <a:ext cx="228600" cy="1638300"/>
          </a:xfrm>
          <a:prstGeom prst="bentConnector3">
            <a:avLst>
              <a:gd name="adj1" fmla="val 200000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" name="Group 10">
            <a:extLst>
              <a:ext uri="{FF2B5EF4-FFF2-40B4-BE49-F238E27FC236}">
                <a16:creationId xmlns:a16="http://schemas.microsoft.com/office/drawing/2014/main" id="{F550ED35-DB45-4589-9C84-5025876FAA00}"/>
              </a:ext>
            </a:extLst>
          </p:cNvPr>
          <p:cNvGrpSpPr>
            <a:grpSpLocks/>
          </p:cNvGrpSpPr>
          <p:nvPr/>
        </p:nvGrpSpPr>
        <p:grpSpPr bwMode="auto">
          <a:xfrm>
            <a:off x="9775826" y="3016855"/>
            <a:ext cx="1524000" cy="2590798"/>
            <a:chOff x="4881" y="1484"/>
            <a:chExt cx="960" cy="1584"/>
          </a:xfrm>
        </p:grpSpPr>
        <p:cxnSp>
          <p:nvCxnSpPr>
            <p:cNvPr id="17" name="AutoShape 11">
              <a:extLst>
                <a:ext uri="{FF2B5EF4-FFF2-40B4-BE49-F238E27FC236}">
                  <a16:creationId xmlns:a16="http://schemas.microsoft.com/office/drawing/2014/main" id="{D956A3C0-90FA-4650-A6EE-021EBAF9741A}"/>
                </a:ext>
              </a:extLst>
            </p:cNvPr>
            <p:cNvCxnSpPr>
              <a:cxnSpLocks noChangeShapeType="1"/>
              <a:stCxn id="22" idx="3"/>
            </p:cNvCxnSpPr>
            <p:nvPr/>
          </p:nvCxnSpPr>
          <p:spPr bwMode="auto">
            <a:xfrm flipH="1">
              <a:off x="4881" y="1484"/>
              <a:ext cx="638" cy="1584"/>
            </a:xfrm>
            <a:prstGeom prst="bentConnector4">
              <a:avLst>
                <a:gd name="adj1" fmla="val -22569"/>
                <a:gd name="adj2" fmla="val 83458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336E2B65-6FA0-4B7D-84EF-7C9BA14D3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8" y="1832"/>
              <a:ext cx="423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 dirty="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false</a:t>
              </a:r>
              <a:endParaRPr lang="en-US" altLang="en-US" dirty="0">
                <a:solidFill>
                  <a:schemeClr val="hlink"/>
                </a:solidFill>
                <a:latin typeface="Arial Unicode MS" panose="020B0604020202020204" pitchFamily="34" charset="-128"/>
              </a:endParaRPr>
            </a:p>
          </p:txBody>
        </p:sp>
      </p:grpSp>
      <p:grpSp>
        <p:nvGrpSpPr>
          <p:cNvPr id="19" name="Group 13">
            <a:extLst>
              <a:ext uri="{FF2B5EF4-FFF2-40B4-BE49-F238E27FC236}">
                <a16:creationId xmlns:a16="http://schemas.microsoft.com/office/drawing/2014/main" id="{D5C68410-FB75-423C-AF89-A1E506FB251E}"/>
              </a:ext>
            </a:extLst>
          </p:cNvPr>
          <p:cNvGrpSpPr>
            <a:grpSpLocks/>
          </p:cNvGrpSpPr>
          <p:nvPr/>
        </p:nvGrpSpPr>
        <p:grpSpPr bwMode="auto">
          <a:xfrm>
            <a:off x="8685213" y="1807031"/>
            <a:ext cx="2057400" cy="1752600"/>
            <a:chOff x="1968" y="864"/>
            <a:chExt cx="1296" cy="1104"/>
          </a:xfrm>
        </p:grpSpPr>
        <p:cxnSp>
          <p:nvCxnSpPr>
            <p:cNvPr id="20" name="AutoShape 14">
              <a:extLst>
                <a:ext uri="{FF2B5EF4-FFF2-40B4-BE49-F238E27FC236}">
                  <a16:creationId xmlns:a16="http://schemas.microsoft.com/office/drawing/2014/main" id="{EC9C1C0F-BAB3-421E-AF1F-A8DF9A814BED}"/>
                </a:ext>
              </a:extLst>
            </p:cNvPr>
            <p:cNvCxnSpPr>
              <a:cxnSpLocks noChangeShapeType="1"/>
              <a:endCxn id="22" idx="0"/>
            </p:cNvCxnSpPr>
            <p:nvPr/>
          </p:nvCxnSpPr>
          <p:spPr bwMode="auto">
            <a:xfrm>
              <a:off x="2616" y="864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1" name="Group 15">
              <a:extLst>
                <a:ext uri="{FF2B5EF4-FFF2-40B4-BE49-F238E27FC236}">
                  <a16:creationId xmlns:a16="http://schemas.microsoft.com/office/drawing/2014/main" id="{5B9B99D8-D0A8-48FA-BDCB-A5B88FBB51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1296"/>
              <a:ext cx="1296" cy="672"/>
              <a:chOff x="1968" y="1296"/>
              <a:chExt cx="1296" cy="672"/>
            </a:xfrm>
          </p:grpSpPr>
          <p:sp>
            <p:nvSpPr>
              <p:cNvPr id="22" name="AutoShape 16">
                <a:extLst>
                  <a:ext uri="{FF2B5EF4-FFF2-40B4-BE49-F238E27FC236}">
                    <a16:creationId xmlns:a16="http://schemas.microsoft.com/office/drawing/2014/main" id="{1742ABA5-36F1-4FFF-AB2A-1B1EB67E7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296" cy="672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17">
                <a:extLst>
                  <a:ext uri="{FF2B5EF4-FFF2-40B4-BE49-F238E27FC236}">
                    <a16:creationId xmlns:a16="http://schemas.microsoft.com/office/drawing/2014/main" id="{5BCE1E4B-1730-4211-B411-1B371799F7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3" y="1428"/>
                <a:ext cx="746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b="1">
                    <a:latin typeface="Arial Unicode MS" panose="020B0604020202020204" pitchFamily="34" charset="-128"/>
                  </a:rPr>
                  <a:t>condition</a:t>
                </a:r>
              </a:p>
              <a:p>
                <a:pPr algn="ctr"/>
                <a:r>
                  <a:rPr lang="en-US" altLang="en-US" b="1">
                    <a:latin typeface="Arial Unicode MS" panose="020B0604020202020204" pitchFamily="34" charset="-128"/>
                  </a:rPr>
                  <a:t>evaluated</a:t>
                </a:r>
                <a:endParaRPr lang="en-US" altLang="en-US">
                  <a:latin typeface="Arial Unicode MS" panose="020B0604020202020204" pitchFamily="34" charset="-128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B855FF2-1B24-4BB7-91AD-CA0F87CEDA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While Loop Examples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F193C2-F882-44C1-A890-E5AB8B3597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int count = 1;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&lt;= 3){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Console.log(count);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count++;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EB14C5-AF3F-496D-9909-DC69FC8551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int count = 1;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 2){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Console.log (count);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count++;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150" name="FlagCount" hidden="1">
            <a:hlinkClick r:id="rId2" action="ppaction://hlinkfile"/>
            <a:extLst>
              <a:ext uri="{FF2B5EF4-FFF2-40B4-BE49-F238E27FC236}">
                <a16:creationId xmlns:a16="http://schemas.microsoft.com/office/drawing/2014/main" id="{CF7405AE-6415-4EA9-9EE7-94E68A840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B855FF2-1B24-4BB7-91AD-CA0F87CEDA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While Loop Examples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F193C2-F882-44C1-A890-E5AB8B359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3332" y="1890258"/>
            <a:ext cx="5662159" cy="3541714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int count = 2;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&lt;= 3){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Console.log (count);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count--;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150" name="FlagCount" hidden="1">
            <a:hlinkClick r:id="rId2" action="ppaction://hlinkfile"/>
            <a:extLst>
              <a:ext uri="{FF2B5EF4-FFF2-40B4-BE49-F238E27FC236}">
                <a16:creationId xmlns:a16="http://schemas.microsoft.com/office/drawing/2014/main" id="{CF7405AE-6415-4EA9-9EE7-94E68A840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0" name="WordArt 6">
            <a:extLst>
              <a:ext uri="{FF2B5EF4-FFF2-40B4-BE49-F238E27FC236}">
                <a16:creationId xmlns:a16="http://schemas.microsoft.com/office/drawing/2014/main" id="{CA628026-B2AF-496D-94AC-2A18095999C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617582" y="4760913"/>
            <a:ext cx="4482876" cy="123825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 panose="020B0A04020102020204" pitchFamily="34" charset="0"/>
              </a:rPr>
              <a:t>Infinite Loop</a:t>
            </a:r>
          </a:p>
        </p:txBody>
      </p:sp>
    </p:spTree>
    <p:extLst>
      <p:ext uri="{BB962C8B-B14F-4D97-AF65-F5344CB8AC3E}">
        <p14:creationId xmlns:p14="http://schemas.microsoft.com/office/powerpoint/2010/main" val="94172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08333E-7 -7.40741E-7 L -2.08333E-7 -0.07222 " pathEditMode="relative" rAng="0" ptsTypes="AA">
                                      <p:cBhvr>
                                        <p:cTn id="22" dur="37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23" dur="1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188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" dur="188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" dur="188" fill="hold">
                                          <p:stCondLst>
                                            <p:cond delay="56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D6656CD-8ACD-42CB-B4FF-3F872C5280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en-US"/>
              <a:t>Infinite Loops</a:t>
            </a:r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FEEE9A88-BD74-4E2D-A503-0BE52C101B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676831"/>
            <a:ext cx="4252228" cy="244380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195" name="Rectangle 3">
            <a:extLst>
              <a:ext uri="{FF2B5EF4-FFF2-40B4-BE49-F238E27FC236}">
                <a16:creationId xmlns:a16="http://schemas.microsoft.com/office/drawing/2014/main" id="{342BF1EB-6636-4E3D-9BE0-2DADDA7B36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08320" y="1966249"/>
            <a:ext cx="5439090" cy="4273233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lnSpc>
                <a:spcPct val="110000"/>
              </a:lnSpc>
              <a:spcBef>
                <a:spcPct val="75000"/>
              </a:spcBef>
            </a:pPr>
            <a:r>
              <a:rPr lang="en-US" altLang="en-US" dirty="0"/>
              <a:t>The body of a </a:t>
            </a:r>
            <a:r>
              <a:rPr lang="en-US" altLang="en-US" dirty="0">
                <a:latin typeface="Courier New" panose="02070309020205020404" pitchFamily="49" charset="0"/>
              </a:rPr>
              <a:t>while</a:t>
            </a:r>
            <a:r>
              <a:rPr lang="en-US" altLang="en-US" dirty="0"/>
              <a:t> loop eventually must make the condition false</a:t>
            </a:r>
          </a:p>
          <a:p>
            <a:pPr>
              <a:lnSpc>
                <a:spcPct val="110000"/>
              </a:lnSpc>
              <a:spcBef>
                <a:spcPct val="75000"/>
              </a:spcBef>
            </a:pPr>
            <a:r>
              <a:rPr lang="en-US" altLang="en-US" dirty="0"/>
              <a:t>If not, it is called an </a:t>
            </a:r>
            <a:r>
              <a:rPr lang="en-US" altLang="en-US" i="1" dirty="0"/>
              <a:t>infinite loop</a:t>
            </a:r>
            <a:r>
              <a:rPr lang="en-US" altLang="en-US" dirty="0"/>
              <a:t>, which will execute until the user interrupts the program</a:t>
            </a:r>
          </a:p>
          <a:p>
            <a:pPr>
              <a:lnSpc>
                <a:spcPct val="110000"/>
              </a:lnSpc>
              <a:spcBef>
                <a:spcPct val="75000"/>
              </a:spcBef>
            </a:pPr>
            <a:r>
              <a:rPr lang="en-US" altLang="en-US" dirty="0"/>
              <a:t>This is a common logical error</a:t>
            </a:r>
          </a:p>
          <a:p>
            <a:pPr>
              <a:lnSpc>
                <a:spcPct val="110000"/>
              </a:lnSpc>
              <a:spcBef>
                <a:spcPct val="75000"/>
              </a:spcBef>
            </a:pPr>
            <a:r>
              <a:rPr lang="en-US" altLang="en-US" dirty="0"/>
              <a:t>You should always double check the logic of a program to ensure that your loops will terminate normally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05AE66-28D7-4920-90F8-45728AB1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65922C7-6C36-4B8D-8236-7283C4A058B7}" type="slidenum">
              <a:rPr lang="en-US" altLang="en-US" smtClean="0"/>
              <a:pPr>
                <a:spcAft>
                  <a:spcPts val="600"/>
                </a:spcAft>
              </a:pPr>
              <a:t>14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FCF726-E469-41F9-A340-22141F58D660}"/>
              </a:ext>
            </a:extLst>
          </p:cNvPr>
          <p:cNvSpPr txBox="1"/>
          <p:nvPr/>
        </p:nvSpPr>
        <p:spPr>
          <a:xfrm>
            <a:off x="1311910" y="5120640"/>
            <a:ext cx="412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*Dramatization of the infinite loop chaos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4D4A7C6-1ECF-4BB7-99F6-2B79FA99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A64E-89BE-43DA-8C1D-CF4A552CB4F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207FEFF0-7EE0-4BBC-8B57-2BC9BE583D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dirty="0"/>
              <a:t>The Do while Loop syntax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99DF606-FBFF-4A1B-AA77-4FCB51747F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27114" y="1778026"/>
            <a:ext cx="7772400" cy="725488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A </a:t>
            </a:r>
            <a:r>
              <a:rPr lang="en-US" altLang="en-US" sz="2800" i="1" dirty="0"/>
              <a:t>while statement</a:t>
            </a:r>
            <a:r>
              <a:rPr lang="en-US" altLang="en-US" sz="2800" dirty="0"/>
              <a:t> has the following syntax: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F038F262-4271-4347-A646-6A7711E41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839" y="2316600"/>
            <a:ext cx="368722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400" b="1" dirty="0">
                <a:latin typeface="Courier New" panose="02070309020205020404" pitchFamily="49" charset="0"/>
              </a:rPr>
              <a:t>do{</a:t>
            </a:r>
          </a:p>
          <a:p>
            <a:r>
              <a:rPr lang="en-US" altLang="en-US" sz="2400" b="1" dirty="0">
                <a:latin typeface="Courier New" panose="02070309020205020404" pitchFamily="49" charset="0"/>
              </a:rPr>
              <a:t>   </a:t>
            </a:r>
            <a:r>
              <a:rPr lang="en-US" altLang="en-US" sz="2400" b="1" i="1" dirty="0">
                <a:solidFill>
                  <a:schemeClr val="hlink"/>
                </a:solidFill>
                <a:latin typeface="Courier New" panose="02070309020205020404" pitchFamily="49" charset="0"/>
              </a:rPr>
              <a:t>statements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  <a:p>
            <a:pPr lvl="0"/>
            <a:r>
              <a:rPr lang="en-US" altLang="en-US" sz="2400" b="1" dirty="0">
                <a:solidFill>
                  <a:prstClr val="white"/>
                </a:solidFill>
                <a:latin typeface="Courier New" panose="02070309020205020404" pitchFamily="49" charset="0"/>
              </a:rPr>
              <a:t>while ( </a:t>
            </a:r>
            <a:r>
              <a:rPr lang="en-US" altLang="en-US" sz="2400" b="1" i="1" dirty="0">
                <a:solidFill>
                  <a:srgbClr val="22FFFF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en-US" sz="2400" b="1" dirty="0">
                <a:solidFill>
                  <a:prstClr val="white"/>
                </a:solidFill>
                <a:latin typeface="Courier New" panose="02070309020205020404" pitchFamily="49" charset="0"/>
              </a:rPr>
              <a:t> )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63B79623-A6FD-4B58-93D7-5D576D2B3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4060371"/>
            <a:ext cx="7099073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indent="174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803525" indent="16827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3260725" indent="168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717925" indent="168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4175125" indent="168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632325" indent="168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70000"/>
              </a:spcBef>
            </a:pPr>
            <a:r>
              <a:rPr lang="en-US" altLang="en-US" dirty="0"/>
              <a:t>The 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</a:rPr>
              <a:t>statement</a:t>
            </a:r>
            <a:r>
              <a:rPr lang="en-US" altLang="en-US" dirty="0"/>
              <a:t> is executed once initially, and then the 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en-US" dirty="0"/>
              <a:t> is evaluated. 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The statement is executed repeatedly until the condition becomes false</a:t>
            </a:r>
          </a:p>
        </p:txBody>
      </p:sp>
      <p:sp>
        <p:nvSpPr>
          <p:cNvPr id="4102" name="FlagCount" hidden="1">
            <a:hlinkClick r:id="rId2" action="ppaction://hlinkfile"/>
            <a:extLst>
              <a:ext uri="{FF2B5EF4-FFF2-40B4-BE49-F238E27FC236}">
                <a16:creationId xmlns:a16="http://schemas.microsoft.com/office/drawing/2014/main" id="{D4DC953A-8141-47AD-8346-D7D7D0583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48A58752-EE11-4914-AAF3-7A0BFC3E9E57}"/>
              </a:ext>
            </a:extLst>
          </p:cNvPr>
          <p:cNvGrpSpPr>
            <a:grpSpLocks/>
          </p:cNvGrpSpPr>
          <p:nvPr/>
        </p:nvGrpSpPr>
        <p:grpSpPr bwMode="auto">
          <a:xfrm>
            <a:off x="8610134" y="3513529"/>
            <a:ext cx="2073275" cy="936625"/>
            <a:chOff x="1813" y="1968"/>
            <a:chExt cx="1306" cy="590"/>
          </a:xfrm>
        </p:grpSpPr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4E30D8BD-200D-4D1D-8E7A-60B9C01356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1" y="2318"/>
              <a:ext cx="1008" cy="240"/>
              <a:chOff x="2111" y="2318"/>
              <a:chExt cx="1008" cy="240"/>
            </a:xfrm>
          </p:grpSpPr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F854B594-C14A-4CF1-8A40-5B45AA311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1" y="2318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6">
                <a:extLst>
                  <a:ext uri="{FF2B5EF4-FFF2-40B4-BE49-F238E27FC236}">
                    <a16:creationId xmlns:a16="http://schemas.microsoft.com/office/drawing/2014/main" id="{795B9170-22B7-45EC-BF79-24931C7FD0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4" y="2322"/>
                <a:ext cx="75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b="1" dirty="0">
                    <a:latin typeface="Arial Unicode MS" panose="020B0604020202020204" pitchFamily="34" charset="-128"/>
                  </a:rPr>
                  <a:t>statement</a:t>
                </a:r>
                <a:endParaRPr lang="en-US" altLang="en-US" dirty="0">
                  <a:latin typeface="Arial Unicode MS" panose="020B0604020202020204" pitchFamily="34" charset="-128"/>
                </a:endParaRPr>
              </a:p>
            </p:txBody>
          </p:sp>
        </p:grpSp>
        <p:cxnSp>
          <p:nvCxnSpPr>
            <p:cNvPr id="11" name="AutoShape 7">
              <a:extLst>
                <a:ext uri="{FF2B5EF4-FFF2-40B4-BE49-F238E27FC236}">
                  <a16:creationId xmlns:a16="http://schemas.microsoft.com/office/drawing/2014/main" id="{58F6D771-23D4-44A4-8192-34193F38AD25}"/>
                </a:ext>
              </a:extLst>
            </p:cNvPr>
            <p:cNvCxnSpPr>
              <a:cxnSpLocks noChangeShapeType="1"/>
              <a:stCxn id="22" idx="2"/>
              <a:endCxn id="13" idx="0"/>
            </p:cNvCxnSpPr>
            <p:nvPr/>
          </p:nvCxnSpPr>
          <p:spPr bwMode="auto">
            <a:xfrm flipH="1">
              <a:off x="2615" y="1968"/>
              <a:ext cx="1" cy="350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BBA6F04D-EDBF-4291-B725-791F27CDC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3" y="2033"/>
              <a:ext cx="3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 dirty="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true</a:t>
              </a:r>
              <a:endParaRPr lang="en-US" altLang="en-US" dirty="0">
                <a:solidFill>
                  <a:schemeClr val="hlink"/>
                </a:solidFill>
                <a:latin typeface="Arial Unicode MS" panose="020B0604020202020204" pitchFamily="34" charset="-128"/>
              </a:endParaRPr>
            </a:p>
          </p:txBody>
        </p:sp>
      </p:grpSp>
      <p:cxnSp>
        <p:nvCxnSpPr>
          <p:cNvPr id="15" name="AutoShape 9">
            <a:extLst>
              <a:ext uri="{FF2B5EF4-FFF2-40B4-BE49-F238E27FC236}">
                <a16:creationId xmlns:a16="http://schemas.microsoft.com/office/drawing/2014/main" id="{E160F84F-2170-426B-909C-5FDE2758586B}"/>
              </a:ext>
            </a:extLst>
          </p:cNvPr>
          <p:cNvCxnSpPr>
            <a:cxnSpLocks noChangeShapeType="1"/>
            <a:stCxn id="13" idx="1"/>
            <a:endCxn id="22" idx="1"/>
          </p:cNvCxnSpPr>
          <p:nvPr/>
        </p:nvCxnSpPr>
        <p:spPr bwMode="auto">
          <a:xfrm rot="10800000">
            <a:off x="8856197" y="2980130"/>
            <a:ext cx="227012" cy="1279525"/>
          </a:xfrm>
          <a:prstGeom prst="bentConnector3">
            <a:avLst>
              <a:gd name="adj1" fmla="val 200700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" name="Group 10">
            <a:extLst>
              <a:ext uri="{FF2B5EF4-FFF2-40B4-BE49-F238E27FC236}">
                <a16:creationId xmlns:a16="http://schemas.microsoft.com/office/drawing/2014/main" id="{F550ED35-DB45-4589-9C84-5025876FAA00}"/>
              </a:ext>
            </a:extLst>
          </p:cNvPr>
          <p:cNvGrpSpPr>
            <a:grpSpLocks/>
          </p:cNvGrpSpPr>
          <p:nvPr/>
        </p:nvGrpSpPr>
        <p:grpSpPr bwMode="auto">
          <a:xfrm>
            <a:off x="9907920" y="4446190"/>
            <a:ext cx="673101" cy="745836"/>
            <a:chOff x="5068" y="2575"/>
            <a:chExt cx="424" cy="456"/>
          </a:xfrm>
        </p:grpSpPr>
        <p:cxnSp>
          <p:nvCxnSpPr>
            <p:cNvPr id="17" name="AutoShape 11">
              <a:extLst>
                <a:ext uri="{FF2B5EF4-FFF2-40B4-BE49-F238E27FC236}">
                  <a16:creationId xmlns:a16="http://schemas.microsoft.com/office/drawing/2014/main" id="{D956A3C0-90FA-4650-A6EE-021EBAF9741A}"/>
                </a:ext>
              </a:extLst>
            </p:cNvPr>
            <p:cNvCxnSpPr>
              <a:cxnSpLocks noChangeShapeType="1"/>
              <a:stCxn id="14" idx="2"/>
            </p:cNvCxnSpPr>
            <p:nvPr/>
          </p:nvCxnSpPr>
          <p:spPr bwMode="auto">
            <a:xfrm rot="16200000" flipH="1">
              <a:off x="4841" y="2802"/>
              <a:ext cx="456" cy="1"/>
            </a:xfrm>
            <a:prstGeom prst="bentConnector3">
              <a:avLst>
                <a:gd name="adj1" fmla="val 50000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336E2B65-6FA0-4B7D-84EF-7C9BA14D3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9" y="2691"/>
              <a:ext cx="423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 dirty="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false</a:t>
              </a:r>
              <a:endParaRPr lang="en-US" altLang="en-US" dirty="0">
                <a:solidFill>
                  <a:schemeClr val="hlink"/>
                </a:solidFill>
                <a:latin typeface="Arial Unicode MS" panose="020B0604020202020204" pitchFamily="34" charset="-128"/>
              </a:endParaRPr>
            </a:p>
          </p:txBody>
        </p:sp>
      </p:grpSp>
      <p:grpSp>
        <p:nvGrpSpPr>
          <p:cNvPr id="19" name="Group 13">
            <a:extLst>
              <a:ext uri="{FF2B5EF4-FFF2-40B4-BE49-F238E27FC236}">
                <a16:creationId xmlns:a16="http://schemas.microsoft.com/office/drawing/2014/main" id="{D5C68410-FB75-423C-AF89-A1E506FB251E}"/>
              </a:ext>
            </a:extLst>
          </p:cNvPr>
          <p:cNvGrpSpPr>
            <a:grpSpLocks/>
          </p:cNvGrpSpPr>
          <p:nvPr/>
        </p:nvGrpSpPr>
        <p:grpSpPr bwMode="auto">
          <a:xfrm>
            <a:off x="8856197" y="1760929"/>
            <a:ext cx="2057400" cy="1752600"/>
            <a:chOff x="1968" y="864"/>
            <a:chExt cx="1296" cy="1104"/>
          </a:xfrm>
        </p:grpSpPr>
        <p:cxnSp>
          <p:nvCxnSpPr>
            <p:cNvPr id="20" name="AutoShape 14">
              <a:extLst>
                <a:ext uri="{FF2B5EF4-FFF2-40B4-BE49-F238E27FC236}">
                  <a16:creationId xmlns:a16="http://schemas.microsoft.com/office/drawing/2014/main" id="{EC9C1C0F-BAB3-421E-AF1F-A8DF9A814BED}"/>
                </a:ext>
              </a:extLst>
            </p:cNvPr>
            <p:cNvCxnSpPr>
              <a:cxnSpLocks noChangeShapeType="1"/>
              <a:endCxn id="22" idx="0"/>
            </p:cNvCxnSpPr>
            <p:nvPr/>
          </p:nvCxnSpPr>
          <p:spPr bwMode="auto">
            <a:xfrm>
              <a:off x="2616" y="864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1" name="Group 15">
              <a:extLst>
                <a:ext uri="{FF2B5EF4-FFF2-40B4-BE49-F238E27FC236}">
                  <a16:creationId xmlns:a16="http://schemas.microsoft.com/office/drawing/2014/main" id="{5B9B99D8-D0A8-48FA-BDCB-A5B88FBB51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1296"/>
              <a:ext cx="1296" cy="672"/>
              <a:chOff x="1968" y="1296"/>
              <a:chExt cx="1296" cy="672"/>
            </a:xfrm>
          </p:grpSpPr>
          <p:sp>
            <p:nvSpPr>
              <p:cNvPr id="22" name="AutoShape 16">
                <a:extLst>
                  <a:ext uri="{FF2B5EF4-FFF2-40B4-BE49-F238E27FC236}">
                    <a16:creationId xmlns:a16="http://schemas.microsoft.com/office/drawing/2014/main" id="{1742ABA5-36F1-4FFF-AB2A-1B1EB67E7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296" cy="672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17">
                <a:extLst>
                  <a:ext uri="{FF2B5EF4-FFF2-40B4-BE49-F238E27FC236}">
                    <a16:creationId xmlns:a16="http://schemas.microsoft.com/office/drawing/2014/main" id="{5BCE1E4B-1730-4211-B411-1B371799F7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3" y="1428"/>
                <a:ext cx="746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b="1">
                    <a:latin typeface="Arial Unicode MS" panose="020B0604020202020204" pitchFamily="34" charset="-128"/>
                  </a:rPr>
                  <a:t>condition</a:t>
                </a:r>
              </a:p>
              <a:p>
                <a:pPr algn="ctr"/>
                <a:r>
                  <a:rPr lang="en-US" altLang="en-US" b="1">
                    <a:latin typeface="Arial Unicode MS" panose="020B0604020202020204" pitchFamily="34" charset="-128"/>
                  </a:rPr>
                  <a:t>evaluated</a:t>
                </a:r>
                <a:endParaRPr lang="en-US" altLang="en-US">
                  <a:latin typeface="Arial Unicode MS" panose="020B0604020202020204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3762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B855FF2-1B24-4BB7-91AD-CA0F87CEDA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 While Loop Examples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F193C2-F882-44C1-A890-E5AB8B3597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int count = 0;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do{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count++;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Console.log (count);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 while (count &lt; 3);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EB14C5-AF3F-496D-9909-DC69FC8551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int count = 100;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do{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count++;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Console.log (count);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 while (count &lt; 3);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150" name="FlagCount" hidden="1">
            <a:hlinkClick r:id="rId2" action="ppaction://hlinkfile"/>
            <a:extLst>
              <a:ext uri="{FF2B5EF4-FFF2-40B4-BE49-F238E27FC236}">
                <a16:creationId xmlns:a16="http://schemas.microsoft.com/office/drawing/2014/main" id="{CF7405AE-6415-4EA9-9EE7-94E68A840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5047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0E7D8-DFF6-490C-912F-F723EDB77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Quick Quiz: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Name these operators!</a:t>
            </a:r>
          </a:p>
        </p:txBody>
      </p:sp>
      <p:graphicFrame>
        <p:nvGraphicFramePr>
          <p:cNvPr id="76" name="Content Placeholder 2">
            <a:extLst>
              <a:ext uri="{FF2B5EF4-FFF2-40B4-BE49-F238E27FC236}">
                <a16:creationId xmlns:a16="http://schemas.microsoft.com/office/drawing/2014/main" id="{97479717-35DD-4539-BBB8-F952B558ED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3105564"/>
              </p:ext>
            </p:extLst>
          </p:nvPr>
        </p:nvGraphicFramePr>
        <p:xfrm>
          <a:off x="1141411" y="2373313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2659C6FA-C1D6-441D-B50D-ACB3398D2EB7}"/>
              </a:ext>
            </a:extLst>
          </p:cNvPr>
          <p:cNvSpPr/>
          <p:nvPr/>
        </p:nvSpPr>
        <p:spPr>
          <a:xfrm>
            <a:off x="1870668" y="2488400"/>
            <a:ext cx="2723182" cy="1633909"/>
          </a:xfrm>
          <a:custGeom>
            <a:avLst/>
            <a:gdLst>
              <a:gd name="connsiteX0" fmla="*/ 0 w 2723182"/>
              <a:gd name="connsiteY0" fmla="*/ 0 h 1633909"/>
              <a:gd name="connsiteX1" fmla="*/ 2723182 w 2723182"/>
              <a:gd name="connsiteY1" fmla="*/ 0 h 1633909"/>
              <a:gd name="connsiteX2" fmla="*/ 2723182 w 2723182"/>
              <a:gd name="connsiteY2" fmla="*/ 1633909 h 1633909"/>
              <a:gd name="connsiteX3" fmla="*/ 0 w 2723182"/>
              <a:gd name="connsiteY3" fmla="*/ 1633909 h 1633909"/>
              <a:gd name="connsiteX4" fmla="*/ 0 w 2723182"/>
              <a:gd name="connsiteY4" fmla="*/ 0 h 163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182" h="1633909">
                <a:moveTo>
                  <a:pt x="0" y="0"/>
                </a:moveTo>
                <a:lnTo>
                  <a:pt x="2723182" y="0"/>
                </a:lnTo>
                <a:lnTo>
                  <a:pt x="2723182" y="1633909"/>
                </a:lnTo>
                <a:lnTo>
                  <a:pt x="0" y="16339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7650" tIns="247650" rIns="247650" bIns="24765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500" kern="1200" dirty="0"/>
              <a:t>&amp;&amp;</a:t>
            </a: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7AF774A7-DF21-4314-9EAC-E239E98FEA42}"/>
              </a:ext>
            </a:extLst>
          </p:cNvPr>
          <p:cNvSpPr/>
          <p:nvPr/>
        </p:nvSpPr>
        <p:spPr>
          <a:xfrm>
            <a:off x="4866169" y="2488400"/>
            <a:ext cx="2723182" cy="1633909"/>
          </a:xfrm>
          <a:custGeom>
            <a:avLst/>
            <a:gdLst>
              <a:gd name="connsiteX0" fmla="*/ 0 w 2723182"/>
              <a:gd name="connsiteY0" fmla="*/ 0 h 1633909"/>
              <a:gd name="connsiteX1" fmla="*/ 2723182 w 2723182"/>
              <a:gd name="connsiteY1" fmla="*/ 0 h 1633909"/>
              <a:gd name="connsiteX2" fmla="*/ 2723182 w 2723182"/>
              <a:gd name="connsiteY2" fmla="*/ 1633909 h 1633909"/>
              <a:gd name="connsiteX3" fmla="*/ 0 w 2723182"/>
              <a:gd name="connsiteY3" fmla="*/ 1633909 h 1633909"/>
              <a:gd name="connsiteX4" fmla="*/ 0 w 2723182"/>
              <a:gd name="connsiteY4" fmla="*/ 0 h 163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182" h="1633909">
                <a:moveTo>
                  <a:pt x="0" y="0"/>
                </a:moveTo>
                <a:lnTo>
                  <a:pt x="2723182" y="0"/>
                </a:lnTo>
                <a:lnTo>
                  <a:pt x="2723182" y="1633909"/>
                </a:lnTo>
                <a:lnTo>
                  <a:pt x="0" y="16339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3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7650" tIns="247650" rIns="247650" bIns="24765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500" kern="1200" dirty="0"/>
              <a:t>===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65C3F579-194E-4FA9-84E1-7BAF27E9FFC0}"/>
              </a:ext>
            </a:extLst>
          </p:cNvPr>
          <p:cNvSpPr/>
          <p:nvPr/>
        </p:nvSpPr>
        <p:spPr>
          <a:xfrm>
            <a:off x="7861670" y="2488400"/>
            <a:ext cx="2723182" cy="1633909"/>
          </a:xfrm>
          <a:custGeom>
            <a:avLst/>
            <a:gdLst>
              <a:gd name="connsiteX0" fmla="*/ 0 w 2723182"/>
              <a:gd name="connsiteY0" fmla="*/ 0 h 1633909"/>
              <a:gd name="connsiteX1" fmla="*/ 2723182 w 2723182"/>
              <a:gd name="connsiteY1" fmla="*/ 0 h 1633909"/>
              <a:gd name="connsiteX2" fmla="*/ 2723182 w 2723182"/>
              <a:gd name="connsiteY2" fmla="*/ 1633909 h 1633909"/>
              <a:gd name="connsiteX3" fmla="*/ 0 w 2723182"/>
              <a:gd name="connsiteY3" fmla="*/ 1633909 h 1633909"/>
              <a:gd name="connsiteX4" fmla="*/ 0 w 2723182"/>
              <a:gd name="connsiteY4" fmla="*/ 0 h 163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182" h="1633909">
                <a:moveTo>
                  <a:pt x="0" y="0"/>
                </a:moveTo>
                <a:lnTo>
                  <a:pt x="2723182" y="0"/>
                </a:lnTo>
                <a:lnTo>
                  <a:pt x="2723182" y="1633909"/>
                </a:lnTo>
                <a:lnTo>
                  <a:pt x="0" y="16339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3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7650" tIns="247650" rIns="247650" bIns="24765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500" kern="1200" dirty="0"/>
              <a:t>++</a:t>
            </a: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D40F8818-D977-48E6-8406-7EB4EE4B0707}"/>
              </a:ext>
            </a:extLst>
          </p:cNvPr>
          <p:cNvSpPr/>
          <p:nvPr/>
        </p:nvSpPr>
        <p:spPr>
          <a:xfrm>
            <a:off x="1870668" y="4394628"/>
            <a:ext cx="2723182" cy="1633909"/>
          </a:xfrm>
          <a:custGeom>
            <a:avLst/>
            <a:gdLst>
              <a:gd name="connsiteX0" fmla="*/ 0 w 2723182"/>
              <a:gd name="connsiteY0" fmla="*/ 0 h 1633909"/>
              <a:gd name="connsiteX1" fmla="*/ 2723182 w 2723182"/>
              <a:gd name="connsiteY1" fmla="*/ 0 h 1633909"/>
              <a:gd name="connsiteX2" fmla="*/ 2723182 w 2723182"/>
              <a:gd name="connsiteY2" fmla="*/ 1633909 h 1633909"/>
              <a:gd name="connsiteX3" fmla="*/ 0 w 2723182"/>
              <a:gd name="connsiteY3" fmla="*/ 1633909 h 1633909"/>
              <a:gd name="connsiteX4" fmla="*/ 0 w 2723182"/>
              <a:gd name="connsiteY4" fmla="*/ 0 h 163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182" h="1633909">
                <a:moveTo>
                  <a:pt x="0" y="0"/>
                </a:moveTo>
                <a:lnTo>
                  <a:pt x="2723182" y="0"/>
                </a:lnTo>
                <a:lnTo>
                  <a:pt x="2723182" y="1633909"/>
                </a:lnTo>
                <a:lnTo>
                  <a:pt x="0" y="16339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3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7650" tIns="247650" rIns="247650" bIns="24765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500" kern="1200"/>
              <a:t>%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BA2C2886-27C9-4DA9-8412-22C15F9F2031}"/>
              </a:ext>
            </a:extLst>
          </p:cNvPr>
          <p:cNvSpPr/>
          <p:nvPr/>
        </p:nvSpPr>
        <p:spPr>
          <a:xfrm>
            <a:off x="4866169" y="4394628"/>
            <a:ext cx="2723182" cy="1633909"/>
          </a:xfrm>
          <a:custGeom>
            <a:avLst/>
            <a:gdLst>
              <a:gd name="connsiteX0" fmla="*/ 0 w 2723182"/>
              <a:gd name="connsiteY0" fmla="*/ 0 h 1633909"/>
              <a:gd name="connsiteX1" fmla="*/ 2723182 w 2723182"/>
              <a:gd name="connsiteY1" fmla="*/ 0 h 1633909"/>
              <a:gd name="connsiteX2" fmla="*/ 2723182 w 2723182"/>
              <a:gd name="connsiteY2" fmla="*/ 1633909 h 1633909"/>
              <a:gd name="connsiteX3" fmla="*/ 0 w 2723182"/>
              <a:gd name="connsiteY3" fmla="*/ 1633909 h 1633909"/>
              <a:gd name="connsiteX4" fmla="*/ 0 w 2723182"/>
              <a:gd name="connsiteY4" fmla="*/ 0 h 163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182" h="1633909">
                <a:moveTo>
                  <a:pt x="0" y="0"/>
                </a:moveTo>
                <a:lnTo>
                  <a:pt x="2723182" y="0"/>
                </a:lnTo>
                <a:lnTo>
                  <a:pt x="2723182" y="1633909"/>
                </a:lnTo>
                <a:lnTo>
                  <a:pt x="0" y="16339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6">
              <a:hueOff val="0"/>
              <a:satOff val="0"/>
              <a:lumOff val="0"/>
              <a:alphaOff val="0"/>
            </a:schemeClr>
          </a:fillRef>
          <a:effectRef idx="3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7650" tIns="247650" rIns="247650" bIns="24765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500" kern="1200"/>
              <a:t>?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2976DEB9-5D05-44F9-9E6E-3A310067D0FA}"/>
              </a:ext>
            </a:extLst>
          </p:cNvPr>
          <p:cNvSpPr/>
          <p:nvPr/>
        </p:nvSpPr>
        <p:spPr>
          <a:xfrm>
            <a:off x="7861670" y="4394628"/>
            <a:ext cx="2723182" cy="1633909"/>
          </a:xfrm>
          <a:custGeom>
            <a:avLst/>
            <a:gdLst>
              <a:gd name="connsiteX0" fmla="*/ 0 w 2723182"/>
              <a:gd name="connsiteY0" fmla="*/ 0 h 1633909"/>
              <a:gd name="connsiteX1" fmla="*/ 2723182 w 2723182"/>
              <a:gd name="connsiteY1" fmla="*/ 0 h 1633909"/>
              <a:gd name="connsiteX2" fmla="*/ 2723182 w 2723182"/>
              <a:gd name="connsiteY2" fmla="*/ 1633909 h 1633909"/>
              <a:gd name="connsiteX3" fmla="*/ 0 w 2723182"/>
              <a:gd name="connsiteY3" fmla="*/ 1633909 h 1633909"/>
              <a:gd name="connsiteX4" fmla="*/ 0 w 2723182"/>
              <a:gd name="connsiteY4" fmla="*/ 0 h 163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182" h="1633909">
                <a:moveTo>
                  <a:pt x="0" y="0"/>
                </a:moveTo>
                <a:lnTo>
                  <a:pt x="2723182" y="0"/>
                </a:lnTo>
                <a:lnTo>
                  <a:pt x="2723182" y="1633909"/>
                </a:lnTo>
                <a:lnTo>
                  <a:pt x="0" y="16339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7650" tIns="247650" rIns="247650" bIns="24765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500" kern="1200" dirty="0"/>
              <a:t>||</a:t>
            </a:r>
          </a:p>
        </p:txBody>
      </p:sp>
      <p:pic>
        <p:nvPicPr>
          <p:cNvPr id="89" name="Picture 88" descr="A close up of a logo&#10;&#10;Description automatically generated">
            <a:extLst>
              <a:ext uri="{FF2B5EF4-FFF2-40B4-BE49-F238E27FC236}">
                <a16:creationId xmlns:a16="http://schemas.microsoft.com/office/drawing/2014/main" id="{88004135-BCDD-4980-80DA-CDE6951508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148" y="0"/>
            <a:ext cx="8572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7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1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25E710B-E513-49C8-9583-DC2805CBB5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1413" y="187891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 altLang="en-US" dirty="0"/>
              <a:t>Control Structures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7B4F021-A89B-4268-9259-3CCAA57129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1412" y="1828799"/>
            <a:ext cx="5894388" cy="3962401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There are for basic types of control structures in JavaScript: the </a:t>
            </a:r>
            <a:r>
              <a:rPr lang="en-US" altLang="en-US" sz="2600" dirty="0">
                <a:latin typeface="Courier" charset="0"/>
              </a:rPr>
              <a:t>if</a:t>
            </a:r>
            <a:r>
              <a:rPr lang="en-US" altLang="en-US" sz="2600" dirty="0"/>
              <a:t> statement, the </a:t>
            </a:r>
            <a:r>
              <a:rPr lang="en-US" altLang="en-US" sz="2600" dirty="0">
                <a:latin typeface="Courier" charset="0"/>
              </a:rPr>
              <a:t>while</a:t>
            </a:r>
            <a:r>
              <a:rPr lang="en-US" altLang="en-US" sz="2600" dirty="0"/>
              <a:t> loop, the </a:t>
            </a:r>
            <a:r>
              <a:rPr lang="en-US" altLang="en-US" sz="2600" dirty="0">
                <a:latin typeface="Courier" charset="0"/>
              </a:rPr>
              <a:t>for</a:t>
            </a:r>
            <a:r>
              <a:rPr lang="en-US" altLang="en-US" sz="2600" dirty="0"/>
              <a:t> loop and the </a:t>
            </a:r>
            <a:r>
              <a:rPr lang="en-US" altLang="en-US" sz="2600" dirty="0">
                <a:latin typeface="Courier" charset="0"/>
              </a:rPr>
              <a:t>case</a:t>
            </a:r>
            <a:r>
              <a:rPr lang="en-US" altLang="en-US" sz="2600" dirty="0"/>
              <a:t> statement.</a:t>
            </a:r>
          </a:p>
          <a:p>
            <a:r>
              <a:rPr lang="en-US" altLang="en-US" sz="2600" dirty="0"/>
              <a:t>Each control structure manipulates a block of JavaScript expressions beginning with { and ending with }</a:t>
            </a:r>
          </a:p>
        </p:txBody>
      </p:sp>
      <p:pic>
        <p:nvPicPr>
          <p:cNvPr id="3" name="Picture 2" descr="A picture containing indoor, food, small, bowl&#10;&#10;Description automatically generated">
            <a:extLst>
              <a:ext uri="{FF2B5EF4-FFF2-40B4-BE49-F238E27FC236}">
                <a16:creationId xmlns:a16="http://schemas.microsoft.com/office/drawing/2014/main" id="{A404763F-4023-49A1-AB61-D9ABAACAB2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" r="30991"/>
          <a:stretch/>
        </p:blipFill>
        <p:spPr>
          <a:xfrm>
            <a:off x="7625389" y="1008834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626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">
            <a:extLst>
              <a:ext uri="{FF2B5EF4-FFF2-40B4-BE49-F238E27FC236}">
                <a16:creationId xmlns:a16="http://schemas.microsoft.com/office/drawing/2014/main" id="{5B367C29-5200-4FF1-83B7-18B105A0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EC711491-7BB6-4BE6-A470-44BF61D56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E4F104B-68BE-4E53-A6A5-5C5F93FF7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88" name="Rectangle 5">
                <a:extLst>
                  <a:ext uri="{FF2B5EF4-FFF2-40B4-BE49-F238E27FC236}">
                    <a16:creationId xmlns:a16="http://schemas.microsoft.com/office/drawing/2014/main" id="{EF4A7076-D6BC-4AE1-AE2C-C09B16AAB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58FA119B-7250-4EC7-912F-F5613CC281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7">
                <a:extLst>
                  <a:ext uri="{FF2B5EF4-FFF2-40B4-BE49-F238E27FC236}">
                    <a16:creationId xmlns:a16="http://schemas.microsoft.com/office/drawing/2014/main" id="{7B9A9AED-D47E-44AD-AD6E-2EECC94D88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8">
                <a:extLst>
                  <a:ext uri="{FF2B5EF4-FFF2-40B4-BE49-F238E27FC236}">
                    <a16:creationId xmlns:a16="http://schemas.microsoft.com/office/drawing/2014/main" id="{00A30ECA-328D-4512-825B-0AD5960467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9">
                <a:extLst>
                  <a:ext uri="{FF2B5EF4-FFF2-40B4-BE49-F238E27FC236}">
                    <a16:creationId xmlns:a16="http://schemas.microsoft.com/office/drawing/2014/main" id="{14A218CE-B3D8-4A43-86CC-48980645AC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0">
                <a:extLst>
                  <a:ext uri="{FF2B5EF4-FFF2-40B4-BE49-F238E27FC236}">
                    <a16:creationId xmlns:a16="http://schemas.microsoft.com/office/drawing/2014/main" id="{E9743B7D-51BF-425C-A4B8-33B2E001E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1">
                <a:extLst>
                  <a:ext uri="{FF2B5EF4-FFF2-40B4-BE49-F238E27FC236}">
                    <a16:creationId xmlns:a16="http://schemas.microsoft.com/office/drawing/2014/main" id="{9BA633B3-C879-4E15-B66C-788B4C60A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2">
                <a:extLst>
                  <a:ext uri="{FF2B5EF4-FFF2-40B4-BE49-F238E27FC236}">
                    <a16:creationId xmlns:a16="http://schemas.microsoft.com/office/drawing/2014/main" id="{324C8953-B4E2-4DA0-B5D5-BD2A735E67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3">
                <a:extLst>
                  <a:ext uri="{FF2B5EF4-FFF2-40B4-BE49-F238E27FC236}">
                    <a16:creationId xmlns:a16="http://schemas.microsoft.com/office/drawing/2014/main" id="{717A3B65-FE80-419B-AB5D-48B5E3A7B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14">
                <a:extLst>
                  <a:ext uri="{FF2B5EF4-FFF2-40B4-BE49-F238E27FC236}">
                    <a16:creationId xmlns:a16="http://schemas.microsoft.com/office/drawing/2014/main" id="{675ECD78-7D6B-4A3F-8163-392D7F8D6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15">
                <a:extLst>
                  <a:ext uri="{FF2B5EF4-FFF2-40B4-BE49-F238E27FC236}">
                    <a16:creationId xmlns:a16="http://schemas.microsoft.com/office/drawing/2014/main" id="{8D036282-E32F-461D-BFB6-2A58D6D27A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Line 16">
                <a:extLst>
                  <a:ext uri="{FF2B5EF4-FFF2-40B4-BE49-F238E27FC236}">
                    <a16:creationId xmlns:a16="http://schemas.microsoft.com/office/drawing/2014/main" id="{F95EB10E-5264-467D-8382-A77C4DED2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0" name="Freeform 17">
                <a:extLst>
                  <a:ext uri="{FF2B5EF4-FFF2-40B4-BE49-F238E27FC236}">
                    <a16:creationId xmlns:a16="http://schemas.microsoft.com/office/drawing/2014/main" id="{218F9268-D2F0-487B-A021-8786B65518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18">
                <a:extLst>
                  <a:ext uri="{FF2B5EF4-FFF2-40B4-BE49-F238E27FC236}">
                    <a16:creationId xmlns:a16="http://schemas.microsoft.com/office/drawing/2014/main" id="{B4AEE5AC-EF5C-42E4-B185-A176E19976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19">
                <a:extLst>
                  <a:ext uri="{FF2B5EF4-FFF2-40B4-BE49-F238E27FC236}">
                    <a16:creationId xmlns:a16="http://schemas.microsoft.com/office/drawing/2014/main" id="{E961E89F-C1DB-48E5-8B52-FDDAED9E0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0">
                <a:extLst>
                  <a:ext uri="{FF2B5EF4-FFF2-40B4-BE49-F238E27FC236}">
                    <a16:creationId xmlns:a16="http://schemas.microsoft.com/office/drawing/2014/main" id="{412962B4-425A-4C36-A65A-0F66ED7CD3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Rectangle 21">
                <a:extLst>
                  <a:ext uri="{FF2B5EF4-FFF2-40B4-BE49-F238E27FC236}">
                    <a16:creationId xmlns:a16="http://schemas.microsoft.com/office/drawing/2014/main" id="{037BE3F7-563A-4D9A-BC98-C71F727D2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2">
                <a:extLst>
                  <a:ext uri="{FF2B5EF4-FFF2-40B4-BE49-F238E27FC236}">
                    <a16:creationId xmlns:a16="http://schemas.microsoft.com/office/drawing/2014/main" id="{2FDB1005-EB5E-475A-AC43-4ED3E563D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3">
                <a:extLst>
                  <a:ext uri="{FF2B5EF4-FFF2-40B4-BE49-F238E27FC236}">
                    <a16:creationId xmlns:a16="http://schemas.microsoft.com/office/drawing/2014/main" id="{68BFFBC6-C704-42A7-9D7E-AFB5C37FBD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4">
                <a:extLst>
                  <a:ext uri="{FF2B5EF4-FFF2-40B4-BE49-F238E27FC236}">
                    <a16:creationId xmlns:a16="http://schemas.microsoft.com/office/drawing/2014/main" id="{4888EAD7-EBE9-4549-9A91-6FEC611536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5">
                <a:extLst>
                  <a:ext uri="{FF2B5EF4-FFF2-40B4-BE49-F238E27FC236}">
                    <a16:creationId xmlns:a16="http://schemas.microsoft.com/office/drawing/2014/main" id="{B79BC975-BE42-4B57-8335-1699BC0AB1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6">
                <a:extLst>
                  <a:ext uri="{FF2B5EF4-FFF2-40B4-BE49-F238E27FC236}">
                    <a16:creationId xmlns:a16="http://schemas.microsoft.com/office/drawing/2014/main" id="{3998B4F0-CA80-490A-A256-1600E7EA8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7">
                <a:extLst>
                  <a:ext uri="{FF2B5EF4-FFF2-40B4-BE49-F238E27FC236}">
                    <a16:creationId xmlns:a16="http://schemas.microsoft.com/office/drawing/2014/main" id="{2052C104-8168-487E-9044-454DA83AB2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28">
                <a:extLst>
                  <a:ext uri="{FF2B5EF4-FFF2-40B4-BE49-F238E27FC236}">
                    <a16:creationId xmlns:a16="http://schemas.microsoft.com/office/drawing/2014/main" id="{63ACA30B-5F59-400C-A7CE-D17B5647E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29">
                <a:extLst>
                  <a:ext uri="{FF2B5EF4-FFF2-40B4-BE49-F238E27FC236}">
                    <a16:creationId xmlns:a16="http://schemas.microsoft.com/office/drawing/2014/main" id="{2E16F318-A142-4353-9949-B4E3A09FE0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30">
                <a:extLst>
                  <a:ext uri="{FF2B5EF4-FFF2-40B4-BE49-F238E27FC236}">
                    <a16:creationId xmlns:a16="http://schemas.microsoft.com/office/drawing/2014/main" id="{8AE8DBB4-2468-4A78-A54D-FD77C5DC8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31">
                <a:extLst>
                  <a:ext uri="{FF2B5EF4-FFF2-40B4-BE49-F238E27FC236}">
                    <a16:creationId xmlns:a16="http://schemas.microsoft.com/office/drawing/2014/main" id="{B0E7CEF2-11E4-465C-8F1F-AA8367F96A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8B30AFD-E104-45DD-BFBB-5A41F141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78" name="Freeform 32">
                <a:extLst>
                  <a:ext uri="{FF2B5EF4-FFF2-40B4-BE49-F238E27FC236}">
                    <a16:creationId xmlns:a16="http://schemas.microsoft.com/office/drawing/2014/main" id="{CE45A3DF-350B-4A5E-AEBE-F0F280AD03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3">
                <a:extLst>
                  <a:ext uri="{FF2B5EF4-FFF2-40B4-BE49-F238E27FC236}">
                    <a16:creationId xmlns:a16="http://schemas.microsoft.com/office/drawing/2014/main" id="{966D2640-A438-4FB6-B781-5A52DEC85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4">
                <a:extLst>
                  <a:ext uri="{FF2B5EF4-FFF2-40B4-BE49-F238E27FC236}">
                    <a16:creationId xmlns:a16="http://schemas.microsoft.com/office/drawing/2014/main" id="{34E1EFFF-720C-4CC0-9F95-DD1DAF99AD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5">
                <a:extLst>
                  <a:ext uri="{FF2B5EF4-FFF2-40B4-BE49-F238E27FC236}">
                    <a16:creationId xmlns:a16="http://schemas.microsoft.com/office/drawing/2014/main" id="{EA7AB0E1-6C49-409D-86F5-BE00BDDFC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6">
                <a:extLst>
                  <a:ext uri="{FF2B5EF4-FFF2-40B4-BE49-F238E27FC236}">
                    <a16:creationId xmlns:a16="http://schemas.microsoft.com/office/drawing/2014/main" id="{5D17598C-0C57-4F4E-8F6B-A2AD8071F8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7">
                <a:extLst>
                  <a:ext uri="{FF2B5EF4-FFF2-40B4-BE49-F238E27FC236}">
                    <a16:creationId xmlns:a16="http://schemas.microsoft.com/office/drawing/2014/main" id="{EBEBC0DC-F56F-48FE-824E-E9378C4897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38">
                <a:extLst>
                  <a:ext uri="{FF2B5EF4-FFF2-40B4-BE49-F238E27FC236}">
                    <a16:creationId xmlns:a16="http://schemas.microsoft.com/office/drawing/2014/main" id="{CC7FDCF1-1736-48A0-BDB2-87D6E0906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39">
                <a:extLst>
                  <a:ext uri="{FF2B5EF4-FFF2-40B4-BE49-F238E27FC236}">
                    <a16:creationId xmlns:a16="http://schemas.microsoft.com/office/drawing/2014/main" id="{2A650CF5-564F-44D1-AB08-6C500DD3C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40">
                <a:extLst>
                  <a:ext uri="{FF2B5EF4-FFF2-40B4-BE49-F238E27FC236}">
                    <a16:creationId xmlns:a16="http://schemas.microsoft.com/office/drawing/2014/main" id="{3108FEFA-0402-4C1C-AE39-5ADC09402F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Rectangle 41">
                <a:extLst>
                  <a:ext uri="{FF2B5EF4-FFF2-40B4-BE49-F238E27FC236}">
                    <a16:creationId xmlns:a16="http://schemas.microsoft.com/office/drawing/2014/main" id="{340AE827-F344-464F-851C-E03AFC98D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2530" name="Rectangle 2">
            <a:extLst>
              <a:ext uri="{FF2B5EF4-FFF2-40B4-BE49-F238E27FC236}">
                <a16:creationId xmlns:a16="http://schemas.microsoft.com/office/drawing/2014/main" id="{829EC9C6-4F22-466B-8BC8-87A328252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</a:rPr>
              <a:t>Boolean Operators</a:t>
            </a:r>
            <a:endParaRPr lang="en-US" altLang="en-US">
              <a:effectLst>
                <a:outerShdw blurRad="177800" dist="38100" dir="2700000" algn="tl">
                  <a:srgbClr val="000000">
                    <a:alpha val="24000"/>
                  </a:srgbClr>
                </a:outerShdw>
              </a:effectLst>
            </a:endParaRPr>
          </a:p>
        </p:txBody>
      </p:sp>
      <p:pic>
        <p:nvPicPr>
          <p:cNvPr id="5" name="Picture 4" descr="A close up of a blackboard&#10;&#10;Description automatically generated">
            <a:extLst>
              <a:ext uri="{FF2B5EF4-FFF2-40B4-BE49-F238E27FC236}">
                <a16:creationId xmlns:a16="http://schemas.microsoft.com/office/drawing/2014/main" id="{AD8543E6-420C-4A7F-918B-7CF9D93699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0966" r="7132"/>
          <a:stretch/>
        </p:blipFill>
        <p:spPr>
          <a:xfrm>
            <a:off x="1452997" y="2249487"/>
            <a:ext cx="4066061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2532" name="Rectangle 4">
            <a:extLst>
              <a:ext uri="{FF2B5EF4-FFF2-40B4-BE49-F238E27FC236}">
                <a16:creationId xmlns:a16="http://schemas.microsoft.com/office/drawing/2014/main" id="{97072512-4005-4417-9AA4-442417473FA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6468489" y="1957388"/>
            <a:ext cx="4710683" cy="4162427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lnSpc>
                <a:spcPct val="110000"/>
              </a:lnSpc>
            </a:pPr>
            <a:r>
              <a:rPr lang="en-US" altLang="en-US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= = 	Equality</a:t>
            </a:r>
          </a:p>
          <a:p>
            <a:pPr marL="0">
              <a:lnSpc>
                <a:spcPct val="110000"/>
              </a:lnSpc>
            </a:pPr>
            <a:r>
              <a:rPr lang="en-US" altLang="en-US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===	Strict Equality</a:t>
            </a:r>
          </a:p>
          <a:p>
            <a:pPr marL="0">
              <a:lnSpc>
                <a:spcPct val="110000"/>
              </a:lnSpc>
            </a:pPr>
            <a:r>
              <a:rPr lang="en-US" altLang="en-US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! =	Inequality</a:t>
            </a:r>
          </a:p>
          <a:p>
            <a:pPr marL="0">
              <a:lnSpc>
                <a:spcPct val="110000"/>
              </a:lnSpc>
            </a:pPr>
            <a:r>
              <a:rPr lang="en-US" altLang="en-US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!	Logical NOT</a:t>
            </a:r>
          </a:p>
          <a:p>
            <a:pPr marL="0">
              <a:lnSpc>
                <a:spcPct val="110000"/>
              </a:lnSpc>
            </a:pPr>
            <a:r>
              <a:rPr lang="en-US" altLang="en-US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&amp;&amp;	Logical AND</a:t>
            </a:r>
          </a:p>
          <a:p>
            <a:pPr marL="0">
              <a:lnSpc>
                <a:spcPct val="110000"/>
              </a:lnSpc>
            </a:pPr>
            <a:r>
              <a:rPr lang="en-US" altLang="en-US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||	Logical OR</a:t>
            </a:r>
          </a:p>
          <a:p>
            <a:pPr marL="0">
              <a:lnSpc>
                <a:spcPct val="110000"/>
              </a:lnSpc>
            </a:pPr>
            <a:r>
              <a:rPr lang="en-US" altLang="en-US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?	Conditional            	Selection</a:t>
            </a:r>
          </a:p>
        </p:txBody>
      </p:sp>
    </p:spTree>
    <p:extLst>
      <p:ext uri="{BB962C8B-B14F-4D97-AF65-F5344CB8AC3E}">
        <p14:creationId xmlns:p14="http://schemas.microsoft.com/office/powerpoint/2010/main" val="269453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3" name="Picture 2">
            <a:extLst>
              <a:ext uri="{FF2B5EF4-FFF2-40B4-BE49-F238E27FC236}">
                <a16:creationId xmlns:a16="http://schemas.microsoft.com/office/drawing/2014/main" id="{5B367C29-5200-4FF1-83B7-18B105A0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214" name="Group 73">
            <a:extLst>
              <a:ext uri="{FF2B5EF4-FFF2-40B4-BE49-F238E27FC236}">
                <a16:creationId xmlns:a16="http://schemas.microsoft.com/office/drawing/2014/main" id="{EC711491-7BB6-4BE6-A470-44BF61D56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E4F104B-68BE-4E53-A6A5-5C5F93FF7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87" name="Rectangle 5">
                <a:extLst>
                  <a:ext uri="{FF2B5EF4-FFF2-40B4-BE49-F238E27FC236}">
                    <a16:creationId xmlns:a16="http://schemas.microsoft.com/office/drawing/2014/main" id="{EF4A7076-D6BC-4AE1-AE2C-C09B16AAB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6">
                <a:extLst>
                  <a:ext uri="{FF2B5EF4-FFF2-40B4-BE49-F238E27FC236}">
                    <a16:creationId xmlns:a16="http://schemas.microsoft.com/office/drawing/2014/main" id="{58FA119B-7250-4EC7-912F-F5613CC281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7">
                <a:extLst>
                  <a:ext uri="{FF2B5EF4-FFF2-40B4-BE49-F238E27FC236}">
                    <a16:creationId xmlns:a16="http://schemas.microsoft.com/office/drawing/2014/main" id="{7B9A9AED-D47E-44AD-AD6E-2EECC94D88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8">
                <a:extLst>
                  <a:ext uri="{FF2B5EF4-FFF2-40B4-BE49-F238E27FC236}">
                    <a16:creationId xmlns:a16="http://schemas.microsoft.com/office/drawing/2014/main" id="{00A30ECA-328D-4512-825B-0AD5960467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9">
                <a:extLst>
                  <a:ext uri="{FF2B5EF4-FFF2-40B4-BE49-F238E27FC236}">
                    <a16:creationId xmlns:a16="http://schemas.microsoft.com/office/drawing/2014/main" id="{14A218CE-B3D8-4A43-86CC-48980645AC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0">
                <a:extLst>
                  <a:ext uri="{FF2B5EF4-FFF2-40B4-BE49-F238E27FC236}">
                    <a16:creationId xmlns:a16="http://schemas.microsoft.com/office/drawing/2014/main" id="{E9743B7D-51BF-425C-A4B8-33B2E001E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1">
                <a:extLst>
                  <a:ext uri="{FF2B5EF4-FFF2-40B4-BE49-F238E27FC236}">
                    <a16:creationId xmlns:a16="http://schemas.microsoft.com/office/drawing/2014/main" id="{9BA633B3-C879-4E15-B66C-788B4C60A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2">
                <a:extLst>
                  <a:ext uri="{FF2B5EF4-FFF2-40B4-BE49-F238E27FC236}">
                    <a16:creationId xmlns:a16="http://schemas.microsoft.com/office/drawing/2014/main" id="{324C8953-B4E2-4DA0-B5D5-BD2A735E67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3">
                <a:extLst>
                  <a:ext uri="{FF2B5EF4-FFF2-40B4-BE49-F238E27FC236}">
                    <a16:creationId xmlns:a16="http://schemas.microsoft.com/office/drawing/2014/main" id="{717A3B65-FE80-419B-AB5D-48B5E3A7B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4">
                <a:extLst>
                  <a:ext uri="{FF2B5EF4-FFF2-40B4-BE49-F238E27FC236}">
                    <a16:creationId xmlns:a16="http://schemas.microsoft.com/office/drawing/2014/main" id="{675ECD78-7D6B-4A3F-8163-392D7F8D6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15">
                <a:extLst>
                  <a:ext uri="{FF2B5EF4-FFF2-40B4-BE49-F238E27FC236}">
                    <a16:creationId xmlns:a16="http://schemas.microsoft.com/office/drawing/2014/main" id="{8D036282-E32F-461D-BFB6-2A58D6D27A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Line 16">
                <a:extLst>
                  <a:ext uri="{FF2B5EF4-FFF2-40B4-BE49-F238E27FC236}">
                    <a16:creationId xmlns:a16="http://schemas.microsoft.com/office/drawing/2014/main" id="{F95EB10E-5264-467D-8382-A77C4DED2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9" name="Freeform 17">
                <a:extLst>
                  <a:ext uri="{FF2B5EF4-FFF2-40B4-BE49-F238E27FC236}">
                    <a16:creationId xmlns:a16="http://schemas.microsoft.com/office/drawing/2014/main" id="{218F9268-D2F0-487B-A021-8786B65518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8">
                <a:extLst>
                  <a:ext uri="{FF2B5EF4-FFF2-40B4-BE49-F238E27FC236}">
                    <a16:creationId xmlns:a16="http://schemas.microsoft.com/office/drawing/2014/main" id="{B4AEE5AC-EF5C-42E4-B185-A176E19976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19">
                <a:extLst>
                  <a:ext uri="{FF2B5EF4-FFF2-40B4-BE49-F238E27FC236}">
                    <a16:creationId xmlns:a16="http://schemas.microsoft.com/office/drawing/2014/main" id="{E961E89F-C1DB-48E5-8B52-FDDAED9E0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0">
                <a:extLst>
                  <a:ext uri="{FF2B5EF4-FFF2-40B4-BE49-F238E27FC236}">
                    <a16:creationId xmlns:a16="http://schemas.microsoft.com/office/drawing/2014/main" id="{412962B4-425A-4C36-A65A-0F66ED7CD3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Rectangle 21">
                <a:extLst>
                  <a:ext uri="{FF2B5EF4-FFF2-40B4-BE49-F238E27FC236}">
                    <a16:creationId xmlns:a16="http://schemas.microsoft.com/office/drawing/2014/main" id="{037BE3F7-563A-4D9A-BC98-C71F727D2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2">
                <a:extLst>
                  <a:ext uri="{FF2B5EF4-FFF2-40B4-BE49-F238E27FC236}">
                    <a16:creationId xmlns:a16="http://schemas.microsoft.com/office/drawing/2014/main" id="{2FDB1005-EB5E-475A-AC43-4ED3E563D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3">
                <a:extLst>
                  <a:ext uri="{FF2B5EF4-FFF2-40B4-BE49-F238E27FC236}">
                    <a16:creationId xmlns:a16="http://schemas.microsoft.com/office/drawing/2014/main" id="{68BFFBC6-C704-42A7-9D7E-AFB5C37FBD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4">
                <a:extLst>
                  <a:ext uri="{FF2B5EF4-FFF2-40B4-BE49-F238E27FC236}">
                    <a16:creationId xmlns:a16="http://schemas.microsoft.com/office/drawing/2014/main" id="{4888EAD7-EBE9-4549-9A91-6FEC611536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5">
                <a:extLst>
                  <a:ext uri="{FF2B5EF4-FFF2-40B4-BE49-F238E27FC236}">
                    <a16:creationId xmlns:a16="http://schemas.microsoft.com/office/drawing/2014/main" id="{B79BC975-BE42-4B57-8335-1699BC0AB1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6">
                <a:extLst>
                  <a:ext uri="{FF2B5EF4-FFF2-40B4-BE49-F238E27FC236}">
                    <a16:creationId xmlns:a16="http://schemas.microsoft.com/office/drawing/2014/main" id="{3998B4F0-CA80-490A-A256-1600E7EA8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7">
                <a:extLst>
                  <a:ext uri="{FF2B5EF4-FFF2-40B4-BE49-F238E27FC236}">
                    <a16:creationId xmlns:a16="http://schemas.microsoft.com/office/drawing/2014/main" id="{2052C104-8168-487E-9044-454DA83AB2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8">
                <a:extLst>
                  <a:ext uri="{FF2B5EF4-FFF2-40B4-BE49-F238E27FC236}">
                    <a16:creationId xmlns:a16="http://schemas.microsoft.com/office/drawing/2014/main" id="{63ACA30B-5F59-400C-A7CE-D17B5647E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29">
                <a:extLst>
                  <a:ext uri="{FF2B5EF4-FFF2-40B4-BE49-F238E27FC236}">
                    <a16:creationId xmlns:a16="http://schemas.microsoft.com/office/drawing/2014/main" id="{2E16F318-A142-4353-9949-B4E3A09FE0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0">
                <a:extLst>
                  <a:ext uri="{FF2B5EF4-FFF2-40B4-BE49-F238E27FC236}">
                    <a16:creationId xmlns:a16="http://schemas.microsoft.com/office/drawing/2014/main" id="{8AE8DBB4-2468-4A78-A54D-FD77C5DC8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31">
                <a:extLst>
                  <a:ext uri="{FF2B5EF4-FFF2-40B4-BE49-F238E27FC236}">
                    <a16:creationId xmlns:a16="http://schemas.microsoft.com/office/drawing/2014/main" id="{B0E7CEF2-11E4-465C-8F1F-AA8367F96A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8B30AFD-E104-45DD-BFBB-5A41F141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77" name="Freeform 32">
                <a:extLst>
                  <a:ext uri="{FF2B5EF4-FFF2-40B4-BE49-F238E27FC236}">
                    <a16:creationId xmlns:a16="http://schemas.microsoft.com/office/drawing/2014/main" id="{CE45A3DF-350B-4A5E-AEBE-F0F280AD03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3">
                <a:extLst>
                  <a:ext uri="{FF2B5EF4-FFF2-40B4-BE49-F238E27FC236}">
                    <a16:creationId xmlns:a16="http://schemas.microsoft.com/office/drawing/2014/main" id="{966D2640-A438-4FB6-B781-5A52DEC85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4">
                <a:extLst>
                  <a:ext uri="{FF2B5EF4-FFF2-40B4-BE49-F238E27FC236}">
                    <a16:creationId xmlns:a16="http://schemas.microsoft.com/office/drawing/2014/main" id="{34E1EFFF-720C-4CC0-9F95-DD1DAF99AD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5">
                <a:extLst>
                  <a:ext uri="{FF2B5EF4-FFF2-40B4-BE49-F238E27FC236}">
                    <a16:creationId xmlns:a16="http://schemas.microsoft.com/office/drawing/2014/main" id="{EA7AB0E1-6C49-409D-86F5-BE00BDDFC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6">
                <a:extLst>
                  <a:ext uri="{FF2B5EF4-FFF2-40B4-BE49-F238E27FC236}">
                    <a16:creationId xmlns:a16="http://schemas.microsoft.com/office/drawing/2014/main" id="{5D17598C-0C57-4F4E-8F6B-A2AD8071F8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7">
                <a:extLst>
                  <a:ext uri="{FF2B5EF4-FFF2-40B4-BE49-F238E27FC236}">
                    <a16:creationId xmlns:a16="http://schemas.microsoft.com/office/drawing/2014/main" id="{EBEBC0DC-F56F-48FE-824E-E9378C4897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8">
                <a:extLst>
                  <a:ext uri="{FF2B5EF4-FFF2-40B4-BE49-F238E27FC236}">
                    <a16:creationId xmlns:a16="http://schemas.microsoft.com/office/drawing/2014/main" id="{CC7FDCF1-1736-48A0-BDB2-87D6E0906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39">
                <a:extLst>
                  <a:ext uri="{FF2B5EF4-FFF2-40B4-BE49-F238E27FC236}">
                    <a16:creationId xmlns:a16="http://schemas.microsoft.com/office/drawing/2014/main" id="{2A650CF5-564F-44D1-AB08-6C500DD3C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40">
                <a:extLst>
                  <a:ext uri="{FF2B5EF4-FFF2-40B4-BE49-F238E27FC236}">
                    <a16:creationId xmlns:a16="http://schemas.microsoft.com/office/drawing/2014/main" id="{3108FEFA-0402-4C1C-AE39-5ADC09402F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340AE827-F344-464F-851C-E03AFC98D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94210" name="Rectangle 2">
            <a:extLst>
              <a:ext uri="{FF2B5EF4-FFF2-40B4-BE49-F238E27FC236}">
                <a16:creationId xmlns:a16="http://schemas.microsoft.com/office/drawing/2014/main" id="{96A46AD1-CF33-4840-B4E3-74DD1BAB7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/>
              <a:t>The If Statement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1675BC-DC5F-49F3-9392-BD764D6346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585"/>
          <a:stretch/>
        </p:blipFill>
        <p:spPr>
          <a:xfrm>
            <a:off x="6033162" y="2100944"/>
            <a:ext cx="5306349" cy="354171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4211" name="Rectangle 3">
            <a:extLst>
              <a:ext uri="{FF2B5EF4-FFF2-40B4-BE49-F238E27FC236}">
                <a16:creationId xmlns:a16="http://schemas.microsoft.com/office/drawing/2014/main" id="{638E229E-5BD3-49B3-A71C-CA6D42C1957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101724" y="2187892"/>
            <a:ext cx="4710683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en-US" sz="2800" dirty="0"/>
              <a:t>The if statement allows JavaScript programmers to a make decision </a:t>
            </a:r>
          </a:p>
          <a:p>
            <a:r>
              <a:rPr lang="en-US" altLang="en-US" sz="2800" dirty="0"/>
              <a:t>Use an if statement whenever you come to a “fork” in the program</a:t>
            </a:r>
          </a:p>
        </p:txBody>
      </p:sp>
    </p:spTree>
    <p:extLst>
      <p:ext uri="{BB962C8B-B14F-4D97-AF65-F5344CB8AC3E}">
        <p14:creationId xmlns:p14="http://schemas.microsoft.com/office/powerpoint/2010/main" val="252043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96A46AD1-CF33-4840-B4E3-74DD1BAB7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if statements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638E229E-5BD3-49B3-A71C-CA6D42C1957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5789606" y="2249486"/>
            <a:ext cx="4878389" cy="3541714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sz="4000" dirty="0"/>
              <a:t>The </a:t>
            </a:r>
            <a:r>
              <a:rPr lang="en-US" altLang="en-US" sz="4000" dirty="0">
                <a:latin typeface="Courier" charset="0"/>
              </a:rPr>
              <a:t>else &amp; else if</a:t>
            </a:r>
            <a:r>
              <a:rPr lang="en-US" altLang="en-US" sz="4000" dirty="0"/>
              <a:t> statements allows programmers to further “fork” a decision.</a:t>
            </a:r>
          </a:p>
          <a:p>
            <a:r>
              <a:rPr lang="en-US" altLang="en-US" sz="4000" dirty="0"/>
              <a:t>An </a:t>
            </a:r>
            <a:r>
              <a:rPr lang="en-US" altLang="en-US" sz="4000" dirty="0">
                <a:latin typeface="Courier" charset="0"/>
              </a:rPr>
              <a:t>if</a:t>
            </a:r>
            <a:r>
              <a:rPr lang="en-US" altLang="en-US" sz="4000" dirty="0"/>
              <a:t> statement can stand alone but any </a:t>
            </a:r>
            <a:r>
              <a:rPr lang="en-US" altLang="en-US" sz="4000" dirty="0">
                <a:latin typeface="Courier" charset="0"/>
              </a:rPr>
              <a:t>else if </a:t>
            </a:r>
            <a:r>
              <a:rPr lang="en-US" altLang="en-US" sz="4000" dirty="0"/>
              <a:t>must be followed with an </a:t>
            </a:r>
            <a:r>
              <a:rPr lang="en-US" altLang="en-US" sz="4000" dirty="0">
                <a:latin typeface="Courier" charset="0"/>
              </a:rPr>
              <a:t>else</a:t>
            </a:r>
            <a:endParaRPr lang="en-US" altLang="en-US" sz="4000" dirty="0"/>
          </a:p>
        </p:txBody>
      </p:sp>
      <p:sp>
        <p:nvSpPr>
          <p:cNvPr id="94212" name="Rectangle 4">
            <a:extLst>
              <a:ext uri="{FF2B5EF4-FFF2-40B4-BE49-F238E27FC236}">
                <a16:creationId xmlns:a16="http://schemas.microsoft.com/office/drawing/2014/main" id="{06970A01-7D0A-435A-957D-645B17CF315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1970316" y="1981200"/>
            <a:ext cx="3646711" cy="4386943"/>
          </a:xfrm>
        </p:spPr>
        <p:txBody>
          <a:bodyPr>
            <a:normAutofit fontScale="70000" lnSpcReduction="20000"/>
          </a:bodyPr>
          <a:lstStyle/>
          <a:p>
            <a:pPr>
              <a:buFont typeface="Monotype Sorts" charset="2"/>
              <a:buNone/>
            </a:pPr>
            <a:r>
              <a:rPr lang="en-US" altLang="en-US" sz="2800" dirty="0"/>
              <a:t>If ( x  = =  10) </a:t>
            </a:r>
          </a:p>
          <a:p>
            <a:pPr>
              <a:buFont typeface="Monotype Sorts" charset="2"/>
              <a:buNone/>
            </a:pPr>
            <a:r>
              <a:rPr lang="en-US" altLang="en-US" sz="2800" dirty="0"/>
              <a:t>{		y  =  x*x;</a:t>
            </a:r>
          </a:p>
          <a:p>
            <a:pPr>
              <a:buFont typeface="Monotype Sorts" charset="2"/>
              <a:buNone/>
            </a:pPr>
            <a:r>
              <a:rPr lang="en-US" altLang="en-US" sz="2800" dirty="0"/>
              <a:t>}</a:t>
            </a:r>
          </a:p>
          <a:p>
            <a:pPr>
              <a:buFont typeface="Monotype Sorts" charset="2"/>
              <a:buNone/>
            </a:pPr>
            <a:r>
              <a:rPr lang="en-US" altLang="en-US" sz="2800" dirty="0"/>
              <a:t>If else ( x &lt;10)</a:t>
            </a:r>
          </a:p>
          <a:p>
            <a:pPr>
              <a:buFont typeface="Monotype Sorts" charset="2"/>
              <a:buNone/>
            </a:pPr>
            <a:r>
              <a:rPr lang="en-US" altLang="en-US" sz="2800" dirty="0"/>
              <a:t>{</a:t>
            </a:r>
          </a:p>
          <a:p>
            <a:pPr>
              <a:buFont typeface="Monotype Sorts" charset="2"/>
              <a:buNone/>
            </a:pPr>
            <a:r>
              <a:rPr lang="en-US" altLang="en-US" sz="2800" dirty="0"/>
              <a:t>		y = 10</a:t>
            </a:r>
          </a:p>
          <a:p>
            <a:pPr>
              <a:buFont typeface="Monotype Sorts" charset="2"/>
              <a:buNone/>
            </a:pPr>
            <a:r>
              <a:rPr lang="en-US" altLang="en-US" sz="2800" dirty="0"/>
              <a:t>}</a:t>
            </a:r>
          </a:p>
          <a:p>
            <a:pPr>
              <a:buFont typeface="Monotype Sorts" charset="2"/>
              <a:buNone/>
            </a:pPr>
            <a:r>
              <a:rPr lang="en-US" altLang="en-US" sz="2800" dirty="0"/>
              <a:t>else </a:t>
            </a:r>
          </a:p>
          <a:p>
            <a:pPr>
              <a:buFont typeface="Monotype Sorts" charset="2"/>
              <a:buNone/>
            </a:pPr>
            <a:r>
              <a:rPr lang="en-US" altLang="en-US" sz="2800" dirty="0"/>
              <a:t>{		x  =  0;</a:t>
            </a:r>
          </a:p>
          <a:p>
            <a:pPr>
              <a:buFont typeface="Monotype Sorts" charset="2"/>
              <a:buNone/>
            </a:pPr>
            <a:r>
              <a:rPr lang="en-US" altLang="en-US" sz="2800" dirty="0"/>
              <a:t>}</a:t>
            </a:r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12953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F7A6202-F4D0-4D9A-BB9A-8A213612E7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Loops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8044D81-6488-4594-803F-E5A29131137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ct val="75000"/>
              </a:spcBef>
            </a:pPr>
            <a:r>
              <a:rPr lang="en-US" altLang="en-US" sz="3400" dirty="0"/>
              <a:t>Similar to nested </a:t>
            </a:r>
            <a:r>
              <a:rPr lang="en-US" altLang="en-US" sz="3400" dirty="0">
                <a:latin typeface="Courier New" panose="02070309020205020404" pitchFamily="49" charset="0"/>
              </a:rPr>
              <a:t>if</a:t>
            </a:r>
            <a:r>
              <a:rPr lang="en-US" altLang="en-US" sz="3400" dirty="0"/>
              <a:t> statements, loops can be nested as well</a:t>
            </a:r>
          </a:p>
          <a:p>
            <a:pPr>
              <a:spcBef>
                <a:spcPct val="75000"/>
              </a:spcBef>
            </a:pPr>
            <a:r>
              <a:rPr lang="en-US" altLang="en-US" sz="3400" dirty="0"/>
              <a:t>That is, the body of a loop can contain another loop</a:t>
            </a:r>
          </a:p>
          <a:p>
            <a:pPr>
              <a:spcBef>
                <a:spcPct val="75000"/>
              </a:spcBef>
            </a:pPr>
            <a:r>
              <a:rPr lang="en-US" altLang="en-US" sz="3400" dirty="0"/>
              <a:t>For each iteration of the outer loop, the inner loop iterates completely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8304D9-169E-47C2-AB25-3D48EF16AE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count1 = 1;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(count1 &lt;= 10){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count2 = 1;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while (count2 &lt;= 20){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</a:t>
            </a:r>
            <a:r>
              <a:rPr lang="en-US" altLang="en-US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b="1" dirty="0">
                <a:latin typeface="Courier New" panose="02070309020205020404" pitchFamily="49" charset="0"/>
              </a:rPr>
              <a:t> ("Here");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count2++;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count1++;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  <a:endParaRPr lang="en-US" altLang="en-US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49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B21C-47EF-4D33-B47A-4609230E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80940"/>
            <a:ext cx="9905998" cy="1478570"/>
          </a:xfrm>
        </p:spPr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30F02-7043-4EEE-BDB0-1779574A8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1" y="1791754"/>
            <a:ext cx="4294886" cy="3999446"/>
          </a:xfrm>
        </p:spPr>
        <p:txBody>
          <a:bodyPr>
            <a:noAutofit/>
          </a:bodyPr>
          <a:lstStyle/>
          <a:p>
            <a:pPr>
              <a:spcBef>
                <a:spcPct val="70000"/>
              </a:spcBef>
            </a:pPr>
            <a:r>
              <a:rPr lang="en-US" altLang="en-US" dirty="0"/>
              <a:t>Based on the value of the </a:t>
            </a:r>
            <a:r>
              <a:rPr lang="en-US" altLang="en-US" b="1" dirty="0">
                <a:solidFill>
                  <a:srgbClr val="22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altLang="en-US" dirty="0"/>
              <a:t>, the matching </a:t>
            </a:r>
            <a:r>
              <a:rPr lang="en-US" altLang="en-US" b="1" dirty="0">
                <a:solidFill>
                  <a:srgbClr val="22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’s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</a:rPr>
              <a:t>statements</a:t>
            </a:r>
            <a:r>
              <a:rPr lang="en-US" altLang="en-US" dirty="0"/>
              <a:t> are executed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The </a:t>
            </a:r>
            <a:r>
              <a:rPr lang="en-US" altLang="en-US" i="1" dirty="0"/>
              <a:t>default </a:t>
            </a:r>
            <a:r>
              <a:rPr lang="en-US" altLang="en-US" dirty="0"/>
              <a:t>case is similar to an </a:t>
            </a:r>
            <a:r>
              <a:rPr lang="en-US" altLang="en-US" i="1" dirty="0"/>
              <a:t>else</a:t>
            </a:r>
            <a:r>
              <a:rPr lang="en-US" altLang="en-US" dirty="0"/>
              <a:t> statement 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Multiple cases can share the same block of statements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7C9FE-1981-4D64-B236-304E804021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switch(</a:t>
            </a:r>
            <a:r>
              <a:rPr lang="en-US" sz="2200" b="1" i="1" dirty="0">
                <a:solidFill>
                  <a:schemeClr val="hlink"/>
                </a:solidFill>
                <a:latin typeface="Courier New" panose="02070309020205020404" pitchFamily="49" charset="0"/>
              </a:rPr>
              <a:t>expression</a:t>
            </a:r>
            <a:r>
              <a:rPr lang="en-US" altLang="en-US" b="1" i="1" dirty="0">
                <a:latin typeface="Courier New" panose="02070309020205020404" pitchFamily="49" charset="0"/>
              </a:rPr>
              <a:t>)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>
                <a:solidFill>
                  <a:srgbClr val="22FFFF"/>
                </a:solidFill>
              </a:rPr>
              <a:t>case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:</a:t>
            </a:r>
            <a:br>
              <a:rPr lang="en-US" dirty="0"/>
            </a:br>
            <a:r>
              <a:rPr lang="en-US" i="1" dirty="0"/>
              <a:t>    </a:t>
            </a:r>
            <a:r>
              <a:rPr lang="en-US" altLang="en-US" sz="2200" b="1" i="1" dirty="0">
                <a:solidFill>
                  <a:schemeClr val="hlink"/>
                </a:solidFill>
                <a:latin typeface="Courier New" panose="02070309020205020404" pitchFamily="49" charset="0"/>
              </a:rPr>
              <a:t>statements</a:t>
            </a:r>
            <a:br>
              <a:rPr lang="en-US" i="1" dirty="0"/>
            </a:br>
            <a:r>
              <a:rPr lang="en-US" dirty="0"/>
              <a:t>    break;</a:t>
            </a:r>
            <a:br>
              <a:rPr lang="en-US" dirty="0"/>
            </a:br>
            <a:r>
              <a:rPr lang="en-US" dirty="0"/>
              <a:t>  case </a:t>
            </a:r>
            <a:r>
              <a:rPr lang="en-US" i="1" dirty="0"/>
              <a:t>y</a:t>
            </a:r>
            <a:r>
              <a:rPr lang="en-US" dirty="0"/>
              <a:t>:</a:t>
            </a:r>
            <a:br>
              <a:rPr lang="en-US" dirty="0"/>
            </a:br>
            <a:r>
              <a:rPr lang="en-US" i="1" dirty="0"/>
              <a:t>    </a:t>
            </a:r>
            <a:r>
              <a:rPr lang="en-US" altLang="en-US" sz="2200" b="1" i="1" dirty="0">
                <a:latin typeface="Courier New" panose="02070309020205020404" pitchFamily="49" charset="0"/>
              </a:rPr>
              <a:t>statements</a:t>
            </a:r>
            <a:br>
              <a:rPr lang="en-US" i="1" dirty="0"/>
            </a:br>
            <a:r>
              <a:rPr lang="en-US" dirty="0"/>
              <a:t>    break;</a:t>
            </a:r>
            <a:br>
              <a:rPr lang="en-US" dirty="0"/>
            </a:br>
            <a:r>
              <a:rPr lang="en-US" dirty="0"/>
              <a:t>  default:</a:t>
            </a:r>
            <a:br>
              <a:rPr lang="en-US" dirty="0"/>
            </a:br>
            <a:r>
              <a:rPr lang="en-US" dirty="0"/>
              <a:t>    </a:t>
            </a:r>
            <a:r>
              <a:rPr lang="en-US" altLang="en-US" sz="2200" b="1" i="1" dirty="0">
                <a:latin typeface="Courier New" panose="02070309020205020404" pitchFamily="49" charset="0"/>
              </a:rPr>
              <a:t>statements</a:t>
            </a:r>
            <a:br>
              <a:rPr lang="en-US" dirty="0"/>
            </a:br>
            <a:r>
              <a:rPr lang="en-US" dirty="0"/>
              <a:t>}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C4DC3C3-AD57-4B80-9F64-8F33B49A4162}"/>
              </a:ext>
            </a:extLst>
          </p:cNvPr>
          <p:cNvSpPr txBox="1">
            <a:spLocks noChangeArrowheads="1"/>
          </p:cNvSpPr>
          <p:nvPr/>
        </p:nvSpPr>
        <p:spPr>
          <a:xfrm>
            <a:off x="6172200" y="1791754"/>
            <a:ext cx="5439427" cy="725488"/>
          </a:xfrm>
          <a:prstGeom prst="rect">
            <a:avLst/>
          </a:prstGeo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dirty="0"/>
              <a:t>A </a:t>
            </a:r>
            <a:r>
              <a:rPr lang="en-US" altLang="en-US" i="1" dirty="0"/>
              <a:t>while statement</a:t>
            </a:r>
            <a:r>
              <a:rPr lang="en-US" altLang="en-US" dirty="0"/>
              <a:t> has the following syntax:</a:t>
            </a:r>
          </a:p>
        </p:txBody>
      </p:sp>
    </p:spTree>
    <p:extLst>
      <p:ext uri="{BB962C8B-B14F-4D97-AF65-F5344CB8AC3E}">
        <p14:creationId xmlns:p14="http://schemas.microsoft.com/office/powerpoint/2010/main" val="1419279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2914A-A7C5-4009-A0E7-89150173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2049B-092B-45FD-8406-BB5F74439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423899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switch (new Date().</a:t>
            </a:r>
            <a:r>
              <a:rPr lang="en-US" dirty="0" err="1"/>
              <a:t>getDay</a:t>
            </a:r>
            <a:r>
              <a:rPr lang="en-US" dirty="0"/>
              <a:t>()) {</a:t>
            </a:r>
            <a:br>
              <a:rPr lang="en-US" dirty="0"/>
            </a:br>
            <a:r>
              <a:rPr lang="en-US" dirty="0"/>
              <a:t>  case 6:</a:t>
            </a:r>
            <a:br>
              <a:rPr lang="en-US" dirty="0"/>
            </a:br>
            <a:r>
              <a:rPr lang="en-US" dirty="0"/>
              <a:t>    text = "Today is Saturday";</a:t>
            </a:r>
            <a:br>
              <a:rPr lang="en-US" dirty="0"/>
            </a:br>
            <a:r>
              <a:rPr lang="en-US" dirty="0"/>
              <a:t>    break; </a:t>
            </a:r>
            <a:br>
              <a:rPr lang="en-US" dirty="0"/>
            </a:br>
            <a:r>
              <a:rPr lang="en-US" dirty="0"/>
              <a:t>  case 0:</a:t>
            </a:r>
            <a:br>
              <a:rPr lang="en-US" dirty="0"/>
            </a:br>
            <a:r>
              <a:rPr lang="en-US" dirty="0"/>
              <a:t>    text = "Today is Sunday";</a:t>
            </a:r>
            <a:br>
              <a:rPr lang="en-US" dirty="0"/>
            </a:br>
            <a:r>
              <a:rPr lang="en-US" dirty="0"/>
              <a:t>    break; </a:t>
            </a:r>
            <a:br>
              <a:rPr lang="en-US" dirty="0"/>
            </a:br>
            <a:r>
              <a:rPr lang="en-US" dirty="0"/>
              <a:t>  default: </a:t>
            </a:r>
            <a:br>
              <a:rPr lang="en-US" dirty="0"/>
            </a:br>
            <a:r>
              <a:rPr lang="en-US" dirty="0"/>
              <a:t>    text = "Looking forward to the Weekend";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D04AF-6D37-462F-A7A2-459839B69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423899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switch (new Date().</a:t>
            </a:r>
            <a:r>
              <a:rPr lang="en-US" dirty="0" err="1"/>
              <a:t>getDay</a:t>
            </a:r>
            <a:r>
              <a:rPr lang="en-US" dirty="0"/>
              <a:t>()) {</a:t>
            </a:r>
            <a:br>
              <a:rPr lang="en-US" dirty="0"/>
            </a:br>
            <a:r>
              <a:rPr lang="en-US" dirty="0"/>
              <a:t>  case 4:</a:t>
            </a:r>
            <a:br>
              <a:rPr lang="en-US" dirty="0"/>
            </a:br>
            <a:r>
              <a:rPr lang="en-US" dirty="0"/>
              <a:t>  case 5:</a:t>
            </a:r>
            <a:br>
              <a:rPr lang="en-US" dirty="0"/>
            </a:br>
            <a:r>
              <a:rPr lang="en-US" dirty="0"/>
              <a:t>    text = "Soon it is Weekend";</a:t>
            </a:r>
            <a:br>
              <a:rPr lang="en-US" dirty="0"/>
            </a:br>
            <a:r>
              <a:rPr lang="en-US" dirty="0"/>
              <a:t>    break; </a:t>
            </a:r>
            <a:br>
              <a:rPr lang="en-US" dirty="0"/>
            </a:br>
            <a:r>
              <a:rPr lang="en-US" dirty="0"/>
              <a:t>  case 0:</a:t>
            </a:r>
            <a:br>
              <a:rPr lang="en-US" dirty="0"/>
            </a:br>
            <a:r>
              <a:rPr lang="en-US" dirty="0"/>
              <a:t>  case 6:</a:t>
            </a:r>
            <a:br>
              <a:rPr lang="en-US" dirty="0"/>
            </a:br>
            <a:r>
              <a:rPr lang="en-US" dirty="0"/>
              <a:t>    text = "It is Weekend";</a:t>
            </a:r>
            <a:br>
              <a:rPr lang="en-US" dirty="0"/>
            </a:br>
            <a:r>
              <a:rPr lang="en-US" dirty="0"/>
              <a:t>    break;</a:t>
            </a:r>
            <a:br>
              <a:rPr lang="en-US" dirty="0"/>
            </a:br>
            <a:r>
              <a:rPr lang="en-US" dirty="0"/>
              <a:t>  default: </a:t>
            </a:r>
            <a:br>
              <a:rPr lang="en-US" dirty="0"/>
            </a:br>
            <a:r>
              <a:rPr lang="en-US" dirty="0"/>
              <a:t>    text = "Looking forward to the Weekend";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4444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9438E35E1AFA4DBE02A4C5C136DE13" ma:contentTypeVersion="6" ma:contentTypeDescription="Create a new document." ma:contentTypeScope="" ma:versionID="8babc4e407a16717279ee39904e96eca">
  <xsd:schema xmlns:xsd="http://www.w3.org/2001/XMLSchema" xmlns:xs="http://www.w3.org/2001/XMLSchema" xmlns:p="http://schemas.microsoft.com/office/2006/metadata/properties" xmlns:ns2="d9c3a309-46a4-43ab-ac18-62dc3269e284" targetNamespace="http://schemas.microsoft.com/office/2006/metadata/properties" ma:root="true" ma:fieldsID="cb1faa2d9e58ab3309f99f2b60ee9758" ns2:_="">
    <xsd:import namespace="d9c3a309-46a4-43ab-ac18-62dc3269e2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3a309-46a4-43ab-ac18-62dc3269e2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5454CB-B939-40D2-956B-11CBF1C3631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d9c3a309-46a4-43ab-ac18-62dc3269e28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0FC7003-9E19-4E04-B5AA-9409DD6191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c3a309-46a4-43ab-ac18-62dc3269e2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8357AF-E0DE-4602-BB7B-6BD8B98BED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653</Words>
  <Application>Microsoft Office PowerPoint</Application>
  <PresentationFormat>Widescreen</PresentationFormat>
  <Paragraphs>143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 Unicode MS</vt:lpstr>
      <vt:lpstr>Arial</vt:lpstr>
      <vt:lpstr>Arial Black</vt:lpstr>
      <vt:lpstr>Courier</vt:lpstr>
      <vt:lpstr>Courier New</vt:lpstr>
      <vt:lpstr>Monotype Sorts</vt:lpstr>
      <vt:lpstr>Tahoma</vt:lpstr>
      <vt:lpstr>Times</vt:lpstr>
      <vt:lpstr>Times New Roman</vt:lpstr>
      <vt:lpstr>Tw Cen MT</vt:lpstr>
      <vt:lpstr>Circuit</vt:lpstr>
      <vt:lpstr>Conditional Statements &amp; Loops</vt:lpstr>
      <vt:lpstr>Quick Quiz:  Name these operators!</vt:lpstr>
      <vt:lpstr>Control Structures</vt:lpstr>
      <vt:lpstr>Boolean Operators</vt:lpstr>
      <vt:lpstr>The If Statement</vt:lpstr>
      <vt:lpstr>Nested if statements</vt:lpstr>
      <vt:lpstr>Nested Loops</vt:lpstr>
      <vt:lpstr>Switch Statements</vt:lpstr>
      <vt:lpstr>Switch Statement Examples</vt:lpstr>
      <vt:lpstr>Repetition Statements</vt:lpstr>
      <vt:lpstr>The while Loop syntax</vt:lpstr>
      <vt:lpstr>While Loop Examples</vt:lpstr>
      <vt:lpstr>While Loop Examples</vt:lpstr>
      <vt:lpstr>Infinite Loops</vt:lpstr>
      <vt:lpstr>The Do while Loop syntax</vt:lpstr>
      <vt:lpstr>Do While Loop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 &amp; Loops</dc:title>
  <dc:creator>Zoe Marie Hines</dc:creator>
  <cp:lastModifiedBy>Zoe Marie Hines</cp:lastModifiedBy>
  <cp:revision>1</cp:revision>
  <dcterms:created xsi:type="dcterms:W3CDTF">2020-02-29T04:26:10Z</dcterms:created>
  <dcterms:modified xsi:type="dcterms:W3CDTF">2020-03-06T14:34:20Z</dcterms:modified>
</cp:coreProperties>
</file>