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69" r:id="rId7"/>
    <p:sldId id="259" r:id="rId8"/>
    <p:sldId id="260" r:id="rId9"/>
    <p:sldId id="261" r:id="rId10"/>
    <p:sldId id="270" r:id="rId11"/>
    <p:sldId id="265" r:id="rId12"/>
    <p:sldId id="268" r:id="rId13"/>
    <p:sldId id="264" r:id="rId14"/>
    <p:sldId id="271" r:id="rId15"/>
    <p:sldId id="263" r:id="rId16"/>
    <p:sldId id="273" r:id="rId17"/>
    <p:sldId id="277" r:id="rId18"/>
    <p:sldId id="266" r:id="rId19"/>
    <p:sldId id="274" r:id="rId20"/>
    <p:sldId id="276" r:id="rId21"/>
    <p:sldId id="275" r:id="rId22"/>
    <p:sldId id="272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41221-AA98-45E9-909B-9B41D2DAB649}" v="1711" dt="2020-06-02T19:08:33.06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son U McCotter" userId="S::mccotter_madison_u@lilly.com::0eeb347f-3f01-4078-a473-4d868aa1ea0d" providerId="AD" clId="Web-{D05B0891-3A46-4212-AC44-A9522FA8D155}"/>
    <pc:docChg chg="addSld modSld">
      <pc:chgData name="Madison U McCotter" userId="S::mccotter_madison_u@lilly.com::0eeb347f-3f01-4078-a473-4d868aa1ea0d" providerId="AD" clId="Web-{D05B0891-3A46-4212-AC44-A9522FA8D155}" dt="2020-05-30T03:39:47.118" v="160" actId="14100"/>
      <pc:docMkLst>
        <pc:docMk/>
      </pc:docMkLst>
      <pc:sldChg chg="modSp">
        <pc:chgData name="Madison U McCotter" userId="S::mccotter_madison_u@lilly.com::0eeb347f-3f01-4078-a473-4d868aa1ea0d" providerId="AD" clId="Web-{D05B0891-3A46-4212-AC44-A9522FA8D155}" dt="2020-05-30T01:34:19.855" v="16" actId="20577"/>
        <pc:sldMkLst>
          <pc:docMk/>
          <pc:sldMk cId="1831185464" sldId="265"/>
        </pc:sldMkLst>
        <pc:spChg chg="mod">
          <ac:chgData name="Madison U McCotter" userId="S::mccotter_madison_u@lilly.com::0eeb347f-3f01-4078-a473-4d868aa1ea0d" providerId="AD" clId="Web-{D05B0891-3A46-4212-AC44-A9522FA8D155}" dt="2020-05-30T01:34:19.855" v="16" actId="20577"/>
          <ac:spMkLst>
            <pc:docMk/>
            <pc:sldMk cId="1831185464" sldId="265"/>
            <ac:spMk id="4" creationId="{238EBBAD-AA25-4F56-9913-A5BDB584D6E6}"/>
          </ac:spMkLst>
        </pc:spChg>
      </pc:sldChg>
      <pc:sldChg chg="addSp delSp modSp">
        <pc:chgData name="Madison U McCotter" userId="S::mccotter_madison_u@lilly.com::0eeb347f-3f01-4078-a473-4d868aa1ea0d" providerId="AD" clId="Web-{D05B0891-3A46-4212-AC44-A9522FA8D155}" dt="2020-05-30T03:39:47.118" v="160" actId="14100"/>
        <pc:sldMkLst>
          <pc:docMk/>
          <pc:sldMk cId="1657525997" sldId="266"/>
        </pc:sldMkLst>
        <pc:spChg chg="mod">
          <ac:chgData name="Madison U McCotter" userId="S::mccotter_madison_u@lilly.com::0eeb347f-3f01-4078-a473-4d868aa1ea0d" providerId="AD" clId="Web-{D05B0891-3A46-4212-AC44-A9522FA8D155}" dt="2020-05-30T02:40:24.996" v="90" actId="20577"/>
          <ac:spMkLst>
            <pc:docMk/>
            <pc:sldMk cId="1657525997" sldId="266"/>
            <ac:spMk id="2" creationId="{D33E23DD-9F5B-4CFB-B056-750267E045AB}"/>
          </ac:spMkLst>
        </pc:spChg>
        <pc:spChg chg="del mod">
          <ac:chgData name="Madison U McCotter" userId="S::mccotter_madison_u@lilly.com::0eeb347f-3f01-4078-a473-4d868aa1ea0d" providerId="AD" clId="Web-{D05B0891-3A46-4212-AC44-A9522FA8D155}" dt="2020-05-30T03:38:03.163" v="147"/>
          <ac:spMkLst>
            <pc:docMk/>
            <pc:sldMk cId="1657525997" sldId="266"/>
            <ac:spMk id="3" creationId="{0E4DE6BE-DE88-4944-AD71-E287630BDFC2}"/>
          </ac:spMkLst>
        </pc:spChg>
        <pc:picChg chg="add del mod">
          <ac:chgData name="Madison U McCotter" userId="S::mccotter_madison_u@lilly.com::0eeb347f-3f01-4078-a473-4d868aa1ea0d" providerId="AD" clId="Web-{D05B0891-3A46-4212-AC44-A9522FA8D155}" dt="2020-05-30T03:34:32.506" v="144"/>
          <ac:picMkLst>
            <pc:docMk/>
            <pc:sldMk cId="1657525997" sldId="266"/>
            <ac:picMk id="5" creationId="{DAB6A5FB-78BC-4D30-A58D-5C12BEE13443}"/>
          </ac:picMkLst>
        </pc:picChg>
        <pc:picChg chg="add del mod">
          <ac:chgData name="Madison U McCotter" userId="S::mccotter_madison_u@lilly.com::0eeb347f-3f01-4078-a473-4d868aa1ea0d" providerId="AD" clId="Web-{D05B0891-3A46-4212-AC44-A9522FA8D155}" dt="2020-05-30T03:34:34.537" v="145"/>
          <ac:picMkLst>
            <pc:docMk/>
            <pc:sldMk cId="1657525997" sldId="266"/>
            <ac:picMk id="6" creationId="{8867AE6B-9DF6-40DA-A198-59A2ACF79318}"/>
          </ac:picMkLst>
        </pc:picChg>
        <pc:picChg chg="add mod ord">
          <ac:chgData name="Madison U McCotter" userId="S::mccotter_madison_u@lilly.com::0eeb347f-3f01-4078-a473-4d868aa1ea0d" providerId="AD" clId="Web-{D05B0891-3A46-4212-AC44-A9522FA8D155}" dt="2020-05-30T03:38:19.664" v="150" actId="14100"/>
          <ac:picMkLst>
            <pc:docMk/>
            <pc:sldMk cId="1657525997" sldId="266"/>
            <ac:picMk id="7" creationId="{90C3F597-3C5F-424A-977A-49D81244FC2B}"/>
          </ac:picMkLst>
        </pc:picChg>
        <pc:picChg chg="add mod">
          <ac:chgData name="Madison U McCotter" userId="S::mccotter_madison_u@lilly.com::0eeb347f-3f01-4078-a473-4d868aa1ea0d" providerId="AD" clId="Web-{D05B0891-3A46-4212-AC44-A9522FA8D155}" dt="2020-05-30T03:39:39.352" v="158" actId="14100"/>
          <ac:picMkLst>
            <pc:docMk/>
            <pc:sldMk cId="1657525997" sldId="266"/>
            <ac:picMk id="8" creationId="{D6D396B6-89AC-4E63-995B-3E28C412E0AA}"/>
          </ac:picMkLst>
        </pc:picChg>
        <pc:picChg chg="add mod">
          <ac:chgData name="Madison U McCotter" userId="S::mccotter_madison_u@lilly.com::0eeb347f-3f01-4078-a473-4d868aa1ea0d" providerId="AD" clId="Web-{D05B0891-3A46-4212-AC44-A9522FA8D155}" dt="2020-05-30T03:39:47.118" v="160" actId="14100"/>
          <ac:picMkLst>
            <pc:docMk/>
            <pc:sldMk cId="1657525997" sldId="266"/>
            <ac:picMk id="9" creationId="{9771CD9C-0FF1-4B00-9B72-89CF706A9E41}"/>
          </ac:picMkLst>
        </pc:picChg>
      </pc:sldChg>
      <pc:sldChg chg="addSp delSp modSp mod setBg">
        <pc:chgData name="Madison U McCotter" userId="S::mccotter_madison_u@lilly.com::0eeb347f-3f01-4078-a473-4d868aa1ea0d" providerId="AD" clId="Web-{D05B0891-3A46-4212-AC44-A9522FA8D155}" dt="2020-05-30T02:36:04.197" v="69"/>
        <pc:sldMkLst>
          <pc:docMk/>
          <pc:sldMk cId="1505608401" sldId="273"/>
        </pc:sldMkLst>
        <pc:spChg chg="mod">
          <ac:chgData name="Madison U McCotter" userId="S::mccotter_madison_u@lilly.com::0eeb347f-3f01-4078-a473-4d868aa1ea0d" providerId="AD" clId="Web-{D05B0891-3A46-4212-AC44-A9522FA8D155}" dt="2020-05-30T02:36:04.197" v="69"/>
          <ac:spMkLst>
            <pc:docMk/>
            <pc:sldMk cId="1505608401" sldId="273"/>
            <ac:spMk id="2" creationId="{811450EA-E95A-43AF-B9F6-1EECFDCC9FB8}"/>
          </ac:spMkLst>
        </pc:spChg>
        <pc:spChg chg="mod">
          <ac:chgData name="Madison U McCotter" userId="S::mccotter_madison_u@lilly.com::0eeb347f-3f01-4078-a473-4d868aa1ea0d" providerId="AD" clId="Web-{D05B0891-3A46-4212-AC44-A9522FA8D155}" dt="2020-05-30T02:36:04.197" v="69"/>
          <ac:spMkLst>
            <pc:docMk/>
            <pc:sldMk cId="1505608401" sldId="273"/>
            <ac:spMk id="3" creationId="{F4363BD4-9AEF-42C9-BD96-B8A8B514FA86}"/>
          </ac:spMkLst>
        </pc:spChg>
        <pc:spChg chg="add">
          <ac:chgData name="Madison U McCotter" userId="S::mccotter_madison_u@lilly.com::0eeb347f-3f01-4078-a473-4d868aa1ea0d" providerId="AD" clId="Web-{D05B0891-3A46-4212-AC44-A9522FA8D155}" dt="2020-05-30T02:36:04.197" v="69"/>
          <ac:spMkLst>
            <pc:docMk/>
            <pc:sldMk cId="1505608401" sldId="273"/>
            <ac:spMk id="7" creationId="{5F85E7EB-64DD-4240-8583-6C243806705F}"/>
          </ac:spMkLst>
        </pc:spChg>
        <pc:spChg chg="add del">
          <ac:chgData name="Madison U McCotter" userId="S::mccotter_madison_u@lilly.com::0eeb347f-3f01-4078-a473-4d868aa1ea0d" providerId="AD" clId="Web-{D05B0891-3A46-4212-AC44-A9522FA8D155}" dt="2020-05-30T02:35:31.775" v="62"/>
          <ac:spMkLst>
            <pc:docMk/>
            <pc:sldMk cId="1505608401" sldId="273"/>
            <ac:spMk id="9" creationId="{5F85E7EB-64DD-4240-8583-6C243806705F}"/>
          </ac:spMkLst>
        </pc:spChg>
        <pc:spChg chg="add del">
          <ac:chgData name="Madison U McCotter" userId="S::mccotter_madison_u@lilly.com::0eeb347f-3f01-4078-a473-4d868aa1ea0d" providerId="AD" clId="Web-{D05B0891-3A46-4212-AC44-A9522FA8D155}" dt="2020-05-30T02:36:04.166" v="68"/>
          <ac:spMkLst>
            <pc:docMk/>
            <pc:sldMk cId="1505608401" sldId="273"/>
            <ac:spMk id="10" creationId="{C1DA4A20-1DD6-463A-865B-BC58C7202768}"/>
          </ac:spMkLst>
        </pc:spChg>
        <pc:spChg chg="add del">
          <ac:chgData name="Madison U McCotter" userId="S::mccotter_madison_u@lilly.com::0eeb347f-3f01-4078-a473-4d868aa1ea0d" providerId="AD" clId="Web-{D05B0891-3A46-4212-AC44-A9522FA8D155}" dt="2020-05-30T02:35:31.775" v="62"/>
          <ac:spMkLst>
            <pc:docMk/>
            <pc:sldMk cId="1505608401" sldId="273"/>
            <ac:spMk id="13" creationId="{891C6E63-BD83-438C-8E5A-539006F798DD}"/>
          </ac:spMkLst>
        </pc:spChg>
        <pc:spChg chg="add del">
          <ac:chgData name="Madison U McCotter" userId="S::mccotter_madison_u@lilly.com::0eeb347f-3f01-4078-a473-4d868aa1ea0d" providerId="AD" clId="Web-{D05B0891-3A46-4212-AC44-A9522FA8D155}" dt="2020-05-30T02:36:04.166" v="68"/>
          <ac:spMkLst>
            <pc:docMk/>
            <pc:sldMk cId="1505608401" sldId="273"/>
            <ac:spMk id="14" creationId="{97995CCA-C661-4B85-AAC2-9D76A3B780E0}"/>
          </ac:spMkLst>
        </pc:spChg>
        <pc:spChg chg="add del">
          <ac:chgData name="Madison U McCotter" userId="S::mccotter_madison_u@lilly.com::0eeb347f-3f01-4078-a473-4d868aa1ea0d" providerId="AD" clId="Web-{D05B0891-3A46-4212-AC44-A9522FA8D155}" dt="2020-05-30T02:35:31.775" v="62"/>
          <ac:spMkLst>
            <pc:docMk/>
            <pc:sldMk cId="1505608401" sldId="273"/>
            <ac:spMk id="15" creationId="{CA1E0C71-AEB6-4ADF-A06B-0842850D6E81}"/>
          </ac:spMkLst>
        </pc:spChg>
        <pc:spChg chg="add del">
          <ac:chgData name="Madison U McCotter" userId="S::mccotter_madison_u@lilly.com::0eeb347f-3f01-4078-a473-4d868aa1ea0d" providerId="AD" clId="Web-{D05B0891-3A46-4212-AC44-A9522FA8D155}" dt="2020-05-30T02:36:04.166" v="68"/>
          <ac:spMkLst>
            <pc:docMk/>
            <pc:sldMk cId="1505608401" sldId="273"/>
            <ac:spMk id="16" creationId="{1537014F-02CF-4051-B4DD-B0501BC1EF62}"/>
          </ac:spMkLst>
        </pc:spChg>
        <pc:spChg chg="add del">
          <ac:chgData name="Madison U McCotter" userId="S::mccotter_madison_u@lilly.com::0eeb347f-3f01-4078-a473-4d868aa1ea0d" providerId="AD" clId="Web-{D05B0891-3A46-4212-AC44-A9522FA8D155}" dt="2020-05-30T02:35:31.775" v="62"/>
          <ac:spMkLst>
            <pc:docMk/>
            <pc:sldMk cId="1505608401" sldId="273"/>
            <ac:spMk id="19" creationId="{FA2C39F2-3E8E-489A-8907-3C251BE71AFD}"/>
          </ac:spMkLst>
        </pc:spChg>
        <pc:spChg chg="add del">
          <ac:chgData name="Madison U McCotter" userId="S::mccotter_madison_u@lilly.com::0eeb347f-3f01-4078-a473-4d868aa1ea0d" providerId="AD" clId="Web-{D05B0891-3A46-4212-AC44-A9522FA8D155}" dt="2020-05-30T02:36:04.166" v="68"/>
          <ac:spMkLst>
            <pc:docMk/>
            <pc:sldMk cId="1505608401" sldId="273"/>
            <ac:spMk id="20" creationId="{509BAAAD-6CE7-413C-9BB1-497788C84E5A}"/>
          </ac:spMkLst>
        </pc:spChg>
        <pc:spChg chg="add">
          <ac:chgData name="Madison U McCotter" userId="S::mccotter_madison_u@lilly.com::0eeb347f-3f01-4078-a473-4d868aa1ea0d" providerId="AD" clId="Web-{D05B0891-3A46-4212-AC44-A9522FA8D155}" dt="2020-05-30T02:36:04.197" v="69"/>
          <ac:spMkLst>
            <pc:docMk/>
            <pc:sldMk cId="1505608401" sldId="273"/>
            <ac:spMk id="21" creationId="{891C6E63-BD83-438C-8E5A-539006F798DD}"/>
          </ac:spMkLst>
        </pc:spChg>
        <pc:spChg chg="add">
          <ac:chgData name="Madison U McCotter" userId="S::mccotter_madison_u@lilly.com::0eeb347f-3f01-4078-a473-4d868aa1ea0d" providerId="AD" clId="Web-{D05B0891-3A46-4212-AC44-A9522FA8D155}" dt="2020-05-30T02:36:04.197" v="69"/>
          <ac:spMkLst>
            <pc:docMk/>
            <pc:sldMk cId="1505608401" sldId="273"/>
            <ac:spMk id="22" creationId="{CA1E0C71-AEB6-4ADF-A06B-0842850D6E81}"/>
          </ac:spMkLst>
        </pc:spChg>
        <pc:spChg chg="add">
          <ac:chgData name="Madison U McCotter" userId="S::mccotter_madison_u@lilly.com::0eeb347f-3f01-4078-a473-4d868aa1ea0d" providerId="AD" clId="Web-{D05B0891-3A46-4212-AC44-A9522FA8D155}" dt="2020-05-30T02:36:04.197" v="69"/>
          <ac:spMkLst>
            <pc:docMk/>
            <pc:sldMk cId="1505608401" sldId="273"/>
            <ac:spMk id="24" creationId="{FA2C39F2-3E8E-489A-8907-3C251BE71AFD}"/>
          </ac:spMkLst>
        </pc:spChg>
        <pc:picChg chg="add del mod">
          <ac:chgData name="Madison U McCotter" userId="S::mccotter_madison_u@lilly.com::0eeb347f-3f01-4078-a473-4d868aa1ea0d" providerId="AD" clId="Web-{D05B0891-3A46-4212-AC44-A9522FA8D155}" dt="2020-05-30T02:35:40.337" v="64"/>
          <ac:picMkLst>
            <pc:docMk/>
            <pc:sldMk cId="1505608401" sldId="273"/>
            <ac:picMk id="4" creationId="{A05F178A-16E6-4044-9B96-BD313E089A98}"/>
          </ac:picMkLst>
        </pc:picChg>
        <pc:picChg chg="add mod">
          <ac:chgData name="Madison U McCotter" userId="S::mccotter_madison_u@lilly.com::0eeb347f-3f01-4078-a473-4d868aa1ea0d" providerId="AD" clId="Web-{D05B0891-3A46-4212-AC44-A9522FA8D155}" dt="2020-05-30T02:36:04.197" v="69"/>
          <ac:picMkLst>
            <pc:docMk/>
            <pc:sldMk cId="1505608401" sldId="273"/>
            <ac:picMk id="5" creationId="{2E9CB749-3092-4EAF-97B2-74B7FECD7E55}"/>
          </ac:picMkLst>
        </pc:picChg>
        <pc:picChg chg="add">
          <ac:chgData name="Madison U McCotter" userId="S::mccotter_madison_u@lilly.com::0eeb347f-3f01-4078-a473-4d868aa1ea0d" providerId="AD" clId="Web-{D05B0891-3A46-4212-AC44-A9522FA8D155}" dt="2020-05-30T02:36:04.197" v="69"/>
          <ac:picMkLst>
            <pc:docMk/>
            <pc:sldMk cId="1505608401" sldId="273"/>
            <ac:picMk id="8" creationId="{A5AA9413-A886-4022-A477-7ACECA36585E}"/>
          </ac:picMkLst>
        </pc:picChg>
        <pc:picChg chg="add del">
          <ac:chgData name="Madison U McCotter" userId="S::mccotter_madison_u@lilly.com::0eeb347f-3f01-4078-a473-4d868aa1ea0d" providerId="AD" clId="Web-{D05B0891-3A46-4212-AC44-A9522FA8D155}" dt="2020-05-30T02:35:31.775" v="62"/>
          <ac:picMkLst>
            <pc:docMk/>
            <pc:sldMk cId="1505608401" sldId="273"/>
            <ac:picMk id="11" creationId="{A5AA9413-A886-4022-A477-7ACECA36585E}"/>
          </ac:picMkLst>
        </pc:picChg>
        <pc:picChg chg="add del">
          <ac:chgData name="Madison U McCotter" userId="S::mccotter_madison_u@lilly.com::0eeb347f-3f01-4078-a473-4d868aa1ea0d" providerId="AD" clId="Web-{D05B0891-3A46-4212-AC44-A9522FA8D155}" dt="2020-05-30T02:36:04.166" v="68"/>
          <ac:picMkLst>
            <pc:docMk/>
            <pc:sldMk cId="1505608401" sldId="273"/>
            <ac:picMk id="12" creationId="{962C18E5-8207-4CDA-8D1F-3399785D18AC}"/>
          </ac:picMkLst>
        </pc:picChg>
        <pc:picChg chg="add del">
          <ac:chgData name="Madison U McCotter" userId="S::mccotter_madison_u@lilly.com::0eeb347f-3f01-4078-a473-4d868aa1ea0d" providerId="AD" clId="Web-{D05B0891-3A46-4212-AC44-A9522FA8D155}" dt="2020-05-30T02:35:31.775" v="62"/>
          <ac:picMkLst>
            <pc:docMk/>
            <pc:sldMk cId="1505608401" sldId="273"/>
            <ac:picMk id="17" creationId="{63AC3CC6-6498-44DC-8A2A-3BCA9A761D1D}"/>
          </ac:picMkLst>
        </pc:picChg>
        <pc:picChg chg="add del">
          <ac:chgData name="Madison U McCotter" userId="S::mccotter_madison_u@lilly.com::0eeb347f-3f01-4078-a473-4d868aa1ea0d" providerId="AD" clId="Web-{D05B0891-3A46-4212-AC44-A9522FA8D155}" dt="2020-05-30T02:36:04.166" v="68"/>
          <ac:picMkLst>
            <pc:docMk/>
            <pc:sldMk cId="1505608401" sldId="273"/>
            <ac:picMk id="18" creationId="{4100C9ED-4B59-4A55-9A49-AED52060E907}"/>
          </ac:picMkLst>
        </pc:picChg>
        <pc:picChg chg="add">
          <ac:chgData name="Madison U McCotter" userId="S::mccotter_madison_u@lilly.com::0eeb347f-3f01-4078-a473-4d868aa1ea0d" providerId="AD" clId="Web-{D05B0891-3A46-4212-AC44-A9522FA8D155}" dt="2020-05-30T02:36:04.197" v="69"/>
          <ac:picMkLst>
            <pc:docMk/>
            <pc:sldMk cId="1505608401" sldId="273"/>
            <ac:picMk id="23" creationId="{63AC3CC6-6498-44DC-8A2A-3BCA9A761D1D}"/>
          </ac:picMkLst>
        </pc:picChg>
      </pc:sldChg>
      <pc:sldChg chg="addSp delSp modSp new">
        <pc:chgData name="Madison U McCotter" userId="S::mccotter_madison_u@lilly.com::0eeb347f-3f01-4078-a473-4d868aa1ea0d" providerId="AD" clId="Web-{D05B0891-3A46-4212-AC44-A9522FA8D155}" dt="2020-05-30T03:17:14.701" v="143" actId="14100"/>
        <pc:sldMkLst>
          <pc:docMk/>
          <pc:sldMk cId="20673303" sldId="274"/>
        </pc:sldMkLst>
        <pc:spChg chg="mod">
          <ac:chgData name="Madison U McCotter" userId="S::mccotter_madison_u@lilly.com::0eeb347f-3f01-4078-a473-4d868aa1ea0d" providerId="AD" clId="Web-{D05B0891-3A46-4212-AC44-A9522FA8D155}" dt="2020-05-30T02:46:23.827" v="104" actId="20577"/>
          <ac:spMkLst>
            <pc:docMk/>
            <pc:sldMk cId="20673303" sldId="274"/>
            <ac:spMk id="2" creationId="{EE39DD69-ECBF-4CCB-A77A-223A611925D6}"/>
          </ac:spMkLst>
        </pc:spChg>
        <pc:spChg chg="del mod">
          <ac:chgData name="Madison U McCotter" userId="S::mccotter_madison_u@lilly.com::0eeb347f-3f01-4078-a473-4d868aa1ea0d" providerId="AD" clId="Web-{D05B0891-3A46-4212-AC44-A9522FA8D155}" dt="2020-05-30T02:55:40.988" v="115"/>
          <ac:spMkLst>
            <pc:docMk/>
            <pc:sldMk cId="20673303" sldId="274"/>
            <ac:spMk id="3" creationId="{ADF43765-4C50-43AA-94A5-841F99481C1D}"/>
          </ac:spMkLst>
        </pc:spChg>
        <pc:spChg chg="add del mod">
          <ac:chgData name="Madison U McCotter" userId="S::mccotter_madison_u@lilly.com::0eeb347f-3f01-4078-a473-4d868aa1ea0d" providerId="AD" clId="Web-{D05B0891-3A46-4212-AC44-A9522FA8D155}" dt="2020-05-30T03:06:11.680" v="116"/>
          <ac:spMkLst>
            <pc:docMk/>
            <pc:sldMk cId="20673303" sldId="274"/>
            <ac:spMk id="5" creationId="{F0C6AF47-DB32-4AAC-BEB7-14EB779AD4F2}"/>
          </ac:spMkLst>
        </pc:spChg>
        <pc:picChg chg="add mod ord">
          <ac:chgData name="Madison U McCotter" userId="S::mccotter_madison_u@lilly.com::0eeb347f-3f01-4078-a473-4d868aa1ea0d" providerId="AD" clId="Web-{D05B0891-3A46-4212-AC44-A9522FA8D155}" dt="2020-05-30T03:07:00.165" v="123" actId="14100"/>
          <ac:picMkLst>
            <pc:docMk/>
            <pc:sldMk cId="20673303" sldId="274"/>
            <ac:picMk id="6" creationId="{4B2874E7-D3C6-4921-B381-7243E5A83424}"/>
          </ac:picMkLst>
        </pc:picChg>
        <pc:picChg chg="add mod">
          <ac:chgData name="Madison U McCotter" userId="S::mccotter_madison_u@lilly.com::0eeb347f-3f01-4078-a473-4d868aa1ea0d" providerId="AD" clId="Web-{D05B0891-3A46-4212-AC44-A9522FA8D155}" dt="2020-05-30T03:17:11.451" v="142" actId="14100"/>
          <ac:picMkLst>
            <pc:docMk/>
            <pc:sldMk cId="20673303" sldId="274"/>
            <ac:picMk id="7" creationId="{E6E6C5B8-7BE3-4E40-B79C-534C1DA3880B}"/>
          </ac:picMkLst>
        </pc:picChg>
        <pc:picChg chg="add mod">
          <ac:chgData name="Madison U McCotter" userId="S::mccotter_madison_u@lilly.com::0eeb347f-3f01-4078-a473-4d868aa1ea0d" providerId="AD" clId="Web-{D05B0891-3A46-4212-AC44-A9522FA8D155}" dt="2020-05-30T03:17:14.701" v="143" actId="14100"/>
          <ac:picMkLst>
            <pc:docMk/>
            <pc:sldMk cId="20673303" sldId="274"/>
            <ac:picMk id="8" creationId="{66A7043E-E281-4E55-BCAE-BAED0D57D750}"/>
          </ac:picMkLst>
        </pc:picChg>
      </pc:sldChg>
    </pc:docChg>
  </pc:docChgLst>
  <pc:docChgLst>
    <pc:chgData name="Zoe Marie Hines" userId="6849f81d-dd42-4637-8c1f-7de7f6bcffdc" providerId="ADAL" clId="{65641221-AA98-45E9-909B-9B41D2DAB649}"/>
    <pc:docChg chg="undo redo custSel mod addSld delSld modSld sldOrd">
      <pc:chgData name="Zoe Marie Hines" userId="6849f81d-dd42-4637-8c1f-7de7f6bcffdc" providerId="ADAL" clId="{65641221-AA98-45E9-909B-9B41D2DAB649}" dt="2020-06-03T13:48:49.693" v="4660" actId="2696"/>
      <pc:docMkLst>
        <pc:docMk/>
      </pc:docMkLst>
      <pc:sldChg chg="modSp">
        <pc:chgData name="Zoe Marie Hines" userId="6849f81d-dd42-4637-8c1f-7de7f6bcffdc" providerId="ADAL" clId="{65641221-AA98-45E9-909B-9B41D2DAB649}" dt="2020-05-30T13:33:49.009" v="4583" actId="20577"/>
        <pc:sldMkLst>
          <pc:docMk/>
          <pc:sldMk cId="330880563" sldId="256"/>
        </pc:sldMkLst>
        <pc:spChg chg="mod">
          <ac:chgData name="Zoe Marie Hines" userId="6849f81d-dd42-4637-8c1f-7de7f6bcffdc" providerId="ADAL" clId="{65641221-AA98-45E9-909B-9B41D2DAB649}" dt="2020-05-30T13:33:49.009" v="4583" actId="20577"/>
          <ac:spMkLst>
            <pc:docMk/>
            <pc:sldMk cId="330880563" sldId="256"/>
            <ac:spMk id="2" creationId="{DD29E363-7D4F-48E3-BDE9-7CBF5005D1D5}"/>
          </ac:spMkLst>
        </pc:spChg>
      </pc:sldChg>
      <pc:sldChg chg="modSp add del ord">
        <pc:chgData name="Zoe Marie Hines" userId="6849f81d-dd42-4637-8c1f-7de7f6bcffdc" providerId="ADAL" clId="{65641221-AA98-45E9-909B-9B41D2DAB649}" dt="2020-05-30T03:39:54.480" v="4404" actId="2696"/>
        <pc:sldMkLst>
          <pc:docMk/>
          <pc:sldMk cId="4175815841" sldId="257"/>
        </pc:sldMkLst>
        <pc:spChg chg="mod">
          <ac:chgData name="Zoe Marie Hines" userId="6849f81d-dd42-4637-8c1f-7de7f6bcffdc" providerId="ADAL" clId="{65641221-AA98-45E9-909B-9B41D2DAB649}" dt="2020-05-29T13:25:35.060" v="132" actId="20577"/>
          <ac:spMkLst>
            <pc:docMk/>
            <pc:sldMk cId="4175815841" sldId="257"/>
            <ac:spMk id="2" creationId="{E955E5FE-BAAC-4118-B6F1-7B9DAEDABC68}"/>
          </ac:spMkLst>
        </pc:spChg>
      </pc:sldChg>
      <pc:sldChg chg="addSp modSp add">
        <pc:chgData name="Zoe Marie Hines" userId="6849f81d-dd42-4637-8c1f-7de7f6bcffdc" providerId="ADAL" clId="{65641221-AA98-45E9-909B-9B41D2DAB649}" dt="2020-05-30T04:36:24.718" v="4561" actId="207"/>
        <pc:sldMkLst>
          <pc:docMk/>
          <pc:sldMk cId="2386257904" sldId="258"/>
        </pc:sldMkLst>
        <pc:spChg chg="mod">
          <ac:chgData name="Zoe Marie Hines" userId="6849f81d-dd42-4637-8c1f-7de7f6bcffdc" providerId="ADAL" clId="{65641221-AA98-45E9-909B-9B41D2DAB649}" dt="2020-05-29T03:34:42.080" v="22" actId="20577"/>
          <ac:spMkLst>
            <pc:docMk/>
            <pc:sldMk cId="2386257904" sldId="258"/>
            <ac:spMk id="2" creationId="{029289B8-9AA4-43B8-A936-536BBFD2C7C4}"/>
          </ac:spMkLst>
        </pc:spChg>
        <pc:spChg chg="mod">
          <ac:chgData name="Zoe Marie Hines" userId="6849f81d-dd42-4637-8c1f-7de7f6bcffdc" providerId="ADAL" clId="{65641221-AA98-45E9-909B-9B41D2DAB649}" dt="2020-05-30T04:36:24.718" v="4561" actId="207"/>
          <ac:spMkLst>
            <pc:docMk/>
            <pc:sldMk cId="2386257904" sldId="258"/>
            <ac:spMk id="3" creationId="{08510E63-F855-413E-86F4-26A2BA37A3EC}"/>
          </ac:spMkLst>
        </pc:spChg>
        <pc:spChg chg="add mod">
          <ac:chgData name="Zoe Marie Hines" userId="6849f81d-dd42-4637-8c1f-7de7f6bcffdc" providerId="ADAL" clId="{65641221-AA98-45E9-909B-9B41D2DAB649}" dt="2020-05-29T20:46:33.076" v="283" actId="20577"/>
          <ac:spMkLst>
            <pc:docMk/>
            <pc:sldMk cId="2386257904" sldId="258"/>
            <ac:spMk id="5" creationId="{E19331DA-9AC1-4467-9BD4-715061AD2840}"/>
          </ac:spMkLst>
        </pc:spChg>
        <pc:picChg chg="add mod">
          <ac:chgData name="Zoe Marie Hines" userId="6849f81d-dd42-4637-8c1f-7de7f6bcffdc" providerId="ADAL" clId="{65641221-AA98-45E9-909B-9B41D2DAB649}" dt="2020-05-29T20:45:54.955" v="248" actId="1076"/>
          <ac:picMkLst>
            <pc:docMk/>
            <pc:sldMk cId="2386257904" sldId="258"/>
            <ac:picMk id="4" creationId="{4B960454-CF1E-40B5-8F3C-49C879267FF0}"/>
          </ac:picMkLst>
        </pc:picChg>
      </pc:sldChg>
      <pc:sldChg chg="addSp delSp modSp add mod setBg">
        <pc:chgData name="Zoe Marie Hines" userId="6849f81d-dd42-4637-8c1f-7de7f6bcffdc" providerId="ADAL" clId="{65641221-AA98-45E9-909B-9B41D2DAB649}" dt="2020-05-29T13:46:11.683" v="244" actId="207"/>
        <pc:sldMkLst>
          <pc:docMk/>
          <pc:sldMk cId="3289633225" sldId="259"/>
        </pc:sldMkLst>
        <pc:spChg chg="mod">
          <ac:chgData name="Zoe Marie Hines" userId="6849f81d-dd42-4637-8c1f-7de7f6bcffdc" providerId="ADAL" clId="{65641221-AA98-45E9-909B-9B41D2DAB649}" dt="2020-05-29T13:40:51.831" v="176" actId="26606"/>
          <ac:spMkLst>
            <pc:docMk/>
            <pc:sldMk cId="3289633225" sldId="259"/>
            <ac:spMk id="2" creationId="{A9E6DCBF-0B51-4244-BEBC-372F71C43645}"/>
          </ac:spMkLst>
        </pc:spChg>
        <pc:spChg chg="add del">
          <ac:chgData name="Zoe Marie Hines" userId="6849f81d-dd42-4637-8c1f-7de7f6bcffdc" providerId="ADAL" clId="{65641221-AA98-45E9-909B-9B41D2DAB649}" dt="2020-05-29T13:40:16.312" v="173"/>
          <ac:spMkLst>
            <pc:docMk/>
            <pc:sldMk cId="3289633225" sldId="259"/>
            <ac:spMk id="3" creationId="{9FEF6B1D-57AE-43BA-AADF-832EB59369B5}"/>
          </ac:spMkLst>
        </pc:spChg>
        <pc:spChg chg="add del">
          <ac:chgData name="Zoe Marie Hines" userId="6849f81d-dd42-4637-8c1f-7de7f6bcffdc" providerId="ADAL" clId="{65641221-AA98-45E9-909B-9B41D2DAB649}" dt="2020-05-29T13:40:04.508" v="172"/>
          <ac:spMkLst>
            <pc:docMk/>
            <pc:sldMk cId="3289633225" sldId="259"/>
            <ac:spMk id="4" creationId="{2DA73C6B-BA14-489D-9A30-53B5FF676266}"/>
          </ac:spMkLst>
        </pc:spChg>
        <pc:spChg chg="add del">
          <ac:chgData name="Zoe Marie Hines" userId="6849f81d-dd42-4637-8c1f-7de7f6bcffdc" providerId="ADAL" clId="{65641221-AA98-45E9-909B-9B41D2DAB649}" dt="2020-05-29T13:40:51.831" v="176" actId="26606"/>
          <ac:spMkLst>
            <pc:docMk/>
            <pc:sldMk cId="3289633225" sldId="259"/>
            <ac:spMk id="5" creationId="{5A2AE259-6DCB-4C60-AB79-CFB35D1511AA}"/>
          </ac:spMkLst>
        </pc:spChg>
        <pc:spChg chg="add">
          <ac:chgData name="Zoe Marie Hines" userId="6849f81d-dd42-4637-8c1f-7de7f6bcffdc" providerId="ADAL" clId="{65641221-AA98-45E9-909B-9B41D2DAB649}" dt="2020-05-29T13:40:51.831" v="176" actId="26606"/>
          <ac:spMkLst>
            <pc:docMk/>
            <pc:sldMk cId="3289633225" sldId="259"/>
            <ac:spMk id="10" creationId="{4B0FA309-807F-4C17-98EF-A3BA7388E213}"/>
          </ac:spMkLst>
        </pc:spChg>
        <pc:spChg chg="add del">
          <ac:chgData name="Zoe Marie Hines" userId="6849f81d-dd42-4637-8c1f-7de7f6bcffdc" providerId="ADAL" clId="{65641221-AA98-45E9-909B-9B41D2DAB649}" dt="2020-05-29T13:40:51.805" v="175" actId="26606"/>
          <ac:spMkLst>
            <pc:docMk/>
            <pc:sldMk cId="3289633225" sldId="259"/>
            <ac:spMk id="11" creationId="{EF80DE4C-0C31-4F4F-BA78-30C6E52FDE4E}"/>
          </ac:spMkLst>
        </pc:spChg>
        <pc:spChg chg="add">
          <ac:chgData name="Zoe Marie Hines" userId="6849f81d-dd42-4637-8c1f-7de7f6bcffdc" providerId="ADAL" clId="{65641221-AA98-45E9-909B-9B41D2DAB649}" dt="2020-05-29T13:40:51.831" v="176" actId="26606"/>
          <ac:spMkLst>
            <pc:docMk/>
            <pc:sldMk cId="3289633225" sldId="259"/>
            <ac:spMk id="14" creationId="{C8FA1749-B91A-40E7-AD01-0B9C9C6AF74E}"/>
          </ac:spMkLst>
        </pc:spChg>
        <pc:spChg chg="add del">
          <ac:chgData name="Zoe Marie Hines" userId="6849f81d-dd42-4637-8c1f-7de7f6bcffdc" providerId="ADAL" clId="{65641221-AA98-45E9-909B-9B41D2DAB649}" dt="2020-05-29T13:40:51.805" v="175" actId="26606"/>
          <ac:spMkLst>
            <pc:docMk/>
            <pc:sldMk cId="3289633225" sldId="259"/>
            <ac:spMk id="15" creationId="{0663CEEF-E862-497E-8B58-D5FC7B598AE2}"/>
          </ac:spMkLst>
        </pc:spChg>
        <pc:spChg chg="add">
          <ac:chgData name="Zoe Marie Hines" userId="6849f81d-dd42-4637-8c1f-7de7f6bcffdc" providerId="ADAL" clId="{65641221-AA98-45E9-909B-9B41D2DAB649}" dt="2020-05-29T13:40:51.831" v="176" actId="26606"/>
          <ac:spMkLst>
            <pc:docMk/>
            <pc:sldMk cId="3289633225" sldId="259"/>
            <ac:spMk id="18" creationId="{700676C8-6DE8-47DD-9A23-D42063A12E10}"/>
          </ac:spMkLst>
        </pc:spChg>
        <pc:spChg chg="add del">
          <ac:chgData name="Zoe Marie Hines" userId="6849f81d-dd42-4637-8c1f-7de7f6bcffdc" providerId="ADAL" clId="{65641221-AA98-45E9-909B-9B41D2DAB649}" dt="2020-05-29T13:40:51.805" v="175" actId="26606"/>
          <ac:spMkLst>
            <pc:docMk/>
            <pc:sldMk cId="3289633225" sldId="259"/>
            <ac:spMk id="19" creationId="{F238B29C-0945-4ED7-825C-2662C6957772}"/>
          </ac:spMkLst>
        </pc:spChg>
        <pc:spChg chg="add mod">
          <ac:chgData name="Zoe Marie Hines" userId="6849f81d-dd42-4637-8c1f-7de7f6bcffdc" providerId="ADAL" clId="{65641221-AA98-45E9-909B-9B41D2DAB649}" dt="2020-05-29T13:46:11.683" v="244" actId="207"/>
          <ac:spMkLst>
            <pc:docMk/>
            <pc:sldMk cId="3289633225" sldId="259"/>
            <ac:spMk id="21" creationId="{5A2AE259-6DCB-4C60-AB79-CFB35D1511AA}"/>
          </ac:spMkLst>
        </pc:spChg>
        <pc:graphicFrameChg chg="add del">
          <ac:chgData name="Zoe Marie Hines" userId="6849f81d-dd42-4637-8c1f-7de7f6bcffdc" providerId="ADAL" clId="{65641221-AA98-45E9-909B-9B41D2DAB649}" dt="2020-05-29T13:40:51.805" v="175" actId="26606"/>
          <ac:graphicFrameMkLst>
            <pc:docMk/>
            <pc:sldMk cId="3289633225" sldId="259"/>
            <ac:graphicFrameMk id="7" creationId="{653CD13E-94E4-454E-8BD2-11925F1F831C}"/>
          </ac:graphicFrameMkLst>
        </pc:graphicFrameChg>
        <pc:picChg chg="add">
          <ac:chgData name="Zoe Marie Hines" userId="6849f81d-dd42-4637-8c1f-7de7f6bcffdc" providerId="ADAL" clId="{65641221-AA98-45E9-909B-9B41D2DAB649}" dt="2020-05-29T13:40:51.831" v="176" actId="26606"/>
          <ac:picMkLst>
            <pc:docMk/>
            <pc:sldMk cId="3289633225" sldId="259"/>
            <ac:picMk id="12" creationId="{2642A87B-CAE9-4F8F-B293-28388E45D9EE}"/>
          </ac:picMkLst>
        </pc:picChg>
        <pc:picChg chg="add del">
          <ac:chgData name="Zoe Marie Hines" userId="6849f81d-dd42-4637-8c1f-7de7f6bcffdc" providerId="ADAL" clId="{65641221-AA98-45E9-909B-9B41D2DAB649}" dt="2020-05-29T13:40:51.805" v="175" actId="26606"/>
          <ac:picMkLst>
            <pc:docMk/>
            <pc:sldMk cId="3289633225" sldId="259"/>
            <ac:picMk id="13" creationId="{3799E698-FF9B-4101-95EF-59189E5D012E}"/>
          </ac:picMkLst>
        </pc:picChg>
        <pc:picChg chg="add">
          <ac:chgData name="Zoe Marie Hines" userId="6849f81d-dd42-4637-8c1f-7de7f6bcffdc" providerId="ADAL" clId="{65641221-AA98-45E9-909B-9B41D2DAB649}" dt="2020-05-29T13:40:51.831" v="176" actId="26606"/>
          <ac:picMkLst>
            <pc:docMk/>
            <pc:sldMk cId="3289633225" sldId="259"/>
            <ac:picMk id="16" creationId="{3B7A934F-FFF7-4353-83D3-4EF66E93EEF8}"/>
          </ac:picMkLst>
        </pc:picChg>
        <pc:picChg chg="add del">
          <ac:chgData name="Zoe Marie Hines" userId="6849f81d-dd42-4637-8c1f-7de7f6bcffdc" providerId="ADAL" clId="{65641221-AA98-45E9-909B-9B41D2DAB649}" dt="2020-05-29T13:40:51.805" v="175" actId="26606"/>
          <ac:picMkLst>
            <pc:docMk/>
            <pc:sldMk cId="3289633225" sldId="259"/>
            <ac:picMk id="17" creationId="{F62DE490-9B76-4FCB-B722-75055E30A00A}"/>
          </ac:picMkLst>
        </pc:picChg>
      </pc:sldChg>
      <pc:sldChg chg="addSp delSp modSp add">
        <pc:chgData name="Zoe Marie Hines" userId="6849f81d-dd42-4637-8c1f-7de7f6bcffdc" providerId="ADAL" clId="{65641221-AA98-45E9-909B-9B41D2DAB649}" dt="2020-05-30T01:24:50.377" v="3322" actId="20577"/>
        <pc:sldMkLst>
          <pc:docMk/>
          <pc:sldMk cId="859230837" sldId="260"/>
        </pc:sldMkLst>
        <pc:spChg chg="mod">
          <ac:chgData name="Zoe Marie Hines" userId="6849f81d-dd42-4637-8c1f-7de7f6bcffdc" providerId="ADAL" clId="{65641221-AA98-45E9-909B-9B41D2DAB649}" dt="2020-05-29T22:31:39.629" v="1410" actId="20577"/>
          <ac:spMkLst>
            <pc:docMk/>
            <pc:sldMk cId="859230837" sldId="260"/>
            <ac:spMk id="2" creationId="{00A7737C-AB70-46B0-B371-4E28AF5E4761}"/>
          </ac:spMkLst>
        </pc:spChg>
        <pc:spChg chg="del">
          <ac:chgData name="Zoe Marie Hines" userId="6849f81d-dd42-4637-8c1f-7de7f6bcffdc" providerId="ADAL" clId="{65641221-AA98-45E9-909B-9B41D2DAB649}" dt="2020-05-29T22:32:16.938" v="1411"/>
          <ac:spMkLst>
            <pc:docMk/>
            <pc:sldMk cId="859230837" sldId="260"/>
            <ac:spMk id="3" creationId="{92F4BDCB-3BAC-440B-90F9-F1F8F074DE65}"/>
          </ac:spMkLst>
        </pc:spChg>
        <pc:spChg chg="add mod">
          <ac:chgData name="Zoe Marie Hines" userId="6849f81d-dd42-4637-8c1f-7de7f6bcffdc" providerId="ADAL" clId="{65641221-AA98-45E9-909B-9B41D2DAB649}" dt="2020-05-30T01:24:50.377" v="3322" actId="20577"/>
          <ac:spMkLst>
            <pc:docMk/>
            <pc:sldMk cId="859230837" sldId="260"/>
            <ac:spMk id="4" creationId="{A487AD93-B5ED-4751-A95B-495028EDB08B}"/>
          </ac:spMkLst>
        </pc:spChg>
        <pc:spChg chg="add mod">
          <ac:chgData name="Zoe Marie Hines" userId="6849f81d-dd42-4637-8c1f-7de7f6bcffdc" providerId="ADAL" clId="{65641221-AA98-45E9-909B-9B41D2DAB649}" dt="2020-05-29T23:05:27.706" v="1972" actId="1038"/>
          <ac:spMkLst>
            <pc:docMk/>
            <pc:sldMk cId="859230837" sldId="260"/>
            <ac:spMk id="5" creationId="{640D22FF-BF8B-486A-9FE0-A8182AFF0BEE}"/>
          </ac:spMkLst>
        </pc:spChg>
        <pc:picChg chg="add mod">
          <ac:chgData name="Zoe Marie Hines" userId="6849f81d-dd42-4637-8c1f-7de7f6bcffdc" providerId="ADAL" clId="{65641221-AA98-45E9-909B-9B41D2DAB649}" dt="2020-05-29T22:47:45.308" v="1829" actId="1035"/>
          <ac:picMkLst>
            <pc:docMk/>
            <pc:sldMk cId="859230837" sldId="260"/>
            <ac:picMk id="6" creationId="{BB8C0B79-1250-4EDD-913C-D16DA310512E}"/>
          </ac:picMkLst>
        </pc:picChg>
      </pc:sldChg>
      <pc:sldChg chg="addSp delSp modSp add">
        <pc:chgData name="Zoe Marie Hines" userId="6849f81d-dd42-4637-8c1f-7de7f6bcffdc" providerId="ADAL" clId="{65641221-AA98-45E9-909B-9B41D2DAB649}" dt="2020-05-30T04:37:17.624" v="4572" actId="20577"/>
        <pc:sldMkLst>
          <pc:docMk/>
          <pc:sldMk cId="3261876240" sldId="261"/>
        </pc:sldMkLst>
        <pc:spChg chg="mod">
          <ac:chgData name="Zoe Marie Hines" userId="6849f81d-dd42-4637-8c1f-7de7f6bcffdc" providerId="ADAL" clId="{65641221-AA98-45E9-909B-9B41D2DAB649}" dt="2020-05-29T03:43:55.856" v="63" actId="20577"/>
          <ac:spMkLst>
            <pc:docMk/>
            <pc:sldMk cId="3261876240" sldId="261"/>
            <ac:spMk id="2" creationId="{B2E8F83C-AFAD-4D89-A001-96D1AC8AE2D7}"/>
          </ac:spMkLst>
        </pc:spChg>
        <pc:spChg chg="del">
          <ac:chgData name="Zoe Marie Hines" userId="6849f81d-dd42-4637-8c1f-7de7f6bcffdc" providerId="ADAL" clId="{65641221-AA98-45E9-909B-9B41D2DAB649}" dt="2020-05-29T22:00:06.406" v="880"/>
          <ac:spMkLst>
            <pc:docMk/>
            <pc:sldMk cId="3261876240" sldId="261"/>
            <ac:spMk id="3" creationId="{161AFCBA-02E6-4C84-848A-E1051C4BAE42}"/>
          </ac:spMkLst>
        </pc:spChg>
        <pc:spChg chg="add del mod">
          <ac:chgData name="Zoe Marie Hines" userId="6849f81d-dd42-4637-8c1f-7de7f6bcffdc" providerId="ADAL" clId="{65641221-AA98-45E9-909B-9B41D2DAB649}" dt="2020-05-29T22:00:10.521" v="881"/>
          <ac:spMkLst>
            <pc:docMk/>
            <pc:sldMk cId="3261876240" sldId="261"/>
            <ac:spMk id="4" creationId="{658A055F-2C1B-4B89-A0FC-8EA1E91FAB10}"/>
          </ac:spMkLst>
        </pc:spChg>
        <pc:spChg chg="add del mod">
          <ac:chgData name="Zoe Marie Hines" userId="6849f81d-dd42-4637-8c1f-7de7f6bcffdc" providerId="ADAL" clId="{65641221-AA98-45E9-909B-9B41D2DAB649}" dt="2020-05-29T22:00:10.521" v="881"/>
          <ac:spMkLst>
            <pc:docMk/>
            <pc:sldMk cId="3261876240" sldId="261"/>
            <ac:spMk id="5" creationId="{B561E1BD-EFA4-448F-9FD7-E177F64C2710}"/>
          </ac:spMkLst>
        </pc:spChg>
        <pc:spChg chg="add del mod">
          <ac:chgData name="Zoe Marie Hines" userId="6849f81d-dd42-4637-8c1f-7de7f6bcffdc" providerId="ADAL" clId="{65641221-AA98-45E9-909B-9B41D2DAB649}" dt="2020-05-29T22:00:10.521" v="881"/>
          <ac:spMkLst>
            <pc:docMk/>
            <pc:sldMk cId="3261876240" sldId="261"/>
            <ac:spMk id="6" creationId="{14285FBE-0AF0-4883-A336-9378E1167392}"/>
          </ac:spMkLst>
        </pc:spChg>
        <pc:spChg chg="add del mod">
          <ac:chgData name="Zoe Marie Hines" userId="6849f81d-dd42-4637-8c1f-7de7f6bcffdc" providerId="ADAL" clId="{65641221-AA98-45E9-909B-9B41D2DAB649}" dt="2020-05-29T22:00:10.521" v="881"/>
          <ac:spMkLst>
            <pc:docMk/>
            <pc:sldMk cId="3261876240" sldId="261"/>
            <ac:spMk id="7" creationId="{EEE20629-0D8B-4B23-B3E7-AD06423D8CBC}"/>
          </ac:spMkLst>
        </pc:spChg>
        <pc:spChg chg="add mod">
          <ac:chgData name="Zoe Marie Hines" userId="6849f81d-dd42-4637-8c1f-7de7f6bcffdc" providerId="ADAL" clId="{65641221-AA98-45E9-909B-9B41D2DAB649}" dt="2020-05-30T04:37:17.624" v="4572" actId="20577"/>
          <ac:spMkLst>
            <pc:docMk/>
            <pc:sldMk cId="3261876240" sldId="261"/>
            <ac:spMk id="8" creationId="{C3AF8EEF-D7CE-438B-902C-59D88F3FF1C9}"/>
          </ac:spMkLst>
        </pc:spChg>
        <pc:spChg chg="add mod">
          <ac:chgData name="Zoe Marie Hines" userId="6849f81d-dd42-4637-8c1f-7de7f6bcffdc" providerId="ADAL" clId="{65641221-AA98-45E9-909B-9B41D2DAB649}" dt="2020-05-29T23:17:35.197" v="2314" actId="20577"/>
          <ac:spMkLst>
            <pc:docMk/>
            <pc:sldMk cId="3261876240" sldId="261"/>
            <ac:spMk id="9" creationId="{C799CF7A-6F3B-49B5-AAEC-A043AD31C347}"/>
          </ac:spMkLst>
        </pc:spChg>
        <pc:picChg chg="add mod modCrop">
          <ac:chgData name="Zoe Marie Hines" userId="6849f81d-dd42-4637-8c1f-7de7f6bcffdc" providerId="ADAL" clId="{65641221-AA98-45E9-909B-9B41D2DAB649}" dt="2020-05-29T23:16:59.894" v="2294" actId="1076"/>
          <ac:picMkLst>
            <pc:docMk/>
            <pc:sldMk cId="3261876240" sldId="261"/>
            <ac:picMk id="10" creationId="{66334CBB-5666-48A1-8D19-94479F61B4FE}"/>
          </ac:picMkLst>
        </pc:picChg>
      </pc:sldChg>
      <pc:sldChg chg="modSp add ord">
        <pc:chgData name="Zoe Marie Hines" userId="6849f81d-dd42-4637-8c1f-7de7f6bcffdc" providerId="ADAL" clId="{65641221-AA98-45E9-909B-9B41D2DAB649}" dt="2020-05-30T01:00:00.997" v="3076" actId="5793"/>
        <pc:sldMkLst>
          <pc:docMk/>
          <pc:sldMk cId="1559553290" sldId="262"/>
        </pc:sldMkLst>
        <pc:spChg chg="mod">
          <ac:chgData name="Zoe Marie Hines" userId="6849f81d-dd42-4637-8c1f-7de7f6bcffdc" providerId="ADAL" clId="{65641221-AA98-45E9-909B-9B41D2DAB649}" dt="2020-05-29T03:44:57.637" v="79" actId="20577"/>
          <ac:spMkLst>
            <pc:docMk/>
            <pc:sldMk cId="1559553290" sldId="262"/>
            <ac:spMk id="2" creationId="{067681CB-736E-4A19-A745-BFD365322ED8}"/>
          </ac:spMkLst>
        </pc:spChg>
        <pc:spChg chg="mod">
          <ac:chgData name="Zoe Marie Hines" userId="6849f81d-dd42-4637-8c1f-7de7f6bcffdc" providerId="ADAL" clId="{65641221-AA98-45E9-909B-9B41D2DAB649}" dt="2020-05-30T01:00:00.997" v="3076" actId="5793"/>
          <ac:spMkLst>
            <pc:docMk/>
            <pc:sldMk cId="1559553290" sldId="262"/>
            <ac:spMk id="3" creationId="{ECA108A1-F209-481F-8CE9-AAECB1B3D438}"/>
          </ac:spMkLst>
        </pc:spChg>
      </pc:sldChg>
      <pc:sldChg chg="addSp delSp modSp add">
        <pc:chgData name="Zoe Marie Hines" userId="6849f81d-dd42-4637-8c1f-7de7f6bcffdc" providerId="ADAL" clId="{65641221-AA98-45E9-909B-9B41D2DAB649}" dt="2020-05-30T04:37:37.613" v="4575" actId="313"/>
        <pc:sldMkLst>
          <pc:docMk/>
          <pc:sldMk cId="3290778061" sldId="263"/>
        </pc:sldMkLst>
        <pc:spChg chg="mod">
          <ac:chgData name="Zoe Marie Hines" userId="6849f81d-dd42-4637-8c1f-7de7f6bcffdc" providerId="ADAL" clId="{65641221-AA98-45E9-909B-9B41D2DAB649}" dt="2020-05-29T23:23:14.406" v="2460" actId="20577"/>
          <ac:spMkLst>
            <pc:docMk/>
            <pc:sldMk cId="3290778061" sldId="263"/>
            <ac:spMk id="2" creationId="{B11416E1-754F-476C-8532-C8613D369FE1}"/>
          </ac:spMkLst>
        </pc:spChg>
        <pc:spChg chg="del mod">
          <ac:chgData name="Zoe Marie Hines" userId="6849f81d-dd42-4637-8c1f-7de7f6bcffdc" providerId="ADAL" clId="{65641221-AA98-45E9-909B-9B41D2DAB649}" dt="2020-05-29T23:23:46.201" v="2462"/>
          <ac:spMkLst>
            <pc:docMk/>
            <pc:sldMk cId="3290778061" sldId="263"/>
            <ac:spMk id="3" creationId="{1CCCC11A-6FD6-47DB-A6F3-95B799FACA4E}"/>
          </ac:spMkLst>
        </pc:spChg>
        <pc:spChg chg="add del mod">
          <ac:chgData name="Zoe Marie Hines" userId="6849f81d-dd42-4637-8c1f-7de7f6bcffdc" providerId="ADAL" clId="{65641221-AA98-45E9-909B-9B41D2DAB649}" dt="2020-05-29T23:33:27.387" v="2854"/>
          <ac:spMkLst>
            <pc:docMk/>
            <pc:sldMk cId="3290778061" sldId="263"/>
            <ac:spMk id="4" creationId="{D29E5D42-AD97-42C8-9D1E-F162450E3A7C}"/>
          </ac:spMkLst>
        </pc:spChg>
        <pc:spChg chg="add mod">
          <ac:chgData name="Zoe Marie Hines" userId="6849f81d-dd42-4637-8c1f-7de7f6bcffdc" providerId="ADAL" clId="{65641221-AA98-45E9-909B-9B41D2DAB649}" dt="2020-05-30T04:37:37.613" v="4575" actId="313"/>
          <ac:spMkLst>
            <pc:docMk/>
            <pc:sldMk cId="3290778061" sldId="263"/>
            <ac:spMk id="5" creationId="{2505E229-51E5-4151-995A-E8B190B51D72}"/>
          </ac:spMkLst>
        </pc:spChg>
        <pc:spChg chg="add del">
          <ac:chgData name="Zoe Marie Hines" userId="6849f81d-dd42-4637-8c1f-7de7f6bcffdc" providerId="ADAL" clId="{65641221-AA98-45E9-909B-9B41D2DAB649}" dt="2020-05-29T23:27:44.281" v="2642"/>
          <ac:spMkLst>
            <pc:docMk/>
            <pc:sldMk cId="3290778061" sldId="263"/>
            <ac:spMk id="6" creationId="{1EC0BEC8-DF20-45EC-B5B1-B06257163622}"/>
          </ac:spMkLst>
        </pc:spChg>
        <pc:spChg chg="add del mod">
          <ac:chgData name="Zoe Marie Hines" userId="6849f81d-dd42-4637-8c1f-7de7f6bcffdc" providerId="ADAL" clId="{65641221-AA98-45E9-909B-9B41D2DAB649}" dt="2020-05-29T23:28:23.114" v="2648"/>
          <ac:spMkLst>
            <pc:docMk/>
            <pc:sldMk cId="3290778061" sldId="263"/>
            <ac:spMk id="7" creationId="{132FA4CE-ECA5-4935-8317-61EC74E65B61}"/>
          </ac:spMkLst>
        </pc:spChg>
        <pc:spChg chg="add del">
          <ac:chgData name="Zoe Marie Hines" userId="6849f81d-dd42-4637-8c1f-7de7f6bcffdc" providerId="ADAL" clId="{65641221-AA98-45E9-909B-9B41D2DAB649}" dt="2020-05-29T23:28:06.865" v="2645"/>
          <ac:spMkLst>
            <pc:docMk/>
            <pc:sldMk cId="3290778061" sldId="263"/>
            <ac:spMk id="8" creationId="{22FD441A-6A1D-41D8-AABA-6E61C7948CE9}"/>
          </ac:spMkLst>
        </pc:spChg>
        <pc:spChg chg="add del">
          <ac:chgData name="Zoe Marie Hines" userId="6849f81d-dd42-4637-8c1f-7de7f6bcffdc" providerId="ADAL" clId="{65641221-AA98-45E9-909B-9B41D2DAB649}" dt="2020-05-29T23:28:32.837" v="2650"/>
          <ac:spMkLst>
            <pc:docMk/>
            <pc:sldMk cId="3290778061" sldId="263"/>
            <ac:spMk id="9" creationId="{66CDA62A-E176-4887-A61D-F8FCDA18473A}"/>
          </ac:spMkLst>
        </pc:spChg>
        <pc:spChg chg="add del">
          <ac:chgData name="Zoe Marie Hines" userId="6849f81d-dd42-4637-8c1f-7de7f6bcffdc" providerId="ADAL" clId="{65641221-AA98-45E9-909B-9B41D2DAB649}" dt="2020-05-29T23:28:36.015" v="2652"/>
          <ac:spMkLst>
            <pc:docMk/>
            <pc:sldMk cId="3290778061" sldId="263"/>
            <ac:spMk id="10" creationId="{9581D1A2-A643-4EC9-8833-FAD5554C10F5}"/>
          </ac:spMkLst>
        </pc:spChg>
        <pc:spChg chg="add mod">
          <ac:chgData name="Zoe Marie Hines" userId="6849f81d-dd42-4637-8c1f-7de7f6bcffdc" providerId="ADAL" clId="{65641221-AA98-45E9-909B-9B41D2DAB649}" dt="2020-05-30T01:30:36.084" v="3428" actId="1076"/>
          <ac:spMkLst>
            <pc:docMk/>
            <pc:sldMk cId="3290778061" sldId="263"/>
            <ac:spMk id="13" creationId="{E5534389-C644-43D0-87DB-46A8F52DEF63}"/>
          </ac:spMkLst>
        </pc:spChg>
        <pc:spChg chg="add mod">
          <ac:chgData name="Zoe Marie Hines" userId="6849f81d-dd42-4637-8c1f-7de7f6bcffdc" providerId="ADAL" clId="{65641221-AA98-45E9-909B-9B41D2DAB649}" dt="2020-05-30T01:30:42.100" v="3429" actId="1076"/>
          <ac:spMkLst>
            <pc:docMk/>
            <pc:sldMk cId="3290778061" sldId="263"/>
            <ac:spMk id="14" creationId="{F9B8D228-262E-4EFF-8BF8-3F5BCB9951C0}"/>
          </ac:spMkLst>
        </pc:spChg>
        <pc:picChg chg="add mod">
          <ac:chgData name="Zoe Marie Hines" userId="6849f81d-dd42-4637-8c1f-7de7f6bcffdc" providerId="ADAL" clId="{65641221-AA98-45E9-909B-9B41D2DAB649}" dt="2020-05-30T01:30:42.100" v="3429" actId="1076"/>
          <ac:picMkLst>
            <pc:docMk/>
            <pc:sldMk cId="3290778061" sldId="263"/>
            <ac:picMk id="11" creationId="{00926112-D8F6-4A63-A690-A465E651AD09}"/>
          </ac:picMkLst>
        </pc:picChg>
        <pc:picChg chg="add mod">
          <ac:chgData name="Zoe Marie Hines" userId="6849f81d-dd42-4637-8c1f-7de7f6bcffdc" providerId="ADAL" clId="{65641221-AA98-45E9-909B-9B41D2DAB649}" dt="2020-05-30T01:30:36.084" v="3428" actId="1076"/>
          <ac:picMkLst>
            <pc:docMk/>
            <pc:sldMk cId="3290778061" sldId="263"/>
            <ac:picMk id="12" creationId="{7373517A-78E9-4207-8A0E-091B053E162C}"/>
          </ac:picMkLst>
        </pc:picChg>
      </pc:sldChg>
      <pc:sldChg chg="addSp modSp add ord">
        <pc:chgData name="Zoe Marie Hines" userId="6849f81d-dd42-4637-8c1f-7de7f6bcffdc" providerId="ADAL" clId="{65641221-AA98-45E9-909B-9B41D2DAB649}" dt="2020-05-30T01:25:37.905" v="3357" actId="1036"/>
        <pc:sldMkLst>
          <pc:docMk/>
          <pc:sldMk cId="35055219" sldId="264"/>
        </pc:sldMkLst>
        <pc:spChg chg="mod">
          <ac:chgData name="Zoe Marie Hines" userId="6849f81d-dd42-4637-8c1f-7de7f6bcffdc" providerId="ADAL" clId="{65641221-AA98-45E9-909B-9B41D2DAB649}" dt="2020-05-29T03:48:06.892" v="106" actId="20577"/>
          <ac:spMkLst>
            <pc:docMk/>
            <pc:sldMk cId="35055219" sldId="264"/>
            <ac:spMk id="2" creationId="{308FCA4B-BFAB-4B6B-9610-040514EAD60A}"/>
          </ac:spMkLst>
        </pc:spChg>
        <pc:spChg chg="mod">
          <ac:chgData name="Zoe Marie Hines" userId="6849f81d-dd42-4637-8c1f-7de7f6bcffdc" providerId="ADAL" clId="{65641221-AA98-45E9-909B-9B41D2DAB649}" dt="2020-05-30T01:25:32.656" v="3344" actId="1036"/>
          <ac:spMkLst>
            <pc:docMk/>
            <pc:sldMk cId="35055219" sldId="264"/>
            <ac:spMk id="3" creationId="{29B5222E-4EB3-4D2A-BA80-644536CDC9C6}"/>
          </ac:spMkLst>
        </pc:spChg>
        <pc:spChg chg="add mod">
          <ac:chgData name="Zoe Marie Hines" userId="6849f81d-dd42-4637-8c1f-7de7f6bcffdc" providerId="ADAL" clId="{65641221-AA98-45E9-909B-9B41D2DAB649}" dt="2020-05-30T01:25:37.905" v="3357" actId="1036"/>
          <ac:spMkLst>
            <pc:docMk/>
            <pc:sldMk cId="35055219" sldId="264"/>
            <ac:spMk id="4" creationId="{3B5CAC7C-C160-4C2B-9948-416D3F488E2C}"/>
          </ac:spMkLst>
        </pc:spChg>
        <pc:picChg chg="add mod">
          <ac:chgData name="Zoe Marie Hines" userId="6849f81d-dd42-4637-8c1f-7de7f6bcffdc" providerId="ADAL" clId="{65641221-AA98-45E9-909B-9B41D2DAB649}" dt="2020-05-30T01:13:39.080" v="3217" actId="1076"/>
          <ac:picMkLst>
            <pc:docMk/>
            <pc:sldMk cId="35055219" sldId="264"/>
            <ac:picMk id="5" creationId="{828C17FD-5C54-4F6F-87B3-EB92F352B096}"/>
          </ac:picMkLst>
        </pc:picChg>
      </pc:sldChg>
      <pc:sldChg chg="addSp delSp modSp add ord">
        <pc:chgData name="Zoe Marie Hines" userId="6849f81d-dd42-4637-8c1f-7de7f6bcffdc" providerId="ADAL" clId="{65641221-AA98-45E9-909B-9B41D2DAB649}" dt="2020-05-30T04:34:20.899" v="4560" actId="1076"/>
        <pc:sldMkLst>
          <pc:docMk/>
          <pc:sldMk cId="1831185464" sldId="265"/>
        </pc:sldMkLst>
        <pc:spChg chg="mod">
          <ac:chgData name="Zoe Marie Hines" userId="6849f81d-dd42-4637-8c1f-7de7f6bcffdc" providerId="ADAL" clId="{65641221-AA98-45E9-909B-9B41D2DAB649}" dt="2020-05-30T01:32:28.628" v="3436" actId="20577"/>
          <ac:spMkLst>
            <pc:docMk/>
            <pc:sldMk cId="1831185464" sldId="265"/>
            <ac:spMk id="2" creationId="{AEC3EDE3-7A43-413F-AE2F-0C2F563639A1}"/>
          </ac:spMkLst>
        </pc:spChg>
        <pc:spChg chg="del">
          <ac:chgData name="Zoe Marie Hines" userId="6849f81d-dd42-4637-8c1f-7de7f6bcffdc" providerId="ADAL" clId="{65641221-AA98-45E9-909B-9B41D2DAB649}" dt="2020-05-30T01:32:31.866" v="3437"/>
          <ac:spMkLst>
            <pc:docMk/>
            <pc:sldMk cId="1831185464" sldId="265"/>
            <ac:spMk id="3" creationId="{B344C128-D81F-4A4D-B7E8-FDD35DEC76FD}"/>
          </ac:spMkLst>
        </pc:spChg>
        <pc:spChg chg="add mod">
          <ac:chgData name="Zoe Marie Hines" userId="6849f81d-dd42-4637-8c1f-7de7f6bcffdc" providerId="ADAL" clId="{65641221-AA98-45E9-909B-9B41D2DAB649}" dt="2020-05-30T04:34:11.764" v="4559" actId="1076"/>
          <ac:spMkLst>
            <pc:docMk/>
            <pc:sldMk cId="1831185464" sldId="265"/>
            <ac:spMk id="4" creationId="{238EBBAD-AA25-4F56-9913-A5BDB584D6E6}"/>
          </ac:spMkLst>
        </pc:spChg>
        <pc:spChg chg="add mod">
          <ac:chgData name="Zoe Marie Hines" userId="6849f81d-dd42-4637-8c1f-7de7f6bcffdc" providerId="ADAL" clId="{65641221-AA98-45E9-909B-9B41D2DAB649}" dt="2020-05-30T04:34:20.899" v="4560" actId="1076"/>
          <ac:spMkLst>
            <pc:docMk/>
            <pc:sldMk cId="1831185464" sldId="265"/>
            <ac:spMk id="5" creationId="{6445E07B-2985-480A-9135-1E01EE640564}"/>
          </ac:spMkLst>
        </pc:spChg>
      </pc:sldChg>
      <pc:sldChg chg="addSp delSp modSp add ord">
        <pc:chgData name="Zoe Marie Hines" userId="6849f81d-dd42-4637-8c1f-7de7f6bcffdc" providerId="ADAL" clId="{65641221-AA98-45E9-909B-9B41D2DAB649}" dt="2020-05-30T03:41:27.192" v="4515" actId="1038"/>
        <pc:sldMkLst>
          <pc:docMk/>
          <pc:sldMk cId="1657525997" sldId="266"/>
        </pc:sldMkLst>
        <pc:spChg chg="mod">
          <ac:chgData name="Zoe Marie Hines" userId="6849f81d-dd42-4637-8c1f-7de7f6bcffdc" providerId="ADAL" clId="{65641221-AA98-45E9-909B-9B41D2DAB649}" dt="2020-05-30T01:55:47.198" v="3606" actId="20577"/>
          <ac:spMkLst>
            <pc:docMk/>
            <pc:sldMk cId="1657525997" sldId="266"/>
            <ac:spMk id="2" creationId="{D33E23DD-9F5B-4CFB-B056-750267E045AB}"/>
          </ac:spMkLst>
        </pc:spChg>
        <pc:spChg chg="add del">
          <ac:chgData name="Zoe Marie Hines" userId="6849f81d-dd42-4637-8c1f-7de7f6bcffdc" providerId="ADAL" clId="{65641221-AA98-45E9-909B-9B41D2DAB649}" dt="2020-05-30T01:55:52.824" v="3608"/>
          <ac:spMkLst>
            <pc:docMk/>
            <pc:sldMk cId="1657525997" sldId="266"/>
            <ac:spMk id="4" creationId="{D9046C2E-00F3-4964-A6AD-54DCE5383300}"/>
          </ac:spMkLst>
        </pc:spChg>
        <pc:picChg chg="mod">
          <ac:chgData name="Zoe Marie Hines" userId="6849f81d-dd42-4637-8c1f-7de7f6bcffdc" providerId="ADAL" clId="{65641221-AA98-45E9-909B-9B41D2DAB649}" dt="2020-05-30T02:13:12.885" v="3654" actId="14100"/>
          <ac:picMkLst>
            <pc:docMk/>
            <pc:sldMk cId="1657525997" sldId="266"/>
            <ac:picMk id="5" creationId="{DAB6A5FB-78BC-4D30-A58D-5C12BEE13443}"/>
          </ac:picMkLst>
        </pc:picChg>
        <pc:picChg chg="mod">
          <ac:chgData name="Zoe Marie Hines" userId="6849f81d-dd42-4637-8c1f-7de7f6bcffdc" providerId="ADAL" clId="{65641221-AA98-45E9-909B-9B41D2DAB649}" dt="2020-05-30T02:13:15.273" v="3656" actId="14100"/>
          <ac:picMkLst>
            <pc:docMk/>
            <pc:sldMk cId="1657525997" sldId="266"/>
            <ac:picMk id="6" creationId="{8867AE6B-9DF6-40DA-A198-59A2ACF79318}"/>
          </ac:picMkLst>
        </pc:picChg>
        <pc:picChg chg="mod">
          <ac:chgData name="Zoe Marie Hines" userId="6849f81d-dd42-4637-8c1f-7de7f6bcffdc" providerId="ADAL" clId="{65641221-AA98-45E9-909B-9B41D2DAB649}" dt="2020-05-30T03:41:23.530" v="4503" actId="1038"/>
          <ac:picMkLst>
            <pc:docMk/>
            <pc:sldMk cId="1657525997" sldId="266"/>
            <ac:picMk id="7" creationId="{90C3F597-3C5F-424A-977A-49D81244FC2B}"/>
          </ac:picMkLst>
        </pc:picChg>
        <pc:picChg chg="mod">
          <ac:chgData name="Zoe Marie Hines" userId="6849f81d-dd42-4637-8c1f-7de7f6bcffdc" providerId="ADAL" clId="{65641221-AA98-45E9-909B-9B41D2DAB649}" dt="2020-05-30T03:41:27.192" v="4515" actId="1038"/>
          <ac:picMkLst>
            <pc:docMk/>
            <pc:sldMk cId="1657525997" sldId="266"/>
            <ac:picMk id="8" creationId="{D6D396B6-89AC-4E63-995B-3E28C412E0AA}"/>
          </ac:picMkLst>
        </pc:picChg>
        <pc:picChg chg="mod">
          <ac:chgData name="Zoe Marie Hines" userId="6849f81d-dd42-4637-8c1f-7de7f6bcffdc" providerId="ADAL" clId="{65641221-AA98-45E9-909B-9B41D2DAB649}" dt="2020-05-30T03:41:27.192" v="4515" actId="1038"/>
          <ac:picMkLst>
            <pc:docMk/>
            <pc:sldMk cId="1657525997" sldId="266"/>
            <ac:picMk id="9" creationId="{9771CD9C-0FF1-4B00-9B72-89CF706A9E41}"/>
          </ac:picMkLst>
        </pc:picChg>
      </pc:sldChg>
      <pc:sldChg chg="modSp add del ord">
        <pc:chgData name="Zoe Marie Hines" userId="6849f81d-dd42-4637-8c1f-7de7f6bcffdc" providerId="ADAL" clId="{65641221-AA98-45E9-909B-9B41D2DAB649}" dt="2020-05-29T21:04:05.568" v="879" actId="2696"/>
        <pc:sldMkLst>
          <pc:docMk/>
          <pc:sldMk cId="1663343421" sldId="267"/>
        </pc:sldMkLst>
        <pc:spChg chg="mod">
          <ac:chgData name="Zoe Marie Hines" userId="6849f81d-dd42-4637-8c1f-7de7f6bcffdc" providerId="ADAL" clId="{65641221-AA98-45E9-909B-9B41D2DAB649}" dt="2020-05-29T13:43:39.257" v="216" actId="20577"/>
          <ac:spMkLst>
            <pc:docMk/>
            <pc:sldMk cId="1663343421" sldId="267"/>
            <ac:spMk id="2" creationId="{BB28DC7F-4B32-418D-97EB-88D17680DF08}"/>
          </ac:spMkLst>
        </pc:spChg>
      </pc:sldChg>
      <pc:sldChg chg="addSp delSp modSp add del mod setBg">
        <pc:chgData name="Zoe Marie Hines" userId="6849f81d-dd42-4637-8c1f-7de7f6bcffdc" providerId="ADAL" clId="{65641221-AA98-45E9-909B-9B41D2DAB649}" dt="2020-05-30T02:24:00.374" v="3662" actId="26606"/>
        <pc:sldMkLst>
          <pc:docMk/>
          <pc:sldMk cId="1286348392" sldId="268"/>
        </pc:sldMkLst>
        <pc:spChg chg="mod ord">
          <ac:chgData name="Zoe Marie Hines" userId="6849f81d-dd42-4637-8c1f-7de7f6bcffdc" providerId="ADAL" clId="{65641221-AA98-45E9-909B-9B41D2DAB649}" dt="2020-05-30T02:24:00.374" v="3662" actId="26606"/>
          <ac:spMkLst>
            <pc:docMk/>
            <pc:sldMk cId="1286348392" sldId="268"/>
            <ac:spMk id="2" creationId="{9D50FF19-B764-4EED-AEBC-CA2877606495}"/>
          </ac:spMkLst>
        </pc:spChg>
        <pc:spChg chg="del mod">
          <ac:chgData name="Zoe Marie Hines" userId="6849f81d-dd42-4637-8c1f-7de7f6bcffdc" providerId="ADAL" clId="{65641221-AA98-45E9-909B-9B41D2DAB649}" dt="2020-05-30T02:23:35.553" v="3661" actId="478"/>
          <ac:spMkLst>
            <pc:docMk/>
            <pc:sldMk cId="1286348392" sldId="268"/>
            <ac:spMk id="3" creationId="{975AC99B-6E6C-473E-A36F-5ED15B113D79}"/>
          </ac:spMkLst>
        </pc:spChg>
        <pc:spChg chg="add mod">
          <ac:chgData name="Zoe Marie Hines" userId="6849f81d-dd42-4637-8c1f-7de7f6bcffdc" providerId="ADAL" clId="{65641221-AA98-45E9-909B-9B41D2DAB649}" dt="2020-05-30T02:24:00.374" v="3662" actId="26606"/>
          <ac:spMkLst>
            <pc:docMk/>
            <pc:sldMk cId="1286348392" sldId="268"/>
            <ac:spMk id="5" creationId="{EB1DDE0C-2356-4274-BF35-BAADC491B8D8}"/>
          </ac:spMkLst>
        </pc:spChg>
        <pc:spChg chg="add">
          <ac:chgData name="Zoe Marie Hines" userId="6849f81d-dd42-4637-8c1f-7de7f6bcffdc" providerId="ADAL" clId="{65641221-AA98-45E9-909B-9B41D2DAB649}" dt="2020-05-30T02:24:00.374" v="3662" actId="26606"/>
          <ac:spMkLst>
            <pc:docMk/>
            <pc:sldMk cId="1286348392" sldId="268"/>
            <ac:spMk id="10" creationId="{F93BE068-EB49-4EE8-B342-7FF888A46885}"/>
          </ac:spMkLst>
        </pc:spChg>
        <pc:spChg chg="add">
          <ac:chgData name="Zoe Marie Hines" userId="6849f81d-dd42-4637-8c1f-7de7f6bcffdc" providerId="ADAL" clId="{65641221-AA98-45E9-909B-9B41D2DAB649}" dt="2020-05-30T02:24:00.374" v="3662" actId="26606"/>
          <ac:spMkLst>
            <pc:docMk/>
            <pc:sldMk cId="1286348392" sldId="268"/>
            <ac:spMk id="14" creationId="{80C94170-18D0-486D-BF90-C5D8F24654BE}"/>
          </ac:spMkLst>
        </pc:spChg>
        <pc:spChg chg="add">
          <ac:chgData name="Zoe Marie Hines" userId="6849f81d-dd42-4637-8c1f-7de7f6bcffdc" providerId="ADAL" clId="{65641221-AA98-45E9-909B-9B41D2DAB649}" dt="2020-05-30T02:24:00.374" v="3662" actId="26606"/>
          <ac:spMkLst>
            <pc:docMk/>
            <pc:sldMk cId="1286348392" sldId="268"/>
            <ac:spMk id="16" creationId="{92F0C59B-04F6-4625-98E1-3A5809FD1D87}"/>
          </ac:spMkLst>
        </pc:spChg>
        <pc:spChg chg="add">
          <ac:chgData name="Zoe Marie Hines" userId="6849f81d-dd42-4637-8c1f-7de7f6bcffdc" providerId="ADAL" clId="{65641221-AA98-45E9-909B-9B41D2DAB649}" dt="2020-05-30T02:24:00.374" v="3662" actId="26606"/>
          <ac:spMkLst>
            <pc:docMk/>
            <pc:sldMk cId="1286348392" sldId="268"/>
            <ac:spMk id="18" creationId="{E94F92A3-106C-4644-B506-76132863E439}"/>
          </ac:spMkLst>
        </pc:spChg>
        <pc:spChg chg="add">
          <ac:chgData name="Zoe Marie Hines" userId="6849f81d-dd42-4637-8c1f-7de7f6bcffdc" providerId="ADAL" clId="{65641221-AA98-45E9-909B-9B41D2DAB649}" dt="2020-05-30T02:24:00.374" v="3662" actId="26606"/>
          <ac:spMkLst>
            <pc:docMk/>
            <pc:sldMk cId="1286348392" sldId="268"/>
            <ac:spMk id="20" creationId="{39D9C4DB-091C-47D0-BDA8-3375FF9989B1}"/>
          </ac:spMkLst>
        </pc:spChg>
        <pc:picChg chg="add">
          <ac:chgData name="Zoe Marie Hines" userId="6849f81d-dd42-4637-8c1f-7de7f6bcffdc" providerId="ADAL" clId="{65641221-AA98-45E9-909B-9B41D2DAB649}" dt="2020-05-30T02:24:00.374" v="3662" actId="26606"/>
          <ac:picMkLst>
            <pc:docMk/>
            <pc:sldMk cId="1286348392" sldId="268"/>
            <ac:picMk id="12" creationId="{C1B05C9B-60E1-40F3-BB02-7DAF0B1F01AB}"/>
          </ac:picMkLst>
        </pc:picChg>
      </pc:sldChg>
      <pc:sldChg chg="addSp delSp modSp add">
        <pc:chgData name="Zoe Marie Hines" userId="6849f81d-dd42-4637-8c1f-7de7f6bcffdc" providerId="ADAL" clId="{65641221-AA98-45E9-909B-9B41D2DAB649}" dt="2020-05-29T21:03:23.857" v="862" actId="14100"/>
        <pc:sldMkLst>
          <pc:docMk/>
          <pc:sldMk cId="807232797" sldId="269"/>
        </pc:sldMkLst>
        <pc:spChg chg="mod">
          <ac:chgData name="Zoe Marie Hines" userId="6849f81d-dd42-4637-8c1f-7de7f6bcffdc" providerId="ADAL" clId="{65641221-AA98-45E9-909B-9B41D2DAB649}" dt="2020-05-29T20:55:51.811" v="497" actId="20577"/>
          <ac:spMkLst>
            <pc:docMk/>
            <pc:sldMk cId="807232797" sldId="269"/>
            <ac:spMk id="2" creationId="{6302C1D4-3534-4A72-B6F6-8FBFDE3CF639}"/>
          </ac:spMkLst>
        </pc:spChg>
        <pc:spChg chg="mod">
          <ac:chgData name="Zoe Marie Hines" userId="6849f81d-dd42-4637-8c1f-7de7f6bcffdc" providerId="ADAL" clId="{65641221-AA98-45E9-909B-9B41D2DAB649}" dt="2020-05-29T21:03:23.857" v="862" actId="14100"/>
          <ac:spMkLst>
            <pc:docMk/>
            <pc:sldMk cId="807232797" sldId="269"/>
            <ac:spMk id="3" creationId="{CD7E7F0B-E28D-4A04-B729-85D865C4068D}"/>
          </ac:spMkLst>
        </pc:spChg>
        <pc:spChg chg="add del">
          <ac:chgData name="Zoe Marie Hines" userId="6849f81d-dd42-4637-8c1f-7de7f6bcffdc" providerId="ADAL" clId="{65641221-AA98-45E9-909B-9B41D2DAB649}" dt="2020-05-29T20:58:28.532" v="596"/>
          <ac:spMkLst>
            <pc:docMk/>
            <pc:sldMk cId="807232797" sldId="269"/>
            <ac:spMk id="4" creationId="{065B7D91-35DF-4505-980D-A423081D4BE9}"/>
          </ac:spMkLst>
        </pc:spChg>
        <pc:spChg chg="add del">
          <ac:chgData name="Zoe Marie Hines" userId="6849f81d-dd42-4637-8c1f-7de7f6bcffdc" providerId="ADAL" clId="{65641221-AA98-45E9-909B-9B41D2DAB649}" dt="2020-05-29T20:58:31.329" v="598"/>
          <ac:spMkLst>
            <pc:docMk/>
            <pc:sldMk cId="807232797" sldId="269"/>
            <ac:spMk id="5" creationId="{38850C78-791C-469B-A5AD-53ABA52E1146}"/>
          </ac:spMkLst>
        </pc:spChg>
      </pc:sldChg>
      <pc:sldChg chg="addSp delSp modSp add">
        <pc:chgData name="Zoe Marie Hines" userId="6849f81d-dd42-4637-8c1f-7de7f6bcffdc" providerId="ADAL" clId="{65641221-AA98-45E9-909B-9B41D2DAB649}" dt="2020-05-30T02:14:40.221" v="3660" actId="20577"/>
        <pc:sldMkLst>
          <pc:docMk/>
          <pc:sldMk cId="879576039" sldId="270"/>
        </pc:sldMkLst>
        <pc:spChg chg="mod">
          <ac:chgData name="Zoe Marie Hines" userId="6849f81d-dd42-4637-8c1f-7de7f6bcffdc" providerId="ADAL" clId="{65641221-AA98-45E9-909B-9B41D2DAB649}" dt="2020-05-29T22:57:40.307" v="1877" actId="20577"/>
          <ac:spMkLst>
            <pc:docMk/>
            <pc:sldMk cId="879576039" sldId="270"/>
            <ac:spMk id="2" creationId="{E24139DD-23D2-4532-A3F5-E470A0E17E6F}"/>
          </ac:spMkLst>
        </pc:spChg>
        <pc:spChg chg="del">
          <ac:chgData name="Zoe Marie Hines" userId="6849f81d-dd42-4637-8c1f-7de7f6bcffdc" providerId="ADAL" clId="{65641221-AA98-45E9-909B-9B41D2DAB649}" dt="2020-05-29T23:07:18.043" v="1973"/>
          <ac:spMkLst>
            <pc:docMk/>
            <pc:sldMk cId="879576039" sldId="270"/>
            <ac:spMk id="3" creationId="{98EE69F2-1348-4C62-9A2E-405AD7E0AAA2}"/>
          </ac:spMkLst>
        </pc:spChg>
        <pc:spChg chg="del">
          <ac:chgData name="Zoe Marie Hines" userId="6849f81d-dd42-4637-8c1f-7de7f6bcffdc" providerId="ADAL" clId="{65641221-AA98-45E9-909B-9B41D2DAB649}" dt="2020-05-29T23:07:18.043" v="1973"/>
          <ac:spMkLst>
            <pc:docMk/>
            <pc:sldMk cId="879576039" sldId="270"/>
            <ac:spMk id="4" creationId="{064EFF81-BD4B-4C60-9814-699092E31671}"/>
          </ac:spMkLst>
        </pc:spChg>
        <pc:spChg chg="add mod">
          <ac:chgData name="Zoe Marie Hines" userId="6849f81d-dd42-4637-8c1f-7de7f6bcffdc" providerId="ADAL" clId="{65641221-AA98-45E9-909B-9B41D2DAB649}" dt="2020-05-30T02:14:40.221" v="3660" actId="20577"/>
          <ac:spMkLst>
            <pc:docMk/>
            <pc:sldMk cId="879576039" sldId="270"/>
            <ac:spMk id="5" creationId="{C6E8BF66-F86D-4B15-98D0-EAD09FFABE26}"/>
          </ac:spMkLst>
        </pc:spChg>
        <pc:spChg chg="add mod">
          <ac:chgData name="Zoe Marie Hines" userId="6849f81d-dd42-4637-8c1f-7de7f6bcffdc" providerId="ADAL" clId="{65641221-AA98-45E9-909B-9B41D2DAB649}" dt="2020-05-29T23:20:57.965" v="2387" actId="20577"/>
          <ac:spMkLst>
            <pc:docMk/>
            <pc:sldMk cId="879576039" sldId="270"/>
            <ac:spMk id="7" creationId="{8F64EB5A-1A65-4587-85FE-4D037F3B2294}"/>
          </ac:spMkLst>
        </pc:spChg>
        <pc:picChg chg="add mod">
          <ac:chgData name="Zoe Marie Hines" userId="6849f81d-dd42-4637-8c1f-7de7f6bcffdc" providerId="ADAL" clId="{65641221-AA98-45E9-909B-9B41D2DAB649}" dt="2020-05-29T23:21:53.996" v="2437" actId="1076"/>
          <ac:picMkLst>
            <pc:docMk/>
            <pc:sldMk cId="879576039" sldId="270"/>
            <ac:picMk id="6" creationId="{9ABDBE68-642E-45F3-A758-A86E0FFB0712}"/>
          </ac:picMkLst>
        </pc:picChg>
      </pc:sldChg>
      <pc:sldChg chg="addSp delSp modSp add">
        <pc:chgData name="Zoe Marie Hines" userId="6849f81d-dd42-4637-8c1f-7de7f6bcffdc" providerId="ADAL" clId="{65641221-AA98-45E9-909B-9B41D2DAB649}" dt="2020-05-30T01:21:56.056" v="3313" actId="1076"/>
        <pc:sldMkLst>
          <pc:docMk/>
          <pc:sldMk cId="3004762371" sldId="271"/>
        </pc:sldMkLst>
        <pc:spChg chg="mod">
          <ac:chgData name="Zoe Marie Hines" userId="6849f81d-dd42-4637-8c1f-7de7f6bcffdc" providerId="ADAL" clId="{65641221-AA98-45E9-909B-9B41D2DAB649}" dt="2020-05-30T01:17:47.700" v="3243" actId="20577"/>
          <ac:spMkLst>
            <pc:docMk/>
            <pc:sldMk cId="3004762371" sldId="271"/>
            <ac:spMk id="2" creationId="{13F1515E-DDD3-47F2-914C-3B5B790710B1}"/>
          </ac:spMkLst>
        </pc:spChg>
        <pc:spChg chg="del mod">
          <ac:chgData name="Zoe Marie Hines" userId="6849f81d-dd42-4637-8c1f-7de7f6bcffdc" providerId="ADAL" clId="{65641221-AA98-45E9-909B-9B41D2DAB649}" dt="2020-05-30T01:19:59.304" v="3305" actId="478"/>
          <ac:spMkLst>
            <pc:docMk/>
            <pc:sldMk cId="3004762371" sldId="271"/>
            <ac:spMk id="3" creationId="{FCC8B332-87A0-45B3-8E85-6111A77FF72D}"/>
          </ac:spMkLst>
        </pc:spChg>
        <pc:spChg chg="add mod">
          <ac:chgData name="Zoe Marie Hines" userId="6849f81d-dd42-4637-8c1f-7de7f6bcffdc" providerId="ADAL" clId="{65641221-AA98-45E9-909B-9B41D2DAB649}" dt="2020-05-30T01:20:06.213" v="3306" actId="1076"/>
          <ac:spMkLst>
            <pc:docMk/>
            <pc:sldMk cId="3004762371" sldId="271"/>
            <ac:spMk id="4" creationId="{C436FA1A-94C3-4C32-8954-32BC87DB992D}"/>
          </ac:spMkLst>
        </pc:spChg>
        <pc:picChg chg="add mod">
          <ac:chgData name="Zoe Marie Hines" userId="6849f81d-dd42-4637-8c1f-7de7f6bcffdc" providerId="ADAL" clId="{65641221-AA98-45E9-909B-9B41D2DAB649}" dt="2020-05-30T01:20:45.689" v="3309" actId="1076"/>
          <ac:picMkLst>
            <pc:docMk/>
            <pc:sldMk cId="3004762371" sldId="271"/>
            <ac:picMk id="5" creationId="{1B67C756-82BC-4516-95D4-F6D980D48574}"/>
          </ac:picMkLst>
        </pc:picChg>
        <pc:picChg chg="add mod">
          <ac:chgData name="Zoe Marie Hines" userId="6849f81d-dd42-4637-8c1f-7de7f6bcffdc" providerId="ADAL" clId="{65641221-AA98-45E9-909B-9B41D2DAB649}" dt="2020-05-30T01:21:56.056" v="3313" actId="1076"/>
          <ac:picMkLst>
            <pc:docMk/>
            <pc:sldMk cId="3004762371" sldId="271"/>
            <ac:picMk id="6" creationId="{CB794129-669D-4701-BF5B-BB5C8F3A03C8}"/>
          </ac:picMkLst>
        </pc:picChg>
      </pc:sldChg>
      <pc:sldChg chg="addSp modSp add">
        <pc:chgData name="Zoe Marie Hines" userId="6849f81d-dd42-4637-8c1f-7de7f6bcffdc" providerId="ADAL" clId="{65641221-AA98-45E9-909B-9B41D2DAB649}" dt="2020-05-30T02:53:59.255" v="3958" actId="1076"/>
        <pc:sldMkLst>
          <pc:docMk/>
          <pc:sldMk cId="2455498778" sldId="272"/>
        </pc:sldMkLst>
        <pc:spChg chg="mod">
          <ac:chgData name="Zoe Marie Hines" userId="6849f81d-dd42-4637-8c1f-7de7f6bcffdc" providerId="ADAL" clId="{65641221-AA98-45E9-909B-9B41D2DAB649}" dt="2020-05-30T02:33:44.183" v="3777" actId="20577"/>
          <ac:spMkLst>
            <pc:docMk/>
            <pc:sldMk cId="2455498778" sldId="272"/>
            <ac:spMk id="2" creationId="{9DA36152-8537-4C19-998C-4C77274CB7A0}"/>
          </ac:spMkLst>
        </pc:spChg>
        <pc:spChg chg="mod">
          <ac:chgData name="Zoe Marie Hines" userId="6849f81d-dd42-4637-8c1f-7de7f6bcffdc" providerId="ADAL" clId="{65641221-AA98-45E9-909B-9B41D2DAB649}" dt="2020-05-30T02:53:59.255" v="3958" actId="1076"/>
          <ac:spMkLst>
            <pc:docMk/>
            <pc:sldMk cId="2455498778" sldId="272"/>
            <ac:spMk id="3" creationId="{CE10B492-3D63-40A9-A1F6-BC0552488173}"/>
          </ac:spMkLst>
        </pc:spChg>
        <pc:graphicFrameChg chg="add mod modGraphic">
          <ac:chgData name="Zoe Marie Hines" userId="6849f81d-dd42-4637-8c1f-7de7f6bcffdc" providerId="ADAL" clId="{65641221-AA98-45E9-909B-9B41D2DAB649}" dt="2020-05-30T02:53:55.454" v="3957" actId="1076"/>
          <ac:graphicFrameMkLst>
            <pc:docMk/>
            <pc:sldMk cId="2455498778" sldId="272"/>
            <ac:graphicFrameMk id="4" creationId="{DE888DEE-CDD3-414D-AB65-C72A186747A3}"/>
          </ac:graphicFrameMkLst>
        </pc:graphicFrameChg>
      </pc:sldChg>
      <pc:sldChg chg="addSp delSp modSp add ord">
        <pc:chgData name="Zoe Marie Hines" userId="6849f81d-dd42-4637-8c1f-7de7f6bcffdc" providerId="ADAL" clId="{65641221-AA98-45E9-909B-9B41D2DAB649}" dt="2020-05-30T02:47:09.859" v="3939" actId="1076"/>
        <pc:sldMkLst>
          <pc:docMk/>
          <pc:sldMk cId="1505608401" sldId="273"/>
        </pc:sldMkLst>
        <pc:spChg chg="mod">
          <ac:chgData name="Zoe Marie Hines" userId="6849f81d-dd42-4637-8c1f-7de7f6bcffdc" providerId="ADAL" clId="{65641221-AA98-45E9-909B-9B41D2DAB649}" dt="2020-05-30T02:31:00.474" v="3701" actId="20577"/>
          <ac:spMkLst>
            <pc:docMk/>
            <pc:sldMk cId="1505608401" sldId="273"/>
            <ac:spMk id="2" creationId="{811450EA-E95A-43AF-B9F6-1EECFDCC9FB8}"/>
          </ac:spMkLst>
        </pc:spChg>
        <pc:spChg chg="mod">
          <ac:chgData name="Zoe Marie Hines" userId="6849f81d-dd42-4637-8c1f-7de7f6bcffdc" providerId="ADAL" clId="{65641221-AA98-45E9-909B-9B41D2DAB649}" dt="2020-05-30T02:47:09.859" v="3939" actId="1076"/>
          <ac:spMkLst>
            <pc:docMk/>
            <pc:sldMk cId="1505608401" sldId="273"/>
            <ac:spMk id="3" creationId="{F4363BD4-9AEF-42C9-BD96-B8A8B514FA86}"/>
          </ac:spMkLst>
        </pc:spChg>
        <pc:spChg chg="add del">
          <ac:chgData name="Zoe Marie Hines" userId="6849f81d-dd42-4637-8c1f-7de7f6bcffdc" providerId="ADAL" clId="{65641221-AA98-45E9-909B-9B41D2DAB649}" dt="2020-05-30T02:40:21.326" v="3876"/>
          <ac:spMkLst>
            <pc:docMk/>
            <pc:sldMk cId="1505608401" sldId="273"/>
            <ac:spMk id="6" creationId="{3E7FF177-26D6-4656-BCDE-0C656D243B15}"/>
          </ac:spMkLst>
        </pc:spChg>
        <pc:spChg chg="add del mod">
          <ac:chgData name="Zoe Marie Hines" userId="6849f81d-dd42-4637-8c1f-7de7f6bcffdc" providerId="ADAL" clId="{65641221-AA98-45E9-909B-9B41D2DAB649}" dt="2020-05-30T02:41:37.715" v="3890"/>
          <ac:spMkLst>
            <pc:docMk/>
            <pc:sldMk cId="1505608401" sldId="273"/>
            <ac:spMk id="25" creationId="{8DE7DBDE-0DA4-44CF-88D3-2FB39899CE2A}"/>
          </ac:spMkLst>
        </pc:spChg>
      </pc:sldChg>
      <pc:sldChg chg="modSp">
        <pc:chgData name="Zoe Marie Hines" userId="6849f81d-dd42-4637-8c1f-7de7f6bcffdc" providerId="ADAL" clId="{65641221-AA98-45E9-909B-9B41D2DAB649}" dt="2020-05-30T04:32:42.953" v="4553" actId="1038"/>
        <pc:sldMkLst>
          <pc:docMk/>
          <pc:sldMk cId="20673303" sldId="274"/>
        </pc:sldMkLst>
        <pc:picChg chg="mod">
          <ac:chgData name="Zoe Marie Hines" userId="6849f81d-dd42-4637-8c1f-7de7f6bcffdc" providerId="ADAL" clId="{65641221-AA98-45E9-909B-9B41D2DAB649}" dt="2020-05-30T04:32:33.476" v="4528" actId="1076"/>
          <ac:picMkLst>
            <pc:docMk/>
            <pc:sldMk cId="20673303" sldId="274"/>
            <ac:picMk id="6" creationId="{4B2874E7-D3C6-4921-B381-7243E5A83424}"/>
          </ac:picMkLst>
        </pc:picChg>
        <pc:picChg chg="mod">
          <ac:chgData name="Zoe Marie Hines" userId="6849f81d-dd42-4637-8c1f-7de7f6bcffdc" providerId="ADAL" clId="{65641221-AA98-45E9-909B-9B41D2DAB649}" dt="2020-05-30T04:32:38.040" v="4535" actId="1037"/>
          <ac:picMkLst>
            <pc:docMk/>
            <pc:sldMk cId="20673303" sldId="274"/>
            <ac:picMk id="7" creationId="{E6E6C5B8-7BE3-4E40-B79C-534C1DA3880B}"/>
          </ac:picMkLst>
        </pc:picChg>
        <pc:picChg chg="mod">
          <ac:chgData name="Zoe Marie Hines" userId="6849f81d-dd42-4637-8c1f-7de7f6bcffdc" providerId="ADAL" clId="{65641221-AA98-45E9-909B-9B41D2DAB649}" dt="2020-05-30T04:32:42.953" v="4553" actId="1038"/>
          <ac:picMkLst>
            <pc:docMk/>
            <pc:sldMk cId="20673303" sldId="274"/>
            <ac:picMk id="8" creationId="{66A7043E-E281-4E55-BCAE-BAED0D57D750}"/>
          </ac:picMkLst>
        </pc:picChg>
      </pc:sldChg>
      <pc:sldChg chg="addSp delSp modSp add ord">
        <pc:chgData name="Zoe Marie Hines" userId="6849f81d-dd42-4637-8c1f-7de7f6bcffdc" providerId="ADAL" clId="{65641221-AA98-45E9-909B-9B41D2DAB649}" dt="2020-05-30T03:40:06.475" v="4406"/>
        <pc:sldMkLst>
          <pc:docMk/>
          <pc:sldMk cId="643533078" sldId="275"/>
        </pc:sldMkLst>
        <pc:spChg chg="mod">
          <ac:chgData name="Zoe Marie Hines" userId="6849f81d-dd42-4637-8c1f-7de7f6bcffdc" providerId="ADAL" clId="{65641221-AA98-45E9-909B-9B41D2DAB649}" dt="2020-05-30T03:05:47.902" v="4021" actId="20577"/>
          <ac:spMkLst>
            <pc:docMk/>
            <pc:sldMk cId="643533078" sldId="275"/>
            <ac:spMk id="2" creationId="{2AF87767-8AAF-4089-B620-803C9C0D0D8B}"/>
          </ac:spMkLst>
        </pc:spChg>
        <pc:spChg chg="add del mod">
          <ac:chgData name="Zoe Marie Hines" userId="6849f81d-dd42-4637-8c1f-7de7f6bcffdc" providerId="ADAL" clId="{65641221-AA98-45E9-909B-9B41D2DAB649}" dt="2020-05-30T03:01:52.244" v="3975"/>
          <ac:spMkLst>
            <pc:docMk/>
            <pc:sldMk cId="643533078" sldId="275"/>
            <ac:spMk id="3" creationId="{E0B3A833-E43C-4CAC-9D68-B154D12B0EDB}"/>
          </ac:spMkLst>
        </pc:spChg>
        <pc:spChg chg="add del">
          <ac:chgData name="Zoe Marie Hines" userId="6849f81d-dd42-4637-8c1f-7de7f6bcffdc" providerId="ADAL" clId="{65641221-AA98-45E9-909B-9B41D2DAB649}" dt="2020-05-30T03:01:30.612" v="3974"/>
          <ac:spMkLst>
            <pc:docMk/>
            <pc:sldMk cId="643533078" sldId="275"/>
            <ac:spMk id="5" creationId="{8F328387-1BDB-4A30-B5FA-823D4A753938}"/>
          </ac:spMkLst>
        </pc:spChg>
        <pc:spChg chg="add mod">
          <ac:chgData name="Zoe Marie Hines" userId="6849f81d-dd42-4637-8c1f-7de7f6bcffdc" providerId="ADAL" clId="{65641221-AA98-45E9-909B-9B41D2DAB649}" dt="2020-05-30T03:36:09.362" v="4403" actId="1076"/>
          <ac:spMkLst>
            <pc:docMk/>
            <pc:sldMk cId="643533078" sldId="275"/>
            <ac:spMk id="6" creationId="{9C48B2AD-E176-4641-A151-FC1661A5B957}"/>
          </ac:spMkLst>
        </pc:spChg>
        <pc:graphicFrameChg chg="add del mod modGraphic">
          <ac:chgData name="Zoe Marie Hines" userId="6849f81d-dd42-4637-8c1f-7de7f6bcffdc" providerId="ADAL" clId="{65641221-AA98-45E9-909B-9B41D2DAB649}" dt="2020-05-30T03:24:32.845" v="4181" actId="478"/>
          <ac:graphicFrameMkLst>
            <pc:docMk/>
            <pc:sldMk cId="643533078" sldId="275"/>
            <ac:graphicFrameMk id="4" creationId="{6EAD945D-9051-4E78-B67E-324023A1D9DF}"/>
          </ac:graphicFrameMkLst>
        </pc:graphicFrameChg>
        <pc:graphicFrameChg chg="add mod modGraphic">
          <ac:chgData name="Zoe Marie Hines" userId="6849f81d-dd42-4637-8c1f-7de7f6bcffdc" providerId="ADAL" clId="{65641221-AA98-45E9-909B-9B41D2DAB649}" dt="2020-05-30T03:35:40.727" v="4397" actId="1076"/>
          <ac:graphicFrameMkLst>
            <pc:docMk/>
            <pc:sldMk cId="643533078" sldId="275"/>
            <ac:graphicFrameMk id="7" creationId="{09BDC1ED-53C6-4769-94DF-D4D6E6605233}"/>
          </ac:graphicFrameMkLst>
        </pc:graphicFrameChg>
      </pc:sldChg>
      <pc:sldChg chg="addSp modSp add ord">
        <pc:chgData name="Zoe Marie Hines" userId="6849f81d-dd42-4637-8c1f-7de7f6bcffdc" providerId="ADAL" clId="{65641221-AA98-45E9-909B-9B41D2DAB649}" dt="2020-05-30T03:40:04.835" v="4405"/>
        <pc:sldMkLst>
          <pc:docMk/>
          <pc:sldMk cId="847790682" sldId="276"/>
        </pc:sldMkLst>
        <pc:spChg chg="mod">
          <ac:chgData name="Zoe Marie Hines" userId="6849f81d-dd42-4637-8c1f-7de7f6bcffdc" providerId="ADAL" clId="{65641221-AA98-45E9-909B-9B41D2DAB649}" dt="2020-05-30T03:34:29.813" v="4392" actId="20577"/>
          <ac:spMkLst>
            <pc:docMk/>
            <pc:sldMk cId="847790682" sldId="276"/>
            <ac:spMk id="2" creationId="{FB2019CD-E91C-49F8-BF1F-93EDEB421581}"/>
          </ac:spMkLst>
        </pc:spChg>
        <pc:spChg chg="mod">
          <ac:chgData name="Zoe Marie Hines" userId="6849f81d-dd42-4637-8c1f-7de7f6bcffdc" providerId="ADAL" clId="{65641221-AA98-45E9-909B-9B41D2DAB649}" dt="2020-05-30T03:34:26.367" v="4389" actId="1076"/>
          <ac:spMkLst>
            <pc:docMk/>
            <pc:sldMk cId="847790682" sldId="276"/>
            <ac:spMk id="3" creationId="{30596FDF-8381-4C03-BFD3-CAF7C9379F42}"/>
          </ac:spMkLst>
        </pc:spChg>
        <pc:graphicFrameChg chg="add mod modGraphic">
          <ac:chgData name="Zoe Marie Hines" userId="6849f81d-dd42-4637-8c1f-7de7f6bcffdc" providerId="ADAL" clId="{65641221-AA98-45E9-909B-9B41D2DAB649}" dt="2020-05-30T03:34:44.496" v="4394" actId="403"/>
          <ac:graphicFrameMkLst>
            <pc:docMk/>
            <pc:sldMk cId="847790682" sldId="276"/>
            <ac:graphicFrameMk id="4" creationId="{07B39129-7B8A-4ABA-B776-106DDF65906C}"/>
          </ac:graphicFrameMkLst>
        </pc:graphicFrameChg>
      </pc:sldChg>
      <pc:sldChg chg="addSp delSp modSp add">
        <pc:chgData name="Zoe Marie Hines" userId="6849f81d-dd42-4637-8c1f-7de7f6bcffdc" providerId="ADAL" clId="{65641221-AA98-45E9-909B-9B41D2DAB649}" dt="2020-05-30T03:44:51.311" v="4527" actId="20577"/>
        <pc:sldMkLst>
          <pc:docMk/>
          <pc:sldMk cId="2125263553" sldId="277"/>
        </pc:sldMkLst>
        <pc:spChg chg="mod">
          <ac:chgData name="Zoe Marie Hines" userId="6849f81d-dd42-4637-8c1f-7de7f6bcffdc" providerId="ADAL" clId="{65641221-AA98-45E9-909B-9B41D2DAB649}" dt="2020-05-30T03:44:51.311" v="4527" actId="20577"/>
          <ac:spMkLst>
            <pc:docMk/>
            <pc:sldMk cId="2125263553" sldId="277"/>
            <ac:spMk id="2" creationId="{05E88E16-E3AE-412F-8175-0A627E69BAD0}"/>
          </ac:spMkLst>
        </pc:spChg>
        <pc:spChg chg="add del">
          <ac:chgData name="Zoe Marie Hines" userId="6849f81d-dd42-4637-8c1f-7de7f6bcffdc" providerId="ADAL" clId="{65641221-AA98-45E9-909B-9B41D2DAB649}" dt="2020-05-30T03:44:27.738" v="4521"/>
          <ac:spMkLst>
            <pc:docMk/>
            <pc:sldMk cId="2125263553" sldId="277"/>
            <ac:spMk id="3" creationId="{DCF32FD7-39D5-4440-A6A7-ADD16B50E15D}"/>
          </ac:spMkLst>
        </pc:spChg>
        <pc:picChg chg="add del mod">
          <ac:chgData name="Zoe Marie Hines" userId="6849f81d-dd42-4637-8c1f-7de7f6bcffdc" providerId="ADAL" clId="{65641221-AA98-45E9-909B-9B41D2DAB649}" dt="2020-05-30T03:43:11.064" v="4520"/>
          <ac:picMkLst>
            <pc:docMk/>
            <pc:sldMk cId="2125263553" sldId="277"/>
            <ac:picMk id="5" creationId="{AB4A32A5-3664-49C4-8A67-C714D13693C7}"/>
          </ac:picMkLst>
        </pc:picChg>
        <pc:picChg chg="add mod">
          <ac:chgData name="Zoe Marie Hines" userId="6849f81d-dd42-4637-8c1f-7de7f6bcffdc" providerId="ADAL" clId="{65641221-AA98-45E9-909B-9B41D2DAB649}" dt="2020-05-30T03:44:44.962" v="4525" actId="1076"/>
          <ac:picMkLst>
            <pc:docMk/>
            <pc:sldMk cId="2125263553" sldId="277"/>
            <ac:picMk id="7" creationId="{025AA3EC-F8EE-4420-9705-DBD1E4083F35}"/>
          </ac:picMkLst>
        </pc:picChg>
      </pc:sldChg>
      <pc:sldChg chg="modSp add del">
        <pc:chgData name="Zoe Marie Hines" userId="6849f81d-dd42-4637-8c1f-7de7f6bcffdc" providerId="ADAL" clId="{65641221-AA98-45E9-909B-9B41D2DAB649}" dt="2020-06-03T13:48:49.693" v="4660" actId="2696"/>
        <pc:sldMkLst>
          <pc:docMk/>
          <pc:sldMk cId="1529997851" sldId="278"/>
        </pc:sldMkLst>
        <pc:spChg chg="mod">
          <ac:chgData name="Zoe Marie Hines" userId="6849f81d-dd42-4637-8c1f-7de7f6bcffdc" providerId="ADAL" clId="{65641221-AA98-45E9-909B-9B41D2DAB649}" dt="2020-06-02T19:09:18.069" v="4659" actId="20577"/>
          <ac:spMkLst>
            <pc:docMk/>
            <pc:sldMk cId="1529997851" sldId="278"/>
            <ac:spMk id="3" creationId="{78FE3FC4-24CB-41A0-90E3-7D05EAC6B4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E363-7D4F-48E3-BDE9-7CBF5005D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Forms &amp; Combining </a:t>
            </a:r>
            <a:r>
              <a:rPr lang="en-US" dirty="0"/>
              <a:t>It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EF839-2603-42F8-BB2C-78FA53870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CA4B-BFAB-4B6B-9610-040514EA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5222E-4EB3-4D2A-BA80-644536CD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46" y="2594049"/>
            <a:ext cx="9613861" cy="168283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 err="1">
                <a:solidFill>
                  <a:srgbClr val="A52A2A"/>
                </a:solidFill>
                <a:effectLst/>
              </a:rPr>
              <a:t>textarea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>
                <a:effectLst/>
              </a:rPr>
              <a:t> </a:t>
            </a:r>
            <a:r>
              <a:rPr lang="en-US" dirty="0"/>
              <a:t>element is a multiline text field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/>
              </a:rPr>
              <a:t>row</a:t>
            </a:r>
            <a:r>
              <a:rPr lang="en-US" dirty="0"/>
              <a:t> attribute sets the number of lines in the text box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/>
              </a:rPr>
              <a:t>cols</a:t>
            </a:r>
            <a:r>
              <a:rPr lang="en-US" dirty="0"/>
              <a:t> attribute sets the width of the text box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CAC7C-C160-4C2B-9948-416D3F488E2C}"/>
              </a:ext>
            </a:extLst>
          </p:cNvPr>
          <p:cNvSpPr/>
          <p:nvPr/>
        </p:nvSpPr>
        <p:spPr>
          <a:xfrm>
            <a:off x="918446" y="4296864"/>
            <a:ext cx="7400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 err="1">
                <a:solidFill>
                  <a:srgbClr val="A52A2A"/>
                </a:solidFill>
              </a:rPr>
              <a:t>textarea</a:t>
            </a:r>
            <a:r>
              <a:rPr lang="en-US" sz="2400" dirty="0">
                <a:solidFill>
                  <a:srgbClr val="FF0000"/>
                </a:solidFill>
              </a:rPr>
              <a:t> name</a:t>
            </a:r>
            <a:r>
              <a:rPr lang="en-US" sz="2400" dirty="0">
                <a:solidFill>
                  <a:srgbClr val="0000CD"/>
                </a:solidFill>
              </a:rPr>
              <a:t>="message"</a:t>
            </a:r>
            <a:r>
              <a:rPr lang="en-US" sz="2400" dirty="0">
                <a:solidFill>
                  <a:srgbClr val="FF0000"/>
                </a:solidFill>
              </a:rPr>
              <a:t> rows</a:t>
            </a:r>
            <a:r>
              <a:rPr lang="en-US" sz="2400" dirty="0">
                <a:solidFill>
                  <a:srgbClr val="0000CD"/>
                </a:solidFill>
              </a:rPr>
              <a:t>="10"</a:t>
            </a:r>
            <a:r>
              <a:rPr lang="en-US" sz="2400" dirty="0">
                <a:solidFill>
                  <a:srgbClr val="FF0000"/>
                </a:solidFill>
              </a:rPr>
              <a:t> cols</a:t>
            </a:r>
            <a:r>
              <a:rPr lang="en-US" sz="2400" dirty="0">
                <a:solidFill>
                  <a:srgbClr val="0000CD"/>
                </a:solidFill>
              </a:rPr>
              <a:t>="30"&gt;</a:t>
            </a:r>
            <a:br>
              <a:rPr lang="en-US" sz="2400" dirty="0"/>
            </a:br>
            <a:r>
              <a:rPr lang="en-US" sz="2400" dirty="0"/>
              <a:t>The quick brown fox jumps over the lazy dog.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</a:t>
            </a:r>
            <a:r>
              <a:rPr lang="en-US" sz="2400" dirty="0" err="1">
                <a:solidFill>
                  <a:srgbClr val="A52A2A"/>
                </a:solidFill>
              </a:rPr>
              <a:t>textarea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C17FD-5C54-4F6F-87B3-EB92F352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92" y="4277814"/>
            <a:ext cx="3548241" cy="20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515E-DDD3-47F2-914C-3B5B7907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6FA1A-94C3-4C32-8954-32BC87DB992D}"/>
              </a:ext>
            </a:extLst>
          </p:cNvPr>
          <p:cNvSpPr/>
          <p:nvPr/>
        </p:nvSpPr>
        <p:spPr>
          <a:xfrm>
            <a:off x="996213" y="2745242"/>
            <a:ext cx="9767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input</a:t>
            </a:r>
            <a:r>
              <a:rPr lang="en-US" sz="2400" dirty="0">
                <a:solidFill>
                  <a:srgbClr val="FF0000"/>
                </a:solidFill>
              </a:rPr>
              <a:t> type</a:t>
            </a:r>
            <a:r>
              <a:rPr lang="en-US" sz="2400" dirty="0">
                <a:solidFill>
                  <a:srgbClr val="0000CD"/>
                </a:solidFill>
              </a:rPr>
              <a:t>="button"</a:t>
            </a:r>
            <a:r>
              <a:rPr lang="en-US" sz="2400" dirty="0">
                <a:solidFill>
                  <a:srgbClr val="FF0000"/>
                </a:solidFill>
              </a:rPr>
              <a:t> onclick</a:t>
            </a:r>
            <a:r>
              <a:rPr lang="en-US" sz="2400" dirty="0">
                <a:solidFill>
                  <a:srgbClr val="0000CD"/>
                </a:solidFill>
              </a:rPr>
              <a:t>="alert('Hello World!')"</a:t>
            </a:r>
            <a:r>
              <a:rPr lang="en-US" sz="2400" dirty="0">
                <a:solidFill>
                  <a:srgbClr val="FF0000"/>
                </a:solidFill>
              </a:rPr>
              <a:t> value</a:t>
            </a:r>
            <a:r>
              <a:rPr lang="en-US" sz="2400" dirty="0">
                <a:solidFill>
                  <a:srgbClr val="0000CD"/>
                </a:solidFill>
              </a:rPr>
              <a:t>="Click Me!"&gt;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C756-82BC-4516-95D4-F6D980D4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30" y="3454241"/>
            <a:ext cx="1659188" cy="393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794129-669D-4701-BF5B-BB5C8F3A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53" y="4473540"/>
            <a:ext cx="2941522" cy="17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16E1-754F-476C-8532-C8613D36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Down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E5D42-AD97-42C8-9D1E-F162450E3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440" y="2336873"/>
            <a:ext cx="4913802" cy="359931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400" dirty="0">
                <a:solidFill>
                  <a:srgbClr val="A52A2A"/>
                </a:solidFill>
                <a:effectLst/>
              </a:rPr>
              <a:t>select</a:t>
            </a:r>
            <a:r>
              <a:rPr lang="en-US" sz="2400" dirty="0">
                <a:solidFill>
                  <a:srgbClr val="0000CD"/>
                </a:solidFill>
                <a:effectLst/>
              </a:rPr>
              <a:t>&gt;</a:t>
            </a:r>
            <a:r>
              <a:rPr lang="en-US" sz="2400" dirty="0"/>
              <a:t> element defines a standard drop down list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4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400" dirty="0">
                <a:solidFill>
                  <a:srgbClr val="0000CD"/>
                </a:solidFill>
                <a:effectLst/>
              </a:rPr>
              <a:t>&gt; </a:t>
            </a:r>
            <a:r>
              <a:rPr lang="en-US" sz="2400" dirty="0"/>
              <a:t>element defines an option that can be selected.</a:t>
            </a:r>
          </a:p>
          <a:p>
            <a:pPr lvl="1"/>
            <a:r>
              <a:rPr lang="en-US" sz="2000" dirty="0"/>
              <a:t>By default, the first item in the </a:t>
            </a:r>
            <a:r>
              <a:rPr lang="en-US" sz="2000" dirty="0">
                <a:solidFill>
                  <a:srgbClr val="FF0000"/>
                </a:solidFill>
                <a:effectLst/>
              </a:rPr>
              <a:t>selected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To pre-selected and option, use the </a:t>
            </a:r>
            <a:r>
              <a:rPr lang="en-US" sz="2000" dirty="0">
                <a:solidFill>
                  <a:srgbClr val="FF0000"/>
                </a:solidFill>
                <a:effectLst/>
              </a:rPr>
              <a:t>selected</a:t>
            </a:r>
            <a:r>
              <a:rPr lang="en-US" sz="2000" dirty="0"/>
              <a:t> attribute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effectLst/>
              </a:rPr>
              <a:t>size</a:t>
            </a:r>
            <a:r>
              <a:rPr lang="en-US" sz="2200" dirty="0"/>
              <a:t> attribute determines the number of visible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05E229-51E5-4151-995A-E8B190B51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1242" y="2434336"/>
            <a:ext cx="6482080" cy="3599316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label</a:t>
            </a:r>
            <a:r>
              <a:rPr lang="en-US" sz="2100" dirty="0">
                <a:solidFill>
                  <a:srgbClr val="FF0000"/>
                </a:solidFill>
                <a:effectLst/>
              </a:rPr>
              <a:t> for</a:t>
            </a:r>
            <a:r>
              <a:rPr lang="en-US" sz="2100" dirty="0">
                <a:solidFill>
                  <a:srgbClr val="0000CD"/>
                </a:solidFill>
                <a:effectLst/>
              </a:rPr>
              <a:t>=“phone"&gt;</a:t>
            </a:r>
            <a:r>
              <a:rPr lang="en-US" sz="2100" dirty="0"/>
              <a:t> Choose a model: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/label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&gt;&lt;</a:t>
            </a:r>
            <a:r>
              <a:rPr lang="en-US" sz="2100" dirty="0" err="1">
                <a:solidFill>
                  <a:srgbClr val="A52A2A"/>
                </a:solidFill>
                <a:effectLst/>
              </a:rPr>
              <a:t>br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>
                <a:solidFill>
                  <a:srgbClr val="0000CD"/>
                </a:solidFill>
                <a:effectLst/>
              </a:rPr>
            </a:b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select</a:t>
            </a:r>
            <a:r>
              <a:rPr lang="en-US" sz="2100" dirty="0">
                <a:solidFill>
                  <a:srgbClr val="FF0000"/>
                </a:solidFill>
                <a:effectLst/>
              </a:rPr>
              <a:t> id</a:t>
            </a:r>
            <a:r>
              <a:rPr lang="en-US" sz="2100" dirty="0">
                <a:solidFill>
                  <a:srgbClr val="0000CD"/>
                </a:solidFill>
                <a:effectLst/>
              </a:rPr>
              <a:t>=“manufactures"</a:t>
            </a:r>
            <a:r>
              <a:rPr lang="en-US" sz="2100" dirty="0">
                <a:solidFill>
                  <a:srgbClr val="FF0000"/>
                </a:solidFill>
                <a:effectLst/>
              </a:rPr>
              <a:t> 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=“phone“ </a:t>
            </a:r>
            <a:r>
              <a:rPr lang="en-US" sz="2100" dirty="0">
                <a:solidFill>
                  <a:srgbClr val="FF0000"/>
                </a:solidFill>
                <a:effectLst/>
              </a:rPr>
              <a:t>size</a:t>
            </a:r>
            <a:r>
              <a:rPr lang="en-US" sz="2100" dirty="0">
                <a:solidFill>
                  <a:srgbClr val="0000CD"/>
                </a:solidFill>
                <a:effectLst/>
              </a:rPr>
              <a:t>=“2”&gt;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1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100" dirty="0">
                <a:solidFill>
                  <a:srgbClr val="0000CD"/>
                </a:solidFill>
                <a:effectLst/>
              </a:rPr>
              <a:t>=“</a:t>
            </a:r>
            <a:r>
              <a:rPr lang="en-US" sz="2100" dirty="0" err="1">
                <a:solidFill>
                  <a:srgbClr val="0000CD"/>
                </a:solidFill>
                <a:effectLst/>
              </a:rPr>
              <a:t>samsung</a:t>
            </a:r>
            <a:r>
              <a:rPr lang="en-US" sz="2100" dirty="0">
                <a:solidFill>
                  <a:srgbClr val="0000CD"/>
                </a:solidFill>
                <a:effectLst/>
              </a:rPr>
              <a:t>"&gt;</a:t>
            </a:r>
            <a:r>
              <a:rPr lang="en-US" sz="2100" dirty="0"/>
              <a:t>Samsung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/option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1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100" dirty="0">
                <a:solidFill>
                  <a:srgbClr val="0000CD"/>
                </a:solidFill>
                <a:effectLst/>
              </a:rPr>
              <a:t>=“lg“ </a:t>
            </a:r>
            <a:r>
              <a:rPr lang="en-US" sz="2100" dirty="0">
                <a:solidFill>
                  <a:srgbClr val="FF0000"/>
                </a:solidFill>
                <a:effectLst/>
              </a:rPr>
              <a:t>selected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r>
              <a:rPr lang="en-US" sz="2100" dirty="0"/>
              <a:t>LG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/option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1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100" dirty="0">
                <a:solidFill>
                  <a:srgbClr val="0000CD"/>
                </a:solidFill>
                <a:effectLst/>
              </a:rPr>
              <a:t>=“</a:t>
            </a:r>
            <a:r>
              <a:rPr lang="en-US" sz="2100" dirty="0" err="1">
                <a:solidFill>
                  <a:srgbClr val="0000CD"/>
                </a:solidFill>
                <a:effectLst/>
              </a:rPr>
              <a:t>motorola</a:t>
            </a:r>
            <a:r>
              <a:rPr lang="en-US" sz="2100" dirty="0">
                <a:solidFill>
                  <a:srgbClr val="0000CD"/>
                </a:solidFill>
                <a:effectLst/>
              </a:rPr>
              <a:t>"&gt;</a:t>
            </a:r>
            <a:r>
              <a:rPr lang="en-US" sz="2100" dirty="0"/>
              <a:t>Motorola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/option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1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100" dirty="0">
                <a:solidFill>
                  <a:srgbClr val="0000CD"/>
                </a:solidFill>
                <a:effectLst/>
              </a:rPr>
              <a:t>=“apple"&gt;</a:t>
            </a:r>
            <a:r>
              <a:rPr lang="en-US" sz="2100" dirty="0"/>
              <a:t>Apple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/option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/select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926112-D8F6-4A63-A690-A465E651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765" y="4924402"/>
            <a:ext cx="2718324" cy="1514494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73517A-78E9-4207-8A0E-091B053E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07141" y="4954882"/>
            <a:ext cx="2633640" cy="1254115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534389-C644-43D0-87DB-46A8F52DEF63}"/>
              </a:ext>
            </a:extLst>
          </p:cNvPr>
          <p:cNvSpPr txBox="1"/>
          <p:nvPr/>
        </p:nvSpPr>
        <p:spPr>
          <a:xfrm>
            <a:off x="5607141" y="4625162"/>
            <a:ext cx="233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Dropdown: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8D228-262E-4EFF-8BF8-3F5BCB9951C0}"/>
              </a:ext>
            </a:extLst>
          </p:cNvPr>
          <p:cNvSpPr txBox="1"/>
          <p:nvPr/>
        </p:nvSpPr>
        <p:spPr>
          <a:xfrm>
            <a:off x="8796689" y="4555070"/>
            <a:ext cx="264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Based Dropdown:</a:t>
            </a:r>
          </a:p>
        </p:txBody>
      </p:sp>
    </p:spTree>
    <p:extLst>
      <p:ext uri="{BB962C8B-B14F-4D97-AF65-F5344CB8AC3E}">
        <p14:creationId xmlns:p14="http://schemas.microsoft.com/office/powerpoint/2010/main" val="329077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450EA-E95A-43AF-B9F6-1EECFDCC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HTML DOM</a:t>
            </a:r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3BD4-9AEF-42C9-BD96-B8A8B514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67" y="2533949"/>
            <a:ext cx="4196769" cy="3767900"/>
          </a:xfrm>
        </p:spPr>
        <p:txBody>
          <a:bodyPr>
            <a:normAutofit/>
          </a:bodyPr>
          <a:lstStyle/>
          <a:p>
            <a:r>
              <a:rPr lang="en-US" sz="2000" dirty="0"/>
              <a:t>The HTML DOM which stands for Document Object Method</a:t>
            </a:r>
          </a:p>
          <a:p>
            <a:r>
              <a:rPr lang="en-US" sz="2000" dirty="0"/>
              <a:t>This can be represented as a tree of objects</a:t>
            </a:r>
          </a:p>
          <a:p>
            <a:r>
              <a:rPr lang="en-US" sz="2000" dirty="0"/>
              <a:t>This is how JavaScript creates dynamic HTML</a:t>
            </a:r>
          </a:p>
          <a:p>
            <a:pPr lvl="1"/>
            <a:r>
              <a:rPr lang="en-US" sz="1800" dirty="0"/>
              <a:t>JS can change all the HTML elements in the page </a:t>
            </a:r>
          </a:p>
          <a:p>
            <a:pPr lvl="1"/>
            <a:r>
              <a:rPr lang="en-US" sz="1800" dirty="0"/>
              <a:t>JS can change all the HTML attributes in the page </a:t>
            </a:r>
          </a:p>
          <a:p>
            <a:pPr lvl="1"/>
            <a:r>
              <a:rPr lang="en-US" sz="1800" dirty="0"/>
              <a:t>JS can change all the CSS styles in the page </a:t>
            </a:r>
          </a:p>
          <a:p>
            <a:pPr lvl="1"/>
            <a:endParaRPr lang="en-US" sz="1050" dirty="0"/>
          </a:p>
          <a:p>
            <a:endParaRPr lang="en-US" sz="1400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9CB749-3092-4EAF-97B2-74B7FECD7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933847"/>
            <a:ext cx="5629268" cy="298351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0560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8E16-E3AE-412F-8175-0A627E6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CSS &amp; JavaScript All Together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025AA3EC-F8EE-4420-9705-DBD1E4083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88" y="2346960"/>
            <a:ext cx="10326624" cy="3911600"/>
          </a:xfrm>
        </p:spPr>
      </p:pic>
    </p:spTree>
    <p:extLst>
      <p:ext uri="{BB962C8B-B14F-4D97-AF65-F5344CB8AC3E}">
        <p14:creationId xmlns:p14="http://schemas.microsoft.com/office/powerpoint/2010/main" val="212526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23DD-9F5B-4CFB-B056-750267E0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Attributes with JavaScript</a:t>
            </a:r>
            <a:r>
              <a:rPr lang="en-US"/>
              <a:t> (By ID)</a:t>
            </a:r>
            <a:endParaRPr lang="en-US" dirty="0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0C3F597-3C5F-424A-977A-49D81244F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75" y="2190117"/>
            <a:ext cx="6052035" cy="4445982"/>
          </a:xfrm>
        </p:spPr>
      </p:pic>
      <p:pic>
        <p:nvPicPr>
          <p:cNvPr id="8" name="Picture 8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D6D396B6-89AC-4E63-995B-3E28C412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31" y="2188562"/>
            <a:ext cx="4594577" cy="2029321"/>
          </a:xfrm>
          <a:prstGeom prst="rect">
            <a:avLst/>
          </a:prstGeom>
        </p:spPr>
      </p:pic>
      <p:pic>
        <p:nvPicPr>
          <p:cNvPr id="9" name="Picture 9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9771CD9C-0FF1-4B00-9B72-89CF706A9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31" y="4553583"/>
            <a:ext cx="4628444" cy="20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2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DD69-ECBF-4CCB-A77A-223A6119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Setting Attributes with JavaScript (By Class)</a:t>
            </a:r>
          </a:p>
          <a:p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2874E7-D3C6-4921-B381-7243E5A83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68" y="2198674"/>
            <a:ext cx="5571018" cy="4502427"/>
          </a:xfrm>
        </p:spPr>
      </p:pic>
      <p:pic>
        <p:nvPicPr>
          <p:cNvPr id="7" name="Picture 7" descr="A picture containing bird, flower, tree&#10;&#10;Description generated with very high confidence">
            <a:extLst>
              <a:ext uri="{FF2B5EF4-FFF2-40B4-BE49-F238E27FC236}">
                <a16:creationId xmlns:a16="http://schemas.microsoft.com/office/drawing/2014/main" id="{E6E6C5B8-7BE3-4E40-B79C-534C1DA3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59" y="2198674"/>
            <a:ext cx="6146799" cy="1698650"/>
          </a:xfrm>
          <a:prstGeom prst="rect">
            <a:avLst/>
          </a:prstGeom>
        </p:spPr>
      </p:pic>
      <p:pic>
        <p:nvPicPr>
          <p:cNvPr id="8" name="Picture 8" descr="A picture containing bird, flower, tree&#10;&#10;Description generated with very high confidence">
            <a:extLst>
              <a:ext uri="{FF2B5EF4-FFF2-40B4-BE49-F238E27FC236}">
                <a16:creationId xmlns:a16="http://schemas.microsoft.com/office/drawing/2014/main" id="{66A7043E-E281-4E55-BCAE-BAED0D57D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60" y="4670943"/>
            <a:ext cx="6146799" cy="17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19CD-E91C-49F8-BF1F-93EDEB42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Elements in </a:t>
            </a:r>
            <a:r>
              <a:rPr lang="en-US" dirty="0" err="1"/>
              <a:t>JavScript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6FDF-8381-4C03-BFD3-CAF7C937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221" y="2336873"/>
            <a:ext cx="9613861" cy="3599316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// create a new div element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2060"/>
                </a:solidFill>
                <a:effectLst/>
                <a:latin typeface="Arial Unicode MS" panose="020B0604020202020204" pitchFamily="34" charset="-128"/>
              </a:rPr>
              <a:t>var </a:t>
            </a:r>
            <a:r>
              <a:rPr lang="en-US" altLang="en-US" dirty="0" err="1">
                <a:effectLst/>
                <a:latin typeface="Arial Unicode MS" panose="020B0604020202020204" pitchFamily="34" charset="-128"/>
              </a:rPr>
              <a:t>newDiv</a:t>
            </a:r>
            <a:r>
              <a:rPr lang="en-US" altLang="en-US" dirty="0">
                <a:effectLst/>
                <a:latin typeface="Arial Unicode MS" panose="020B0604020202020204" pitchFamily="34" charset="-128"/>
              </a:rPr>
              <a:t> = </a:t>
            </a:r>
            <a:r>
              <a:rPr lang="en-US" altLang="en-US" dirty="0" err="1">
                <a:solidFill>
                  <a:schemeClr val="accent4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document</a:t>
            </a:r>
            <a:r>
              <a:rPr lang="en-US" altLang="en-US" dirty="0" err="1">
                <a:effectLst/>
                <a:latin typeface="Arial Unicode MS" panose="020B0604020202020204" pitchFamily="34" charset="-128"/>
              </a:rPr>
              <a:t>.</a:t>
            </a:r>
            <a:r>
              <a:rPr lang="en-US" altLang="en-US" dirty="0" err="1"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createElement</a:t>
            </a:r>
            <a:r>
              <a:rPr lang="en-US" altLang="en-US" dirty="0">
                <a:effectLst/>
                <a:latin typeface="Arial Unicode MS" panose="020B0604020202020204" pitchFamily="34" charset="-128"/>
              </a:rPr>
              <a:t>("div");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206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lang="en-US" altLang="en-US" dirty="0"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effectLst/>
                <a:latin typeface="Arial Unicode MS" panose="020B0604020202020204" pitchFamily="34" charset="-128"/>
              </a:rPr>
              <a:t>newContent</a:t>
            </a:r>
            <a:r>
              <a:rPr lang="en-US" altLang="en-US" dirty="0">
                <a:effectLst/>
                <a:latin typeface="Arial Unicode MS" panose="020B0604020202020204" pitchFamily="34" charset="-128"/>
              </a:rPr>
              <a:t> = </a:t>
            </a:r>
            <a:r>
              <a:rPr lang="en-US" altLang="en-US" dirty="0" err="1">
                <a:solidFill>
                  <a:schemeClr val="accent4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document</a:t>
            </a:r>
            <a:r>
              <a:rPr lang="en-US" altLang="en-US" dirty="0" err="1">
                <a:effectLst/>
                <a:latin typeface="Arial Unicode MS" panose="020B0604020202020204" pitchFamily="34" charset="-128"/>
              </a:rPr>
              <a:t>.</a:t>
            </a:r>
            <a:r>
              <a:rPr lang="en-US" altLang="en-US" dirty="0" err="1"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createTextNode</a:t>
            </a:r>
            <a:r>
              <a:rPr lang="en-US" altLang="en-US" dirty="0">
                <a:effectLst/>
                <a:latin typeface="Arial Unicode MS" panose="020B0604020202020204" pitchFamily="34" charset="-128"/>
              </a:rPr>
              <a:t>("Hi there and greetings!");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B39129-7B8A-4ABA-B776-106DDF659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62368"/>
              </p:ext>
            </p:extLst>
          </p:nvPr>
        </p:nvGraphicFramePr>
        <p:xfrm>
          <a:off x="2202618" y="4370279"/>
          <a:ext cx="7481031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17232">
                  <a:extLst>
                    <a:ext uri="{9D8B030D-6E8A-4147-A177-3AD203B41FA5}">
                      <a16:colId xmlns:a16="http://schemas.microsoft.com/office/drawing/2014/main" val="3840275338"/>
                    </a:ext>
                  </a:extLst>
                </a:gridCol>
                <a:gridCol w="3563799">
                  <a:extLst>
                    <a:ext uri="{9D8B030D-6E8A-4147-A177-3AD203B41FA5}">
                      <a16:colId xmlns:a16="http://schemas.microsoft.com/office/drawing/2014/main" val="2805535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document.createElement(element)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292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document.createTextNode</a:t>
                      </a:r>
                      <a:r>
                        <a:rPr lang="en-US" sz="1800" dirty="0"/>
                        <a:t>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an HTML text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54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7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7767-8AAF-4089-B620-803C9C0D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elements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48B2AD-E176-4641-A151-FC1661A5B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0971" y="2143288"/>
            <a:ext cx="7890058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// create a new div element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</a:rPr>
              <a:t>var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newDiv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document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createElement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("div");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newContent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document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createTextNode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("Hi there and greetings!");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// add the text node to the newly created div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newDiv.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appendChild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newContent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// add the newly created element and its content into the 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currentDiv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document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getElementById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("div1");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document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.body.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insertBefore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newDiv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currentDiv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 err="1">
                <a:solidFill>
                  <a:schemeClr val="accent4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document</a:t>
            </a:r>
            <a:r>
              <a:rPr lang="en-US" altLang="en-US" sz="1900" dirty="0" err="1"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.removechild</a:t>
            </a:r>
            <a:r>
              <a:rPr lang="en-US" altLang="en-US" sz="1900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lang="en-US" altLang="en-US" sz="1900" dirty="0" err="1">
                <a:solidFill>
                  <a:schemeClr val="accent4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document</a:t>
            </a:r>
            <a:r>
              <a:rPr lang="en-US" altLang="en-US" sz="1900" dirty="0" err="1">
                <a:effectLst/>
                <a:latin typeface="Arial Unicode MS" panose="020B0604020202020204" pitchFamily="34" charset="-128"/>
              </a:rPr>
              <a:t>.</a:t>
            </a:r>
            <a:r>
              <a:rPr lang="en-US" altLang="en-US" sz="1900" dirty="0" err="1"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getElementById</a:t>
            </a:r>
            <a:r>
              <a:rPr lang="en-US" altLang="en-US" sz="1900" dirty="0">
                <a:effectLst/>
                <a:latin typeface="Arial Unicode MS" panose="020B0604020202020204" pitchFamily="34" charset="-128"/>
              </a:rPr>
              <a:t>(“example"));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BDC1ED-53C6-4769-94DF-D4D6E6605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67273"/>
              </p:ext>
            </p:extLst>
          </p:nvPr>
        </p:nvGraphicFramePr>
        <p:xfrm>
          <a:off x="2228850" y="5016215"/>
          <a:ext cx="7481031" cy="1600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17232">
                  <a:extLst>
                    <a:ext uri="{9D8B030D-6E8A-4147-A177-3AD203B41FA5}">
                      <a16:colId xmlns:a16="http://schemas.microsoft.com/office/drawing/2014/main" val="3840275338"/>
                    </a:ext>
                  </a:extLst>
                </a:gridCol>
                <a:gridCol w="3563799">
                  <a:extLst>
                    <a:ext uri="{9D8B030D-6E8A-4147-A177-3AD203B41FA5}">
                      <a16:colId xmlns:a16="http://schemas.microsoft.com/office/drawing/2014/main" val="2805535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 err="1"/>
                        <a:t>document.removeChild</a:t>
                      </a:r>
                      <a:r>
                        <a:rPr lang="en-US" sz="1500" dirty="0"/>
                        <a:t>(element)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Remove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874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 err="1"/>
                        <a:t>document.appendChild</a:t>
                      </a:r>
                      <a:r>
                        <a:rPr lang="en-US" sz="1500" dirty="0"/>
                        <a:t>(element)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Add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83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 err="1"/>
                        <a:t>document.replaceChild</a:t>
                      </a:r>
                      <a:r>
                        <a:rPr lang="en-US" sz="1500" dirty="0"/>
                        <a:t>(new, old)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Replace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246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 err="1"/>
                        <a:t>document.body.insertBefore</a:t>
                      </a:r>
                      <a:r>
                        <a:rPr lang="en-US" sz="1500" dirty="0"/>
                        <a:t>(before, after)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Insert HTML element Before another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24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53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6152-8537-4C19-998C-4C77274C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CSS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B492-3D63-40A9-A1F6-BC055248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296" y="4860245"/>
            <a:ext cx="9613861" cy="1244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script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"p2"</a:t>
            </a:r>
            <a:r>
              <a:rPr lang="en-US" dirty="0">
                <a:solidFill>
                  <a:srgbClr val="000000"/>
                </a:solidFill>
                <a:effectLst/>
              </a:rPr>
              <a:t>).</a:t>
            </a:r>
            <a:r>
              <a:rPr lang="en-US" dirty="0" err="1">
                <a:solidFill>
                  <a:srgbClr val="000000"/>
                </a:solidFill>
                <a:effectLst/>
              </a:rPr>
              <a:t>style.color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>
                <a:solidFill>
                  <a:srgbClr val="A52A2A"/>
                </a:solidFill>
                <a:effectLst/>
              </a:rPr>
              <a:t>"blue"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/script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888DEE-CDD3-414D-AB65-C72A18674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94498"/>
              </p:ext>
            </p:extLst>
          </p:nvPr>
        </p:nvGraphicFramePr>
        <p:xfrm>
          <a:off x="1289050" y="2560320"/>
          <a:ext cx="9613900" cy="17373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94689463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4049069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81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element.style.property</a:t>
                      </a:r>
                      <a:r>
                        <a:rPr lang="en-US" dirty="0"/>
                        <a:t> = new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style of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100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8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element.setAttribute(attribute,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attribute value of an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25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49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89B8-9AA4-43B8-A936-536BBFD2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0E63-F855-413E-86F4-26A2BA37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766959" cy="359931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form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element collects user input</a:t>
            </a:r>
          </a:p>
          <a:p>
            <a:r>
              <a:rPr lang="en-US" dirty="0"/>
              <a:t>Most interactive content is contained with the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form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element like check boxes, lists and buttons </a:t>
            </a:r>
          </a:p>
          <a:p>
            <a:r>
              <a:rPr lang="en-US" dirty="0"/>
              <a:t>The user input can then be sent to a server for processing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60454-CF1E-40B5-8F3C-49C87926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947" y="2920802"/>
            <a:ext cx="3174659" cy="243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9331DA-9AC1-4467-9BD4-715061AD2840}"/>
              </a:ext>
            </a:extLst>
          </p:cNvPr>
          <p:cNvSpPr txBox="1"/>
          <p:nvPr/>
        </p:nvSpPr>
        <p:spPr>
          <a:xfrm>
            <a:off x="7829947" y="2514475"/>
            <a:ext cx="3174659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a simple form</a:t>
            </a:r>
          </a:p>
        </p:txBody>
      </p:sp>
    </p:spTree>
    <p:extLst>
      <p:ext uri="{BB962C8B-B14F-4D97-AF65-F5344CB8AC3E}">
        <p14:creationId xmlns:p14="http://schemas.microsoft.com/office/powerpoint/2010/main" val="238625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1CB-736E-4A19-A745-BFD36532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&amp;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108A1-F209-481F-8CE9-AAECB1B3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form</a:t>
            </a:r>
            <a:r>
              <a:rPr lang="en-US" dirty="0">
                <a:solidFill>
                  <a:srgbClr val="FF0000"/>
                </a:solidFill>
                <a:effectLst/>
              </a:rPr>
              <a:t> action</a:t>
            </a:r>
            <a:r>
              <a:rPr lang="en-US" dirty="0">
                <a:solidFill>
                  <a:srgbClr val="0000CD"/>
                </a:solidFill>
                <a:effectLst/>
              </a:rPr>
              <a:t>="/</a:t>
            </a:r>
            <a:r>
              <a:rPr lang="en-US" dirty="0" err="1">
                <a:solidFill>
                  <a:srgbClr val="0000CD"/>
                </a:solidFill>
                <a:effectLst/>
              </a:rPr>
              <a:t>action_page.php</a:t>
            </a:r>
            <a:r>
              <a:rPr lang="en-US" dirty="0">
                <a:solidFill>
                  <a:srgbClr val="0000CD"/>
                </a:solidFill>
                <a:effectLst/>
              </a:rPr>
              <a:t>“ </a:t>
            </a:r>
            <a:r>
              <a:rPr lang="en-US" dirty="0">
                <a:solidFill>
                  <a:srgbClr val="FF0000"/>
                </a:solidFill>
                <a:effectLst/>
              </a:rPr>
              <a:t>target</a:t>
            </a:r>
            <a:r>
              <a:rPr lang="en-US" dirty="0">
                <a:solidFill>
                  <a:srgbClr val="0000CD"/>
                </a:solidFill>
                <a:effectLst/>
              </a:rPr>
              <a:t>="_blank"&gt;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label</a:t>
            </a:r>
            <a:r>
              <a:rPr lang="en-US" dirty="0">
                <a:solidFill>
                  <a:srgbClr val="FF0000"/>
                </a:solidFill>
                <a:effectLst/>
              </a:rPr>
              <a:t> for</a:t>
            </a:r>
            <a:r>
              <a:rPr lang="en-US" dirty="0">
                <a:solidFill>
                  <a:srgbClr val="0000CD"/>
                </a:solidFill>
                <a:effectLst/>
              </a:rPr>
              <a:t>="</a:t>
            </a:r>
            <a:r>
              <a:rPr lang="en-US" dirty="0" err="1">
                <a:solidFill>
                  <a:srgbClr val="0000CD"/>
                </a:solidFill>
                <a:effectLst/>
              </a:rPr>
              <a:t>fname</a:t>
            </a:r>
            <a:r>
              <a:rPr lang="en-US" dirty="0">
                <a:solidFill>
                  <a:srgbClr val="0000CD"/>
                </a:solidFill>
                <a:effectLst/>
              </a:rPr>
              <a:t>"&gt;</a:t>
            </a:r>
            <a:r>
              <a:rPr lang="en-US" dirty="0"/>
              <a:t>First name: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/label</a:t>
            </a:r>
            <a:r>
              <a:rPr lang="en-US" dirty="0">
                <a:solidFill>
                  <a:srgbClr val="0000CD"/>
                </a:solidFill>
                <a:effectLst/>
              </a:rPr>
              <a:t>&gt;&lt;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input</a:t>
            </a:r>
            <a:r>
              <a:rPr lang="en-US" dirty="0">
                <a:solidFill>
                  <a:srgbClr val="FF0000"/>
                </a:solidFill>
                <a:effectLst/>
              </a:rPr>
              <a:t> type</a:t>
            </a:r>
            <a:r>
              <a:rPr lang="en-US" dirty="0">
                <a:solidFill>
                  <a:srgbClr val="0000CD"/>
                </a:solidFill>
                <a:effectLst/>
              </a:rPr>
              <a:t>="text"</a:t>
            </a:r>
            <a:r>
              <a:rPr lang="en-US" dirty="0">
                <a:solidFill>
                  <a:srgbClr val="FF0000"/>
                </a:solidFill>
                <a:effectLst/>
              </a:rPr>
              <a:t> id</a:t>
            </a:r>
            <a:r>
              <a:rPr lang="en-US" dirty="0">
                <a:solidFill>
                  <a:srgbClr val="0000CD"/>
                </a:solidFill>
                <a:effectLst/>
              </a:rPr>
              <a:t>="</a:t>
            </a:r>
            <a:r>
              <a:rPr lang="en-US" dirty="0" err="1">
                <a:solidFill>
                  <a:srgbClr val="0000CD"/>
                </a:solidFill>
                <a:effectLst/>
              </a:rPr>
              <a:t>fname</a:t>
            </a:r>
            <a:r>
              <a:rPr lang="en-US" dirty="0">
                <a:solidFill>
                  <a:srgbClr val="0000CD"/>
                </a:solidFill>
                <a:effectLst/>
              </a:rPr>
              <a:t>"</a:t>
            </a:r>
            <a:r>
              <a:rPr lang="en-US" dirty="0">
                <a:solidFill>
                  <a:srgbClr val="FF0000"/>
                </a:solidFill>
                <a:effectLst/>
              </a:rPr>
              <a:t> name</a:t>
            </a:r>
            <a:r>
              <a:rPr lang="en-US" dirty="0">
                <a:solidFill>
                  <a:srgbClr val="0000CD"/>
                </a:solidFill>
                <a:effectLst/>
              </a:rPr>
              <a:t>="</a:t>
            </a:r>
            <a:r>
              <a:rPr lang="en-US" dirty="0" err="1">
                <a:solidFill>
                  <a:srgbClr val="0000CD"/>
                </a:solidFill>
                <a:effectLst/>
              </a:rPr>
              <a:t>fname</a:t>
            </a:r>
            <a:r>
              <a:rPr lang="en-US" dirty="0">
                <a:solidFill>
                  <a:srgbClr val="0000CD"/>
                </a:solidFill>
                <a:effectLst/>
              </a:rPr>
              <a:t>"</a:t>
            </a:r>
            <a:r>
              <a:rPr lang="en-US" dirty="0">
                <a:solidFill>
                  <a:srgbClr val="FF0000"/>
                </a:solidFill>
                <a:effectLst/>
              </a:rPr>
              <a:t> value</a:t>
            </a:r>
            <a:r>
              <a:rPr lang="en-US" dirty="0">
                <a:solidFill>
                  <a:srgbClr val="0000CD"/>
                </a:solidFill>
                <a:effectLst/>
              </a:rPr>
              <a:t>="John"&gt;&lt;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label</a:t>
            </a:r>
            <a:r>
              <a:rPr lang="en-US" dirty="0">
                <a:solidFill>
                  <a:srgbClr val="FF0000"/>
                </a:solidFill>
                <a:effectLst/>
              </a:rPr>
              <a:t> for</a:t>
            </a:r>
            <a:r>
              <a:rPr lang="en-US" dirty="0">
                <a:solidFill>
                  <a:srgbClr val="0000CD"/>
                </a:solidFill>
                <a:effectLst/>
              </a:rPr>
              <a:t>="</a:t>
            </a:r>
            <a:r>
              <a:rPr lang="en-US" dirty="0" err="1">
                <a:solidFill>
                  <a:srgbClr val="0000CD"/>
                </a:solidFill>
                <a:effectLst/>
              </a:rPr>
              <a:t>lname</a:t>
            </a:r>
            <a:r>
              <a:rPr lang="en-US" dirty="0">
                <a:solidFill>
                  <a:srgbClr val="0000CD"/>
                </a:solidFill>
                <a:effectLst/>
              </a:rPr>
              <a:t>"&gt;</a:t>
            </a:r>
            <a:r>
              <a:rPr lang="en-US" dirty="0"/>
              <a:t>Last name: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/label</a:t>
            </a:r>
            <a:r>
              <a:rPr lang="en-US" dirty="0">
                <a:solidFill>
                  <a:srgbClr val="0000CD"/>
                </a:solidFill>
                <a:effectLst/>
              </a:rPr>
              <a:t>&gt;&lt;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input</a:t>
            </a:r>
            <a:r>
              <a:rPr lang="en-US" dirty="0">
                <a:solidFill>
                  <a:srgbClr val="FF0000"/>
                </a:solidFill>
                <a:effectLst/>
              </a:rPr>
              <a:t> type</a:t>
            </a:r>
            <a:r>
              <a:rPr lang="en-US" dirty="0">
                <a:solidFill>
                  <a:srgbClr val="0000CD"/>
                </a:solidFill>
                <a:effectLst/>
              </a:rPr>
              <a:t>="text"</a:t>
            </a:r>
            <a:r>
              <a:rPr lang="en-US" dirty="0">
                <a:solidFill>
                  <a:srgbClr val="FF0000"/>
                </a:solidFill>
                <a:effectLst/>
              </a:rPr>
              <a:t> id</a:t>
            </a:r>
            <a:r>
              <a:rPr lang="en-US" dirty="0">
                <a:solidFill>
                  <a:srgbClr val="0000CD"/>
                </a:solidFill>
                <a:effectLst/>
              </a:rPr>
              <a:t>="</a:t>
            </a:r>
            <a:r>
              <a:rPr lang="en-US" dirty="0" err="1">
                <a:solidFill>
                  <a:srgbClr val="0000CD"/>
                </a:solidFill>
                <a:effectLst/>
              </a:rPr>
              <a:t>lname</a:t>
            </a:r>
            <a:r>
              <a:rPr lang="en-US" dirty="0">
                <a:solidFill>
                  <a:srgbClr val="0000CD"/>
                </a:solidFill>
                <a:effectLst/>
              </a:rPr>
              <a:t>"</a:t>
            </a:r>
            <a:r>
              <a:rPr lang="en-US" dirty="0">
                <a:solidFill>
                  <a:srgbClr val="FF0000"/>
                </a:solidFill>
                <a:effectLst/>
              </a:rPr>
              <a:t> name</a:t>
            </a:r>
            <a:r>
              <a:rPr lang="en-US" dirty="0">
                <a:solidFill>
                  <a:srgbClr val="0000CD"/>
                </a:solidFill>
                <a:effectLst/>
              </a:rPr>
              <a:t>="</a:t>
            </a:r>
            <a:r>
              <a:rPr lang="en-US" dirty="0" err="1">
                <a:solidFill>
                  <a:srgbClr val="0000CD"/>
                </a:solidFill>
                <a:effectLst/>
              </a:rPr>
              <a:t>lname</a:t>
            </a:r>
            <a:r>
              <a:rPr lang="en-US" dirty="0">
                <a:solidFill>
                  <a:srgbClr val="0000CD"/>
                </a:solidFill>
                <a:effectLst/>
              </a:rPr>
              <a:t>"</a:t>
            </a:r>
            <a:r>
              <a:rPr lang="en-US" dirty="0">
                <a:solidFill>
                  <a:srgbClr val="FF0000"/>
                </a:solidFill>
                <a:effectLst/>
              </a:rPr>
              <a:t> value</a:t>
            </a:r>
            <a:r>
              <a:rPr lang="en-US" dirty="0">
                <a:solidFill>
                  <a:srgbClr val="0000CD"/>
                </a:solidFill>
                <a:effectLst/>
              </a:rPr>
              <a:t>="Doe"&gt;&lt;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0000CD"/>
                </a:solidFill>
                <a:effectLst/>
              </a:rPr>
              <a:t>&gt;&lt;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input</a:t>
            </a:r>
            <a:r>
              <a:rPr lang="en-US" dirty="0">
                <a:solidFill>
                  <a:srgbClr val="FF0000"/>
                </a:solidFill>
                <a:effectLst/>
              </a:rPr>
              <a:t> type</a:t>
            </a:r>
            <a:r>
              <a:rPr lang="en-US" dirty="0">
                <a:solidFill>
                  <a:srgbClr val="0000CD"/>
                </a:solidFill>
                <a:effectLst/>
              </a:rPr>
              <a:t>="submit"</a:t>
            </a:r>
            <a:r>
              <a:rPr lang="en-US" dirty="0">
                <a:solidFill>
                  <a:srgbClr val="FF0000"/>
                </a:solidFill>
                <a:effectLst/>
              </a:rPr>
              <a:t> value</a:t>
            </a:r>
            <a:r>
              <a:rPr lang="en-US" dirty="0">
                <a:solidFill>
                  <a:srgbClr val="0000CD"/>
                </a:solidFill>
                <a:effectLst/>
              </a:rPr>
              <a:t>="Submit"&gt;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/form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C1D4-3534-4A72-B6F6-8FBFDE3C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7F0B-E28D-4A04-B729-85D865C40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55923"/>
            <a:ext cx="10559179" cy="3599316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&lt;input&gt; </a:t>
            </a:r>
            <a:r>
              <a:rPr lang="en-US" sz="2800" dirty="0"/>
              <a:t>element is a sub element nested a </a:t>
            </a:r>
            <a:r>
              <a:rPr lang="en-US" sz="2800" dirty="0">
                <a:solidFill>
                  <a:srgbClr val="C00000"/>
                </a:solidFill>
              </a:rPr>
              <a:t>&lt;form&gt;</a:t>
            </a:r>
          </a:p>
          <a:p>
            <a:r>
              <a:rPr lang="en-US" sz="2800" dirty="0"/>
              <a:t>This is the most commonly used form element as it have multiple different displays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&lt;input&gt; </a:t>
            </a:r>
            <a:r>
              <a:rPr lang="en-US" sz="2400" dirty="0"/>
              <a:t>element uses the </a:t>
            </a:r>
            <a:r>
              <a:rPr lang="en-US" sz="2400" dirty="0">
                <a:solidFill>
                  <a:srgbClr val="FF0000"/>
                </a:solidFill>
              </a:rPr>
              <a:t>type </a:t>
            </a:r>
            <a:r>
              <a:rPr lang="en-US" sz="2400" dirty="0"/>
              <a:t>attribute to control how it will be displayed e.g. checkbox, button, text field…</a:t>
            </a: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&lt;input </a:t>
            </a:r>
            <a:r>
              <a:rPr lang="en-US" sz="3600" dirty="0">
                <a:solidFill>
                  <a:srgbClr val="FF0000"/>
                </a:solidFill>
              </a:rPr>
              <a:t>type</a:t>
            </a:r>
            <a:r>
              <a:rPr lang="en-US" sz="3600" dirty="0">
                <a:solidFill>
                  <a:srgbClr val="002060"/>
                </a:solidFill>
              </a:rPr>
              <a:t>=“text”</a:t>
            </a:r>
            <a:r>
              <a:rPr lang="en-US" sz="3600" dirty="0">
                <a:solidFill>
                  <a:srgbClr val="C00000"/>
                </a:solidFill>
              </a:rPr>
              <a:t>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723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6DCBF-0B51-4244-BEBC-372F71C4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Input Element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5A2AE259-6DCB-4C60-AB79-CFB35D151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6243" y="1495425"/>
            <a:ext cx="6445436" cy="4221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2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</a:rPr>
              <a:t>&lt;input type="button"&gt;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</a:rPr>
              <a:t>&lt;input type="checkbox"&gt;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type="color"&gt;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type="date"&gt;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type="email"&gt;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type="file"&gt;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type="hidden"&gt;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type="image"&gt;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type="month"&gt;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type="number"&gt;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</a:rPr>
              <a:t>&lt;input type="password"&gt;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</a:rPr>
              <a:t>&lt;input type="radio"&gt;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type="range"&gt;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type="reset"&gt;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type="search"&gt;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</a:rPr>
              <a:t>&lt;input type="submit"&gt;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tel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</a:rPr>
              <a:t>&lt;input type="text"&gt;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type="time"&gt;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&lt;input type="week"&gt;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3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737C-AB70-46B0-B371-4E28AF5E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7AD93-B5ED-4751-A95B-495028EDB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00" y="2336872"/>
            <a:ext cx="4698358" cy="409440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/>
              </a:rPr>
              <a:t>type</a:t>
            </a:r>
            <a:r>
              <a:rPr lang="en-US" dirty="0">
                <a:solidFill>
                  <a:srgbClr val="0000CD"/>
                </a:solidFill>
                <a:effectLst/>
              </a:rPr>
              <a:t>="text"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r>
              <a:rPr lang="en-US" dirty="0"/>
              <a:t>attribute value denotes single line text fields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/>
              </a:rPr>
              <a:t>name</a:t>
            </a:r>
            <a:r>
              <a:rPr lang="en-US" dirty="0"/>
              <a:t> attribute is used to reference in JavaScript and other HTML elements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label</a:t>
            </a:r>
            <a:r>
              <a:rPr lang="en-US" dirty="0">
                <a:solidFill>
                  <a:srgbClr val="0000FF"/>
                </a:solidFill>
                <a:effectLst/>
              </a:rPr>
              <a:t>&gt; </a:t>
            </a:r>
            <a:r>
              <a:rPr lang="en-US" dirty="0"/>
              <a:t>element creates a text label for a given element on a form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/>
              </a:rPr>
              <a:t>for</a:t>
            </a:r>
            <a:r>
              <a:rPr lang="en-US" dirty="0"/>
              <a:t> attribute within the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label</a:t>
            </a:r>
            <a:r>
              <a:rPr lang="en-US" dirty="0">
                <a:solidFill>
                  <a:srgbClr val="0000FF"/>
                </a:solidFill>
                <a:effectLst/>
              </a:rPr>
              <a:t>&gt; </a:t>
            </a:r>
            <a:r>
              <a:rPr lang="en-US" dirty="0"/>
              <a:t>element ties it to an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input</a:t>
            </a:r>
            <a:r>
              <a:rPr lang="en-US" dirty="0">
                <a:solidFill>
                  <a:srgbClr val="0000FF"/>
                </a:solidFill>
                <a:effectLst/>
              </a:rPr>
              <a:t>&gt; </a:t>
            </a:r>
            <a:r>
              <a:rPr lang="en-US" dirty="0"/>
              <a:t>element using the same </a:t>
            </a:r>
            <a:r>
              <a:rPr lang="en-US" dirty="0">
                <a:solidFill>
                  <a:srgbClr val="FF0000"/>
                </a:solidFill>
                <a:effectLst/>
              </a:rPr>
              <a:t>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/>
              </a:rPr>
              <a:t>type</a:t>
            </a:r>
            <a:r>
              <a:rPr lang="en-US" dirty="0">
                <a:solidFill>
                  <a:srgbClr val="0000CD"/>
                </a:solidFill>
                <a:effectLst/>
              </a:rPr>
              <a:t>=“password"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r>
              <a:rPr lang="en-US" dirty="0"/>
              <a:t>attribute value creates a </a:t>
            </a:r>
            <a:r>
              <a:rPr lang="en-US" b="1" dirty="0"/>
              <a:t>masked </a:t>
            </a:r>
            <a:r>
              <a:rPr lang="en-US" dirty="0"/>
              <a:t>single line text field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0D22FF-BF8B-486A-9FE0-A8182AFF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763" y="2464889"/>
            <a:ext cx="6609993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form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label</a:t>
            </a:r>
            <a:r>
              <a:rPr lang="en-US" sz="2100" dirty="0">
                <a:solidFill>
                  <a:srgbClr val="FF0000"/>
                </a:solidFill>
                <a:effectLst/>
              </a:rPr>
              <a:t> for</a:t>
            </a:r>
            <a:r>
              <a:rPr lang="en-US" sz="2100" dirty="0">
                <a:solidFill>
                  <a:srgbClr val="0000CD"/>
                </a:solidFill>
                <a:effectLst/>
              </a:rPr>
              <a:t>="</a:t>
            </a:r>
            <a:r>
              <a:rPr lang="en-US" sz="2100" dirty="0" err="1">
                <a:solidFill>
                  <a:srgbClr val="0000CD"/>
                </a:solidFill>
                <a:effectLst/>
              </a:rPr>
              <a:t>fname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"&gt;</a:t>
            </a:r>
            <a:r>
              <a:rPr lang="en-US" sz="2100" dirty="0"/>
              <a:t>First name: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/label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&gt;&lt;</a:t>
            </a:r>
            <a:r>
              <a:rPr lang="en-US" sz="2100" dirty="0" err="1">
                <a:solidFill>
                  <a:srgbClr val="A52A2A"/>
                </a:solidFill>
                <a:effectLst/>
              </a:rPr>
              <a:t>br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input</a:t>
            </a:r>
            <a:r>
              <a:rPr lang="en-US" sz="2100" dirty="0">
                <a:solidFill>
                  <a:srgbClr val="FF0000"/>
                </a:solidFill>
                <a:effectLst/>
              </a:rPr>
              <a:t> type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="text"</a:t>
            </a:r>
            <a:r>
              <a:rPr lang="en-US" sz="2100" dirty="0">
                <a:solidFill>
                  <a:srgbClr val="FF0000"/>
                </a:solidFill>
                <a:effectLst/>
              </a:rPr>
              <a:t> id</a:t>
            </a:r>
            <a:r>
              <a:rPr lang="en-US" sz="2100" dirty="0">
                <a:solidFill>
                  <a:srgbClr val="0000CD"/>
                </a:solidFill>
                <a:effectLst/>
              </a:rPr>
              <a:t>="</a:t>
            </a:r>
            <a:r>
              <a:rPr lang="en-US" sz="2100" dirty="0" err="1">
                <a:solidFill>
                  <a:srgbClr val="0000CD"/>
                </a:solidFill>
                <a:effectLst/>
              </a:rPr>
              <a:t>fname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“</a:t>
            </a:r>
            <a:r>
              <a:rPr lang="en-US" sz="2100" dirty="0">
                <a:solidFill>
                  <a:srgbClr val="FF0000"/>
                </a:solidFill>
                <a:effectLst/>
              </a:rPr>
              <a:t> 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</a:t>
            </a:r>
            <a:r>
              <a:rPr lang="en-US" sz="2100" dirty="0" err="1">
                <a:solidFill>
                  <a:srgbClr val="0000CD"/>
                </a:solidFill>
                <a:effectLst/>
              </a:rPr>
              <a:t>fname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"&gt;&lt;</a:t>
            </a:r>
            <a:r>
              <a:rPr lang="en-US" sz="2100" dirty="0" err="1">
                <a:solidFill>
                  <a:srgbClr val="A52A2A"/>
                </a:solidFill>
                <a:effectLst/>
              </a:rPr>
              <a:t>br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label</a:t>
            </a:r>
            <a:r>
              <a:rPr lang="en-US" sz="2100" dirty="0">
                <a:solidFill>
                  <a:srgbClr val="FF0000"/>
                </a:solidFill>
                <a:effectLst/>
              </a:rPr>
              <a:t> for</a:t>
            </a:r>
            <a:r>
              <a:rPr lang="en-US" sz="2100" dirty="0">
                <a:solidFill>
                  <a:srgbClr val="0000CD"/>
                </a:solidFill>
                <a:effectLst/>
              </a:rPr>
              <a:t>="</a:t>
            </a:r>
            <a:r>
              <a:rPr lang="en-US" sz="2100" dirty="0" err="1">
                <a:solidFill>
                  <a:srgbClr val="0000CD"/>
                </a:solidFill>
                <a:effectLst/>
              </a:rPr>
              <a:t>lname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"&gt;</a:t>
            </a:r>
            <a:r>
              <a:rPr lang="en-US" sz="2100" dirty="0"/>
              <a:t>Last name: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/label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&gt;&lt;</a:t>
            </a:r>
            <a:r>
              <a:rPr lang="en-US" sz="2100" dirty="0" err="1">
                <a:solidFill>
                  <a:srgbClr val="A52A2A"/>
                </a:solidFill>
                <a:effectLst/>
              </a:rPr>
              <a:t>br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input</a:t>
            </a:r>
            <a:r>
              <a:rPr lang="en-US" sz="2100" dirty="0">
                <a:solidFill>
                  <a:srgbClr val="FF0000"/>
                </a:solidFill>
                <a:effectLst/>
              </a:rPr>
              <a:t> type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="text"</a:t>
            </a:r>
            <a:r>
              <a:rPr lang="en-US" sz="2100" dirty="0">
                <a:solidFill>
                  <a:srgbClr val="FF0000"/>
                </a:solidFill>
                <a:effectLst/>
              </a:rPr>
              <a:t> id</a:t>
            </a:r>
            <a:r>
              <a:rPr lang="en-US" sz="2100" dirty="0">
                <a:solidFill>
                  <a:srgbClr val="0000CD"/>
                </a:solidFill>
                <a:effectLst/>
              </a:rPr>
              <a:t>="</a:t>
            </a:r>
            <a:r>
              <a:rPr lang="en-US" sz="2100" dirty="0" err="1">
                <a:solidFill>
                  <a:srgbClr val="0000CD"/>
                </a:solidFill>
                <a:effectLst/>
              </a:rPr>
              <a:t>lname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"</a:t>
            </a:r>
            <a:r>
              <a:rPr lang="en-US" sz="2100" dirty="0">
                <a:solidFill>
                  <a:srgbClr val="FF0000"/>
                </a:solidFill>
                <a:effectLst/>
              </a:rPr>
              <a:t> 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</a:t>
            </a:r>
            <a:r>
              <a:rPr lang="en-US" sz="2100" dirty="0" err="1">
                <a:solidFill>
                  <a:srgbClr val="0000CD"/>
                </a:solidFill>
                <a:effectLst/>
              </a:rPr>
              <a:t>lname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"&gt;</a:t>
            </a:r>
            <a:br>
              <a:rPr lang="en-US" sz="2100" dirty="0"/>
            </a:b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/form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C0B79-1250-4EDD-913C-D16DA310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7838" y="4219109"/>
            <a:ext cx="2981043" cy="2326669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5923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F83C-AFAD-4D89-A001-96D1AC8A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AF8EEF-D7CE-438B-902C-59D88F3F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3743960"/>
            <a:ext cx="8376920" cy="264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h2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Direction</a:t>
            </a:r>
            <a:r>
              <a:rPr lang="en-US" dirty="0">
                <a:solidFill>
                  <a:srgbClr val="0000CD"/>
                </a:solidFill>
                <a:effectLst/>
              </a:rPr>
              <a:t>&lt;/</a:t>
            </a:r>
            <a:r>
              <a:rPr lang="en-US" dirty="0">
                <a:solidFill>
                  <a:srgbClr val="A52A2A"/>
                </a:solidFill>
                <a:effectLst/>
              </a:rPr>
              <a:t>h2</a:t>
            </a:r>
            <a:r>
              <a:rPr lang="en-US" dirty="0">
                <a:solidFill>
                  <a:srgbClr val="0000CD"/>
                </a:solidFill>
                <a:effectLst/>
              </a:rPr>
              <a:t>&gt; </a:t>
            </a:r>
            <a:br>
              <a:rPr lang="en-US" dirty="0">
                <a:solidFill>
                  <a:srgbClr val="0000CD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form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input</a:t>
            </a:r>
            <a:r>
              <a:rPr lang="en-US" dirty="0">
                <a:solidFill>
                  <a:srgbClr val="FF0000"/>
                </a:solidFill>
                <a:effectLst/>
              </a:rPr>
              <a:t> type</a:t>
            </a:r>
            <a:r>
              <a:rPr lang="en-US" dirty="0">
                <a:solidFill>
                  <a:srgbClr val="0000CD"/>
                </a:solidFill>
                <a:effectLst/>
              </a:rPr>
              <a:t>="radio"</a:t>
            </a:r>
            <a:r>
              <a:rPr lang="en-US" dirty="0">
                <a:solidFill>
                  <a:srgbClr val="FF0000"/>
                </a:solidFill>
                <a:effectLst/>
              </a:rPr>
              <a:t> id</a:t>
            </a:r>
            <a:r>
              <a:rPr lang="en-US" dirty="0">
                <a:solidFill>
                  <a:srgbClr val="0000CD"/>
                </a:solidFill>
                <a:effectLst/>
              </a:rPr>
              <a:t>=“up-option"</a:t>
            </a:r>
            <a:r>
              <a:rPr lang="en-US" dirty="0">
                <a:solidFill>
                  <a:srgbClr val="FF0000"/>
                </a:solidFill>
                <a:effectLst/>
              </a:rPr>
              <a:t> name</a:t>
            </a:r>
            <a:r>
              <a:rPr lang="en-US" dirty="0">
                <a:solidFill>
                  <a:srgbClr val="0000CD"/>
                </a:solidFill>
                <a:effectLst/>
              </a:rPr>
              <a:t>=“direction"</a:t>
            </a:r>
            <a:r>
              <a:rPr lang="en-US" dirty="0">
                <a:solidFill>
                  <a:srgbClr val="FF0000"/>
                </a:solidFill>
                <a:effectLst/>
              </a:rPr>
              <a:t> value</a:t>
            </a:r>
            <a:r>
              <a:rPr lang="en-US" dirty="0">
                <a:solidFill>
                  <a:srgbClr val="0000CD"/>
                </a:solidFill>
                <a:effectLst/>
              </a:rPr>
              <a:t>=“up"&gt;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label</a:t>
            </a:r>
            <a:r>
              <a:rPr lang="en-US" dirty="0">
                <a:solidFill>
                  <a:srgbClr val="FF0000"/>
                </a:solidFill>
                <a:effectLst/>
              </a:rPr>
              <a:t> for</a:t>
            </a:r>
            <a:r>
              <a:rPr lang="en-US" dirty="0">
                <a:solidFill>
                  <a:srgbClr val="0000CD"/>
                </a:solidFill>
                <a:effectLst/>
              </a:rPr>
              <a:t>=“up-option"&gt;</a:t>
            </a:r>
            <a:r>
              <a:rPr lang="en-US" dirty="0"/>
              <a:t>Up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/label</a:t>
            </a:r>
            <a:r>
              <a:rPr lang="en-US" dirty="0">
                <a:solidFill>
                  <a:srgbClr val="0000CD"/>
                </a:solidFill>
                <a:effectLst/>
              </a:rPr>
              <a:t>&gt;&lt;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input</a:t>
            </a:r>
            <a:r>
              <a:rPr lang="en-US" dirty="0">
                <a:solidFill>
                  <a:srgbClr val="FF0000"/>
                </a:solidFill>
                <a:effectLst/>
              </a:rPr>
              <a:t> type</a:t>
            </a:r>
            <a:r>
              <a:rPr lang="en-US" dirty="0">
                <a:solidFill>
                  <a:srgbClr val="0000CD"/>
                </a:solidFill>
                <a:effectLst/>
              </a:rPr>
              <a:t>="radio"</a:t>
            </a:r>
            <a:r>
              <a:rPr lang="en-US" dirty="0">
                <a:solidFill>
                  <a:srgbClr val="FF0000"/>
                </a:solidFill>
                <a:effectLst/>
              </a:rPr>
              <a:t> id</a:t>
            </a:r>
            <a:r>
              <a:rPr lang="en-US" dirty="0">
                <a:solidFill>
                  <a:srgbClr val="0000CD"/>
                </a:solidFill>
                <a:effectLst/>
              </a:rPr>
              <a:t>=“down-option"</a:t>
            </a:r>
            <a:r>
              <a:rPr lang="en-US" dirty="0">
                <a:solidFill>
                  <a:srgbClr val="FF0000"/>
                </a:solidFill>
                <a:effectLst/>
              </a:rPr>
              <a:t> name</a:t>
            </a:r>
            <a:r>
              <a:rPr lang="en-US" dirty="0">
                <a:solidFill>
                  <a:srgbClr val="0000CD"/>
                </a:solidFill>
                <a:effectLst/>
              </a:rPr>
              <a:t>="direction"</a:t>
            </a:r>
            <a:r>
              <a:rPr lang="en-US" dirty="0">
                <a:solidFill>
                  <a:srgbClr val="FF0000"/>
                </a:solidFill>
                <a:effectLst/>
              </a:rPr>
              <a:t> value</a:t>
            </a:r>
            <a:r>
              <a:rPr lang="en-US" dirty="0">
                <a:solidFill>
                  <a:srgbClr val="0000CD"/>
                </a:solidFill>
                <a:effectLst/>
              </a:rPr>
              <a:t>=“down"&gt;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label</a:t>
            </a:r>
            <a:r>
              <a:rPr lang="en-US" dirty="0">
                <a:solidFill>
                  <a:srgbClr val="FF0000"/>
                </a:solidFill>
                <a:effectLst/>
              </a:rPr>
              <a:t> for</a:t>
            </a:r>
            <a:r>
              <a:rPr lang="en-US" dirty="0">
                <a:solidFill>
                  <a:srgbClr val="0000CD"/>
                </a:solidFill>
                <a:effectLst/>
              </a:rPr>
              <a:t>=“down-option"&gt;</a:t>
            </a:r>
            <a:r>
              <a:rPr lang="en-US" dirty="0"/>
              <a:t>Down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/label</a:t>
            </a:r>
            <a:r>
              <a:rPr lang="en-US" dirty="0">
                <a:solidFill>
                  <a:srgbClr val="0000CD"/>
                </a:solidFill>
                <a:effectLst/>
              </a:rPr>
              <a:t>&gt;&lt;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input</a:t>
            </a:r>
            <a:r>
              <a:rPr lang="en-US" dirty="0">
                <a:solidFill>
                  <a:srgbClr val="FF0000"/>
                </a:solidFill>
                <a:effectLst/>
              </a:rPr>
              <a:t> type</a:t>
            </a:r>
            <a:r>
              <a:rPr lang="en-US" dirty="0">
                <a:solidFill>
                  <a:srgbClr val="0000CD"/>
                </a:solidFill>
                <a:effectLst/>
              </a:rPr>
              <a:t>="radio"</a:t>
            </a:r>
            <a:r>
              <a:rPr lang="en-US" dirty="0">
                <a:solidFill>
                  <a:srgbClr val="FF0000"/>
                </a:solidFill>
                <a:effectLst/>
              </a:rPr>
              <a:t> id</a:t>
            </a:r>
            <a:r>
              <a:rPr lang="en-US" dirty="0">
                <a:solidFill>
                  <a:srgbClr val="0000CD"/>
                </a:solidFill>
                <a:effectLst/>
              </a:rPr>
              <a:t>=“side-option"</a:t>
            </a:r>
            <a:r>
              <a:rPr lang="en-US" dirty="0">
                <a:solidFill>
                  <a:srgbClr val="FF0000"/>
                </a:solidFill>
                <a:effectLst/>
              </a:rPr>
              <a:t> name</a:t>
            </a:r>
            <a:r>
              <a:rPr lang="en-US" dirty="0">
                <a:solidFill>
                  <a:srgbClr val="0000CD"/>
                </a:solidFill>
                <a:effectLst/>
              </a:rPr>
              <a:t>=“direction"</a:t>
            </a:r>
            <a:r>
              <a:rPr lang="en-US" dirty="0">
                <a:solidFill>
                  <a:srgbClr val="FF0000"/>
                </a:solidFill>
                <a:effectLst/>
              </a:rPr>
              <a:t> value</a:t>
            </a:r>
            <a:r>
              <a:rPr lang="en-US" dirty="0">
                <a:solidFill>
                  <a:srgbClr val="0000CD"/>
                </a:solidFill>
                <a:effectLst/>
              </a:rPr>
              <a:t>=“side"&gt;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label</a:t>
            </a:r>
            <a:r>
              <a:rPr lang="en-US" dirty="0">
                <a:solidFill>
                  <a:srgbClr val="FF0000"/>
                </a:solidFill>
                <a:effectLst/>
              </a:rPr>
              <a:t> for</a:t>
            </a:r>
            <a:r>
              <a:rPr lang="en-US" dirty="0">
                <a:solidFill>
                  <a:srgbClr val="0000CD"/>
                </a:solidFill>
                <a:effectLst/>
              </a:rPr>
              <a:t>=“side-option"&gt;</a:t>
            </a:r>
            <a:r>
              <a:rPr lang="en-US" dirty="0"/>
              <a:t>Sideways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/label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/form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99CF7A-6F3B-49B5-AAEC-A043AD31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2267220"/>
            <a:ext cx="10167165" cy="196922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/>
              </a:rPr>
              <a:t>type</a:t>
            </a:r>
            <a:r>
              <a:rPr lang="en-US" dirty="0">
                <a:solidFill>
                  <a:srgbClr val="0000CD"/>
                </a:solidFill>
                <a:effectLst/>
              </a:rPr>
              <a:t>="radio"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r>
              <a:rPr lang="en-US" dirty="0"/>
              <a:t>sets the input to single selection radio buttons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/>
              </a:rPr>
              <a:t>name</a:t>
            </a:r>
            <a:r>
              <a:rPr lang="en-US" dirty="0"/>
              <a:t> attribute is used to tie a set of radio buttons together as well as labels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/>
              </a:rPr>
              <a:t>value</a:t>
            </a:r>
            <a:r>
              <a:rPr lang="en-US" dirty="0">
                <a:effectLst/>
              </a:rPr>
              <a:t> </a:t>
            </a:r>
            <a:r>
              <a:rPr lang="en-US" dirty="0"/>
              <a:t>attribute is the programmatic value attached to the selection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334CBB-5666-48A1-8D19-94479F61B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" b="20112"/>
          <a:stretch/>
        </p:blipFill>
        <p:spPr>
          <a:xfrm>
            <a:off x="9247516" y="4333730"/>
            <a:ext cx="2561797" cy="1969228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618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39DD-23D2-4532-A3F5-E470A0E1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BF66-F86D-4B15-98D0-EAD09FFA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728831"/>
            <a:ext cx="10109599" cy="277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h2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r>
              <a:rPr lang="en-US" sz="2100" dirty="0">
                <a:effectLst/>
              </a:rPr>
              <a:t>What vehicles do you own?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&lt;/</a:t>
            </a:r>
            <a:r>
              <a:rPr lang="en-US" sz="2100" dirty="0">
                <a:solidFill>
                  <a:srgbClr val="A52A2A"/>
                </a:solidFill>
                <a:effectLst/>
              </a:rPr>
              <a:t>h2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>
                <a:solidFill>
                  <a:srgbClr val="0000CD"/>
                </a:solidFill>
                <a:effectLst/>
              </a:rPr>
            </a:b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form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input</a:t>
            </a:r>
            <a:r>
              <a:rPr lang="en-US" sz="2100" dirty="0">
                <a:solidFill>
                  <a:srgbClr val="FF0000"/>
                </a:solidFill>
                <a:effectLst/>
              </a:rPr>
              <a:t> type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="checkbox"</a:t>
            </a:r>
            <a:r>
              <a:rPr lang="en-US" sz="2100" dirty="0">
                <a:solidFill>
                  <a:srgbClr val="FF0000"/>
                </a:solidFill>
                <a:effectLst/>
              </a:rPr>
              <a:t> id</a:t>
            </a:r>
            <a:r>
              <a:rPr lang="en-US" sz="2100" dirty="0">
                <a:solidFill>
                  <a:srgbClr val="0000CD"/>
                </a:solidFill>
                <a:effectLst/>
              </a:rPr>
              <a:t>="vehicle1"</a:t>
            </a:r>
            <a:r>
              <a:rPr lang="en-US" sz="2100" dirty="0">
                <a:solidFill>
                  <a:srgbClr val="FF0000"/>
                </a:solidFill>
                <a:effectLst/>
              </a:rPr>
              <a:t> 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="vehicle1"</a:t>
            </a:r>
            <a:r>
              <a:rPr lang="en-US" sz="21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="Bike"&gt;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label</a:t>
            </a:r>
            <a:r>
              <a:rPr lang="en-US" sz="2100" dirty="0">
                <a:solidFill>
                  <a:srgbClr val="FF0000"/>
                </a:solidFill>
                <a:effectLst/>
              </a:rPr>
              <a:t> for</a:t>
            </a:r>
            <a:r>
              <a:rPr lang="en-US" sz="2100" dirty="0">
                <a:solidFill>
                  <a:srgbClr val="0000CD"/>
                </a:solidFill>
                <a:effectLst/>
              </a:rPr>
              <a:t>="vehicle1"&gt;</a:t>
            </a:r>
            <a:r>
              <a:rPr lang="en-US" sz="2100" dirty="0"/>
              <a:t> I have a motorcycle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/label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&gt;&lt;</a:t>
            </a:r>
            <a:r>
              <a:rPr lang="en-US" sz="2100" dirty="0" err="1">
                <a:solidFill>
                  <a:srgbClr val="A52A2A"/>
                </a:solidFill>
                <a:effectLst/>
              </a:rPr>
              <a:t>br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input</a:t>
            </a:r>
            <a:r>
              <a:rPr lang="en-US" sz="2100" dirty="0">
                <a:solidFill>
                  <a:srgbClr val="FF0000"/>
                </a:solidFill>
                <a:effectLst/>
              </a:rPr>
              <a:t> type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="checkbox"</a:t>
            </a:r>
            <a:r>
              <a:rPr lang="en-US" sz="2100" dirty="0">
                <a:solidFill>
                  <a:srgbClr val="FF0000"/>
                </a:solidFill>
                <a:effectLst/>
              </a:rPr>
              <a:t> id</a:t>
            </a:r>
            <a:r>
              <a:rPr lang="en-US" sz="2100" dirty="0">
                <a:solidFill>
                  <a:srgbClr val="0000CD"/>
                </a:solidFill>
                <a:effectLst/>
              </a:rPr>
              <a:t>="vehicle2"</a:t>
            </a:r>
            <a:r>
              <a:rPr lang="en-US" sz="2100" dirty="0">
                <a:solidFill>
                  <a:srgbClr val="FF0000"/>
                </a:solidFill>
                <a:effectLst/>
              </a:rPr>
              <a:t> 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="vehicle2"</a:t>
            </a:r>
            <a:r>
              <a:rPr lang="en-US" sz="21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="Car"&gt;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label</a:t>
            </a:r>
            <a:r>
              <a:rPr lang="en-US" sz="2100" dirty="0">
                <a:solidFill>
                  <a:srgbClr val="FF0000"/>
                </a:solidFill>
                <a:effectLst/>
              </a:rPr>
              <a:t> for</a:t>
            </a:r>
            <a:r>
              <a:rPr lang="en-US" sz="2100" dirty="0">
                <a:solidFill>
                  <a:srgbClr val="0000CD"/>
                </a:solidFill>
                <a:effectLst/>
              </a:rPr>
              <a:t>="vehicle2"&gt;</a:t>
            </a:r>
            <a:r>
              <a:rPr lang="en-US" sz="2100" dirty="0"/>
              <a:t> I have a car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/label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&gt;&lt;</a:t>
            </a:r>
            <a:r>
              <a:rPr lang="en-US" sz="2100" dirty="0" err="1">
                <a:solidFill>
                  <a:srgbClr val="A52A2A"/>
                </a:solidFill>
                <a:effectLst/>
              </a:rPr>
              <a:t>br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input</a:t>
            </a:r>
            <a:r>
              <a:rPr lang="en-US" sz="2100" dirty="0">
                <a:solidFill>
                  <a:srgbClr val="FF0000"/>
                </a:solidFill>
                <a:effectLst/>
              </a:rPr>
              <a:t> type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="checkbox"</a:t>
            </a:r>
            <a:r>
              <a:rPr lang="en-US" sz="2100" dirty="0">
                <a:solidFill>
                  <a:srgbClr val="FF0000"/>
                </a:solidFill>
                <a:effectLst/>
              </a:rPr>
              <a:t> id</a:t>
            </a:r>
            <a:r>
              <a:rPr lang="en-US" sz="2100" dirty="0">
                <a:solidFill>
                  <a:srgbClr val="0000CD"/>
                </a:solidFill>
                <a:effectLst/>
              </a:rPr>
              <a:t>="vehicle3"</a:t>
            </a:r>
            <a:r>
              <a:rPr lang="en-US" sz="2100" dirty="0">
                <a:solidFill>
                  <a:srgbClr val="FF0000"/>
                </a:solidFill>
                <a:effectLst/>
              </a:rPr>
              <a:t> name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="vehicle3"</a:t>
            </a:r>
            <a:r>
              <a:rPr lang="en-US" sz="21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100" dirty="0">
                <a:solidFill>
                  <a:srgbClr val="0000CD"/>
                </a:solidFill>
                <a:effectLst/>
              </a:rPr>
              <a:t>="Boat"&gt;</a:t>
            </a:r>
            <a:br>
              <a:rPr lang="en-US" sz="2100" dirty="0"/>
            </a:br>
            <a:r>
              <a:rPr lang="en-US" sz="2100" dirty="0"/>
              <a:t>  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label</a:t>
            </a:r>
            <a:r>
              <a:rPr lang="en-US" sz="2100" dirty="0">
                <a:solidFill>
                  <a:srgbClr val="FF0000"/>
                </a:solidFill>
                <a:effectLst/>
              </a:rPr>
              <a:t> for</a:t>
            </a:r>
            <a:r>
              <a:rPr lang="en-US" sz="2100" dirty="0">
                <a:solidFill>
                  <a:srgbClr val="0000CD"/>
                </a:solidFill>
                <a:effectLst/>
              </a:rPr>
              <a:t>="vehicle3"&gt;</a:t>
            </a:r>
            <a:r>
              <a:rPr lang="en-US" sz="2100" dirty="0"/>
              <a:t> I have a boat</a:t>
            </a: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/label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br>
              <a:rPr lang="en-US" sz="2100" dirty="0"/>
            </a:br>
            <a:r>
              <a:rPr lang="en-US" sz="21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100" dirty="0">
                <a:solidFill>
                  <a:srgbClr val="A52A2A"/>
                </a:solidFill>
                <a:effectLst/>
              </a:rPr>
              <a:t>/form</a:t>
            </a:r>
            <a:r>
              <a:rPr lang="en-US" sz="2100" dirty="0">
                <a:solidFill>
                  <a:srgbClr val="0000CD"/>
                </a:solidFill>
                <a:effectLst/>
              </a:rPr>
              <a:t>&gt;</a:t>
            </a:r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DBE68-642E-45F3-A758-A86E0FFB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6284"/>
            <a:ext cx="3887234" cy="1545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64EB5A-1A65-4587-85FE-4D037F3B2294}"/>
              </a:ext>
            </a:extLst>
          </p:cNvPr>
          <p:cNvSpPr txBox="1"/>
          <p:nvPr/>
        </p:nvSpPr>
        <p:spPr>
          <a:xfrm>
            <a:off x="680321" y="2166886"/>
            <a:ext cx="8321439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type</a:t>
            </a:r>
            <a:r>
              <a:rPr lang="en-US" sz="2000" dirty="0">
                <a:solidFill>
                  <a:srgbClr val="0000CD"/>
                </a:solidFill>
              </a:rPr>
              <a:t>=“checkbox"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prstClr val="white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sets the input to multi selection checkboxes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Nearly the same syntax as a </a:t>
            </a:r>
            <a:r>
              <a:rPr lang="en-US" sz="2000" dirty="0">
                <a:solidFill>
                  <a:srgbClr val="FF0000"/>
                </a:solidFill>
              </a:rPr>
              <a:t>type</a:t>
            </a:r>
            <a:r>
              <a:rPr lang="en-US" sz="2000" dirty="0">
                <a:solidFill>
                  <a:srgbClr val="0000CD"/>
                </a:solidFill>
              </a:rPr>
              <a:t>="radio"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57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EDE3-7A43-413F-AE2F-0C2F5636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Element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BBAD-AA25-4F56-9913-A5BDB584D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641673"/>
            <a:ext cx="4913802" cy="35993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  </a:t>
            </a:r>
            <a:r>
              <a:rPr lang="en-US" sz="22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200" dirty="0">
                <a:solidFill>
                  <a:srgbClr val="A52A2A"/>
                </a:solidFill>
                <a:effectLst/>
              </a:rPr>
              <a:t>input</a:t>
            </a:r>
            <a:r>
              <a:rPr lang="en-US" sz="2200" dirty="0">
                <a:solidFill>
                  <a:srgbClr val="FF0000"/>
                </a:solidFill>
                <a:effectLst/>
              </a:rPr>
              <a:t> list</a:t>
            </a:r>
            <a:r>
              <a:rPr lang="en-US" sz="2200" dirty="0">
                <a:solidFill>
                  <a:srgbClr val="0000CD"/>
                </a:solidFill>
                <a:effectLst/>
              </a:rPr>
              <a:t>="browsers"&gt;</a:t>
            </a:r>
            <a:br>
              <a:rPr lang="en-US" sz="2200" dirty="0"/>
            </a:br>
            <a:r>
              <a:rPr lang="en-US" sz="2200" dirty="0"/>
              <a:t>  </a:t>
            </a:r>
            <a:r>
              <a:rPr lang="en-US" sz="22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200" dirty="0" err="1">
                <a:solidFill>
                  <a:srgbClr val="A52A2A"/>
                </a:solidFill>
                <a:effectLst/>
              </a:rPr>
              <a:t>datalist</a:t>
            </a:r>
            <a:r>
              <a:rPr lang="en-US" sz="2200" dirty="0">
                <a:solidFill>
                  <a:srgbClr val="FF0000"/>
                </a:solidFill>
                <a:effectLst/>
              </a:rPr>
              <a:t> id</a:t>
            </a:r>
            <a:r>
              <a:rPr lang="en-US" sz="2200" dirty="0">
                <a:solidFill>
                  <a:srgbClr val="0000CD"/>
                </a:solidFill>
                <a:effectLst/>
              </a:rPr>
              <a:t>="browsers"&gt;</a:t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2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2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200" dirty="0">
                <a:solidFill>
                  <a:srgbClr val="0000CD"/>
                </a:solidFill>
                <a:effectLst/>
              </a:rPr>
              <a:t>="Internet Explorer"&gt;</a:t>
            </a:r>
            <a:br>
              <a:rPr lang="en-US" sz="2200" dirty="0"/>
            </a:br>
            <a:r>
              <a:rPr lang="en-US" sz="2200" dirty="0"/>
              <a:t>    </a:t>
            </a:r>
            <a:r>
              <a:rPr lang="en-US" sz="22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2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2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200" dirty="0">
                <a:solidFill>
                  <a:srgbClr val="0000CD"/>
                </a:solidFill>
                <a:effectLst/>
              </a:rPr>
              <a:t>="Firefox"&gt;</a:t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2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2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200" dirty="0">
                <a:solidFill>
                  <a:srgbClr val="0000CD"/>
                </a:solidFill>
                <a:effectLst/>
              </a:rPr>
              <a:t>="Chrome"&gt;</a:t>
            </a:r>
            <a:br>
              <a:rPr lang="en-US" sz="2200" dirty="0"/>
            </a:br>
            <a:r>
              <a:rPr lang="en-US" sz="2200" dirty="0"/>
              <a:t>    </a:t>
            </a:r>
            <a:r>
              <a:rPr lang="en-US" sz="22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2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2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200" dirty="0">
                <a:solidFill>
                  <a:srgbClr val="0000CD"/>
                </a:solidFill>
                <a:effectLst/>
              </a:rPr>
              <a:t>="Opera"&gt;</a:t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200" dirty="0">
                <a:solidFill>
                  <a:srgbClr val="A52A2A"/>
                </a:solidFill>
                <a:effectLst/>
              </a:rPr>
              <a:t>option</a:t>
            </a:r>
            <a:r>
              <a:rPr lang="en-US" sz="2200" dirty="0">
                <a:solidFill>
                  <a:srgbClr val="FF0000"/>
                </a:solidFill>
                <a:effectLst/>
              </a:rPr>
              <a:t> value</a:t>
            </a:r>
            <a:r>
              <a:rPr lang="en-US" sz="2200" dirty="0">
                <a:solidFill>
                  <a:srgbClr val="0000CD"/>
                </a:solidFill>
                <a:effectLst/>
              </a:rPr>
              <a:t>="Safari"&gt;</a:t>
            </a:r>
            <a:br>
              <a:rPr lang="en-US" sz="2200" dirty="0"/>
            </a:br>
            <a:r>
              <a:rPr lang="en-US" sz="2200" dirty="0"/>
              <a:t>  </a:t>
            </a:r>
            <a:r>
              <a:rPr lang="en-US" sz="22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200" dirty="0">
                <a:solidFill>
                  <a:srgbClr val="A52A2A"/>
                </a:solidFill>
                <a:effectLst/>
              </a:rPr>
              <a:t>/</a:t>
            </a:r>
            <a:r>
              <a:rPr lang="en-US" sz="2200" dirty="0" err="1">
                <a:solidFill>
                  <a:srgbClr val="A52A2A"/>
                </a:solidFill>
                <a:effectLst/>
              </a:rPr>
              <a:t>datalist</a:t>
            </a:r>
            <a:r>
              <a:rPr lang="en-US" sz="2200" dirty="0">
                <a:solidFill>
                  <a:srgbClr val="0000CD"/>
                </a:solidFill>
                <a:effectLst/>
              </a:rPr>
              <a:t>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45E07B-2985-480A-9135-1E01EE64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641673"/>
            <a:ext cx="5378677" cy="35993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datalist</a:t>
            </a:r>
            <a:r>
              <a:rPr lang="en-US" sz="2400" dirty="0">
                <a:solidFill>
                  <a:srgbClr val="0000FF"/>
                </a:solidFill>
                <a:effectLst/>
              </a:rPr>
              <a:t>&gt;</a:t>
            </a:r>
            <a:r>
              <a:rPr lang="en-US" sz="2400" dirty="0"/>
              <a:t> element that contains pre-defined options for an &lt;input&gt; element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effectLst/>
              </a:rPr>
              <a:t>list</a:t>
            </a:r>
            <a:r>
              <a:rPr lang="en-US" sz="2400" dirty="0">
                <a:solidFill>
                  <a:srgbClr val="0000CD"/>
                </a:solidFill>
                <a:effectLst/>
              </a:rPr>
              <a:t> </a:t>
            </a:r>
            <a:r>
              <a:rPr lang="en-US" sz="2400" dirty="0"/>
              <a:t>attribute is used to identify a list and ties it to the </a:t>
            </a:r>
            <a:r>
              <a:rPr lang="en-US" sz="2400" dirty="0">
                <a:solidFill>
                  <a:srgbClr val="0000CD"/>
                </a:solidFill>
                <a:effectLst/>
              </a:rPr>
              <a:t>&lt;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datalist</a:t>
            </a:r>
            <a:r>
              <a:rPr lang="en-US" sz="2400" dirty="0">
                <a:solidFill>
                  <a:srgbClr val="0000FF"/>
                </a:solidFill>
                <a:effectLst/>
              </a:rPr>
              <a:t>&gt; </a:t>
            </a:r>
            <a:r>
              <a:rPr lang="en-US" sz="2400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83118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3BE068-EB49-4EE8-B342-7FF888A46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B05C9B-60E1-40F3-BB02-7DAF0B1F0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1DDE0C-2356-4274-BF35-BAADC491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64477"/>
            <a:ext cx="8324618" cy="3557525"/>
          </a:xfrm>
        </p:spPr>
        <p:txBody>
          <a:bodyPr anchor="b">
            <a:normAutofit/>
          </a:bodyPr>
          <a:lstStyle/>
          <a:p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94170-18D0-486D-BF90-C5D8F2465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F0C59B-04F6-4625-98E1-3A5809FD1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0FF19-B764-4EED-AEBC-CA287760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Other Form Elements and Attributes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4F92A3-106C-4644-B506-76132863E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191468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D9C4DB-091C-47D0-BDA8-3375FF99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3483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DD8E7140489243ABE9613F647C71FF" ma:contentTypeVersion="12" ma:contentTypeDescription="Create a new document." ma:contentTypeScope="" ma:versionID="5272beee34523994ae4e073eb1dcd5ef">
  <xsd:schema xmlns:xsd="http://www.w3.org/2001/XMLSchema" xmlns:xs="http://www.w3.org/2001/XMLSchema" xmlns:p="http://schemas.microsoft.com/office/2006/metadata/properties" xmlns:ns3="cb9d76ce-7971-4870-9b16-7c4d361b5169" xmlns:ns4="6dd7f594-8639-4b5a-99b2-a5d3f5ea0d28" targetNamespace="http://schemas.microsoft.com/office/2006/metadata/properties" ma:root="true" ma:fieldsID="0691047be857400cd9f0627bfe176734" ns3:_="" ns4:_="">
    <xsd:import namespace="cb9d76ce-7971-4870-9b16-7c4d361b5169"/>
    <xsd:import namespace="6dd7f594-8639-4b5a-99b2-a5d3f5ea0d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d76ce-7971-4870-9b16-7c4d361b5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f594-8639-4b5a-99b2-a5d3f5ea0d2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AB682F-226F-4AC1-8F05-07816221CD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4E3EF1-CC70-475D-85B7-4BFBED79D24B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6dd7f594-8639-4b5a-99b2-a5d3f5ea0d28"/>
    <ds:schemaRef ds:uri="cb9d76ce-7971-4870-9b16-7c4d361b516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6B6EE9-DE63-4FED-8352-2B93784BA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d76ce-7971-4870-9b16-7c4d361b5169"/>
    <ds:schemaRef ds:uri="6dd7f594-8639-4b5a-99b2-a5d3f5ea0d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919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Unicode MS</vt:lpstr>
      <vt:lpstr>Arial</vt:lpstr>
      <vt:lpstr>Trebuchet MS</vt:lpstr>
      <vt:lpstr>Berlin</vt:lpstr>
      <vt:lpstr>Forms &amp; Combining It All</vt:lpstr>
      <vt:lpstr>Form Element</vt:lpstr>
      <vt:lpstr>Input Elements</vt:lpstr>
      <vt:lpstr>Input Element</vt:lpstr>
      <vt:lpstr>Text Fields</vt:lpstr>
      <vt:lpstr>Radio Buttons</vt:lpstr>
      <vt:lpstr>Checkboxes</vt:lpstr>
      <vt:lpstr>List Element</vt:lpstr>
      <vt:lpstr>Other Form Elements and Attributes</vt:lpstr>
      <vt:lpstr>Text Area</vt:lpstr>
      <vt:lpstr>Buttons</vt:lpstr>
      <vt:lpstr>Drop Down Lists</vt:lpstr>
      <vt:lpstr>HTML DOM</vt:lpstr>
      <vt:lpstr>HTML CSS &amp; JavaScript All Together</vt:lpstr>
      <vt:lpstr>Setting Attributes with JavaScript (By ID)</vt:lpstr>
      <vt:lpstr>Setting Attributes with JavaScript (By Class) </vt:lpstr>
      <vt:lpstr>Create Elements in JavScript</vt:lpstr>
      <vt:lpstr>Add/Remove elements</vt:lpstr>
      <vt:lpstr>Altering CSS with JavaScript</vt:lpstr>
      <vt:lpstr>Submit &amp;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&amp; Combining It All</dc:title>
  <dc:creator>Zoe Marie Hines</dc:creator>
  <cp:lastModifiedBy>Zoe Marie Hines</cp:lastModifiedBy>
  <cp:revision>1</cp:revision>
  <dcterms:created xsi:type="dcterms:W3CDTF">2020-05-29T13:40:51Z</dcterms:created>
  <dcterms:modified xsi:type="dcterms:W3CDTF">2020-06-03T13:48:51Z</dcterms:modified>
</cp:coreProperties>
</file>