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58" r:id="rId7"/>
    <p:sldId id="263" r:id="rId8"/>
    <p:sldId id="260" r:id="rId9"/>
    <p:sldId id="282" r:id="rId10"/>
    <p:sldId id="281" r:id="rId11"/>
    <p:sldId id="279" r:id="rId12"/>
    <p:sldId id="280" r:id="rId13"/>
    <p:sldId id="259" r:id="rId14"/>
    <p:sldId id="262" r:id="rId15"/>
    <p:sldId id="265" r:id="rId16"/>
    <p:sldId id="266" r:id="rId17"/>
    <p:sldId id="278" r:id="rId18"/>
    <p:sldId id="267" r:id="rId19"/>
    <p:sldId id="268" r:id="rId20"/>
    <p:sldId id="269" r:id="rId21"/>
    <p:sldId id="261" r:id="rId22"/>
    <p:sldId id="277" r:id="rId23"/>
    <p:sldId id="270" r:id="rId24"/>
    <p:sldId id="271" r:id="rId25"/>
    <p:sldId id="283" r:id="rId26"/>
    <p:sldId id="272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29A46-00EA-47E1-900F-C05F5E05E838}" v="424" dt="2020-06-20T03:59:10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>
        <p:scale>
          <a:sx n="67" d="100"/>
          <a:sy n="67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Marie Hines" userId="6849f81d-dd42-4637-8c1f-7de7f6bcffdc" providerId="ADAL" clId="{06229A46-00EA-47E1-900F-C05F5E05E838}"/>
    <pc:docChg chg="undo redo custSel mod addSld delSld modSld sldOrd">
      <pc:chgData name="Zoe Marie Hines" userId="6849f81d-dd42-4637-8c1f-7de7f6bcffdc" providerId="ADAL" clId="{06229A46-00EA-47E1-900F-C05F5E05E838}" dt="2020-06-20T04:08:43.092" v="4352" actId="478"/>
      <pc:docMkLst>
        <pc:docMk/>
      </pc:docMkLst>
      <pc:sldChg chg="addSp delSp modSp mod setBg delAnim modAnim">
        <pc:chgData name="Zoe Marie Hines" userId="6849f81d-dd42-4637-8c1f-7de7f6bcffdc" providerId="ADAL" clId="{06229A46-00EA-47E1-900F-C05F5E05E838}" dt="2020-06-20T04:08:43.092" v="4352" actId="478"/>
        <pc:sldMkLst>
          <pc:docMk/>
          <pc:sldMk cId="3993201241" sldId="256"/>
        </pc:sldMkLst>
        <pc:spChg chg="mod">
          <ac:chgData name="Zoe Marie Hines" userId="6849f81d-dd42-4637-8c1f-7de7f6bcffdc" providerId="ADAL" clId="{06229A46-00EA-47E1-900F-C05F5E05E838}" dt="2020-06-19T14:59:02.933" v="3886" actId="26606"/>
          <ac:spMkLst>
            <pc:docMk/>
            <pc:sldMk cId="3993201241" sldId="256"/>
            <ac:spMk id="2" creationId="{57768E4E-5106-43C2-BCC7-19F65350912A}"/>
          </ac:spMkLst>
        </pc:spChg>
        <pc:spChg chg="mod">
          <ac:chgData name="Zoe Marie Hines" userId="6849f81d-dd42-4637-8c1f-7de7f6bcffdc" providerId="ADAL" clId="{06229A46-00EA-47E1-900F-C05F5E05E838}" dt="2020-06-19T14:59:02.933" v="3886" actId="26606"/>
          <ac:spMkLst>
            <pc:docMk/>
            <pc:sldMk cId="3993201241" sldId="256"/>
            <ac:spMk id="3" creationId="{24A00441-3FED-46E3-977D-1CD1E434BD12}"/>
          </ac:spMkLst>
        </pc:spChg>
        <pc:spChg chg="add del">
          <ac:chgData name="Zoe Marie Hines" userId="6849f81d-dd42-4637-8c1f-7de7f6bcffdc" providerId="ADAL" clId="{06229A46-00EA-47E1-900F-C05F5E05E838}" dt="2020-06-19T14:59:02.933" v="3886" actId="26606"/>
          <ac:spMkLst>
            <pc:docMk/>
            <pc:sldMk cId="3993201241" sldId="256"/>
            <ac:spMk id="8" creationId="{F81819F9-8CAC-4A6C-8F06-0482027F9736}"/>
          </ac:spMkLst>
        </pc:spChg>
        <pc:spChg chg="add del">
          <ac:chgData name="Zoe Marie Hines" userId="6849f81d-dd42-4637-8c1f-7de7f6bcffdc" providerId="ADAL" clId="{06229A46-00EA-47E1-900F-C05F5E05E838}" dt="2020-06-19T14:59:02.933" v="3886" actId="26606"/>
          <ac:spMkLst>
            <pc:docMk/>
            <pc:sldMk cId="3993201241" sldId="256"/>
            <ac:spMk id="10" creationId="{4A98CC08-AEC2-4E8F-8F52-0F5C6372DB4F}"/>
          </ac:spMkLst>
        </pc:spChg>
        <pc:spChg chg="add del">
          <ac:chgData name="Zoe Marie Hines" userId="6849f81d-dd42-4637-8c1f-7de7f6bcffdc" providerId="ADAL" clId="{06229A46-00EA-47E1-900F-C05F5E05E838}" dt="2020-06-19T14:59:02.933" v="3886" actId="26606"/>
          <ac:spMkLst>
            <pc:docMk/>
            <pc:sldMk cId="3993201241" sldId="256"/>
            <ac:spMk id="40" creationId="{1310EFE2-B91D-47E7-B117-C2A802800A7C}"/>
          </ac:spMkLst>
        </pc:spChg>
        <pc:spChg chg="add">
          <ac:chgData name="Zoe Marie Hines" userId="6849f81d-dd42-4637-8c1f-7de7f6bcffdc" providerId="ADAL" clId="{06229A46-00EA-47E1-900F-C05F5E05E838}" dt="2020-06-19T14:59:02.933" v="3886" actId="26606"/>
          <ac:spMkLst>
            <pc:docMk/>
            <pc:sldMk cId="3993201241" sldId="256"/>
            <ac:spMk id="45" creationId="{57ABABA7-0420-4200-9B65-1C1967CE9373}"/>
          </ac:spMkLst>
        </pc:spChg>
        <pc:spChg chg="add">
          <ac:chgData name="Zoe Marie Hines" userId="6849f81d-dd42-4637-8c1f-7de7f6bcffdc" providerId="ADAL" clId="{06229A46-00EA-47E1-900F-C05F5E05E838}" dt="2020-06-19T14:59:02.933" v="3886" actId="26606"/>
          <ac:spMkLst>
            <pc:docMk/>
            <pc:sldMk cId="3993201241" sldId="256"/>
            <ac:spMk id="47" creationId="{A317EBE3-FF86-4DA1-BC9A-331F7F2144E9}"/>
          </ac:spMkLst>
        </pc:spChg>
        <pc:grpChg chg="add del">
          <ac:chgData name="Zoe Marie Hines" userId="6849f81d-dd42-4637-8c1f-7de7f6bcffdc" providerId="ADAL" clId="{06229A46-00EA-47E1-900F-C05F5E05E838}" dt="2020-06-19T14:59:02.933" v="3886" actId="26606"/>
          <ac:grpSpMkLst>
            <pc:docMk/>
            <pc:sldMk cId="3993201241" sldId="256"/>
            <ac:grpSpMk id="12" creationId="{5D1545E6-EB3C-4478-A661-A2CA963F129C}"/>
          </ac:grpSpMkLst>
        </pc:grpChg>
        <pc:grpChg chg="add del">
          <ac:chgData name="Zoe Marie Hines" userId="6849f81d-dd42-4637-8c1f-7de7f6bcffdc" providerId="ADAL" clId="{06229A46-00EA-47E1-900F-C05F5E05E838}" dt="2020-06-19T14:59:02.933" v="3886" actId="26606"/>
          <ac:grpSpMkLst>
            <pc:docMk/>
            <pc:sldMk cId="3993201241" sldId="256"/>
            <ac:grpSpMk id="26" creationId="{40A75861-F6C5-44A9-B161-B03701CBDE0C}"/>
          </ac:grpSpMkLst>
        </pc:grpChg>
        <pc:grpChg chg="add">
          <ac:chgData name="Zoe Marie Hines" userId="6849f81d-dd42-4637-8c1f-7de7f6bcffdc" providerId="ADAL" clId="{06229A46-00EA-47E1-900F-C05F5E05E838}" dt="2020-06-19T14:59:02.933" v="3886" actId="26606"/>
          <ac:grpSpMkLst>
            <pc:docMk/>
            <pc:sldMk cId="3993201241" sldId="256"/>
            <ac:grpSpMk id="49" creationId="{7A03E380-9CD1-4ABA-A763-9F9D252B8908}"/>
          </ac:grpSpMkLst>
        </pc:grpChg>
        <pc:picChg chg="add del mod">
          <ac:chgData name="Zoe Marie Hines" userId="6849f81d-dd42-4637-8c1f-7de7f6bcffdc" providerId="ADAL" clId="{06229A46-00EA-47E1-900F-C05F5E05E838}" dt="2020-06-20T03:01:51.943" v="4211" actId="478"/>
          <ac:picMkLst>
            <pc:docMk/>
            <pc:sldMk cId="3993201241" sldId="256"/>
            <ac:picMk id="4" creationId="{2C7364EC-A75A-42B3-9D08-9169EC7BDD42}"/>
          </ac:picMkLst>
        </pc:picChg>
        <pc:picChg chg="add del mod">
          <ac:chgData name="Zoe Marie Hines" userId="6849f81d-dd42-4637-8c1f-7de7f6bcffdc" providerId="ADAL" clId="{06229A46-00EA-47E1-900F-C05F5E05E838}" dt="2020-06-20T03:02:25.913" v="4214" actId="478"/>
          <ac:picMkLst>
            <pc:docMk/>
            <pc:sldMk cId="3993201241" sldId="256"/>
            <ac:picMk id="5" creationId="{94CF0417-F276-42CA-A22B-A19B8FAD91FD}"/>
          </ac:picMkLst>
        </pc:picChg>
        <pc:picChg chg="add del mod">
          <ac:chgData name="Zoe Marie Hines" userId="6849f81d-dd42-4637-8c1f-7de7f6bcffdc" providerId="ADAL" clId="{06229A46-00EA-47E1-900F-C05F5E05E838}" dt="2020-06-20T03:03:37.086" v="4216" actId="478"/>
          <ac:picMkLst>
            <pc:docMk/>
            <pc:sldMk cId="3993201241" sldId="256"/>
            <ac:picMk id="6" creationId="{16C277E8-F6FE-4574-91DF-4DCB233015FC}"/>
          </ac:picMkLst>
        </pc:picChg>
        <pc:picChg chg="add del mod">
          <ac:chgData name="Zoe Marie Hines" userId="6849f81d-dd42-4637-8c1f-7de7f6bcffdc" providerId="ADAL" clId="{06229A46-00EA-47E1-900F-C05F5E05E838}" dt="2020-06-20T04:08:43.092" v="4352" actId="478"/>
          <ac:picMkLst>
            <pc:docMk/>
            <pc:sldMk cId="3993201241" sldId="256"/>
            <ac:picMk id="7" creationId="{75BE9423-12C9-42B9-B5BD-6FAF20FEC0AF}"/>
          </ac:picMkLst>
        </pc:picChg>
        <pc:cxnChg chg="add">
          <ac:chgData name="Zoe Marie Hines" userId="6849f81d-dd42-4637-8c1f-7de7f6bcffdc" providerId="ADAL" clId="{06229A46-00EA-47E1-900F-C05F5E05E838}" dt="2020-06-19T14:59:02.933" v="3886" actId="26606"/>
          <ac:cxnSpMkLst>
            <pc:docMk/>
            <pc:sldMk cId="3993201241" sldId="256"/>
            <ac:cxnSpMk id="63" creationId="{34D43EC1-35FA-4FC3-8526-F655CEB09D9C}"/>
          </ac:cxnSpMkLst>
        </pc:cxnChg>
      </pc:sldChg>
      <pc:sldChg chg="addSp delSp modSp mod setBg">
        <pc:chgData name="Zoe Marie Hines" userId="6849f81d-dd42-4637-8c1f-7de7f6bcffdc" providerId="ADAL" clId="{06229A46-00EA-47E1-900F-C05F5E05E838}" dt="2020-06-19T14:58:40.855" v="3884" actId="255"/>
        <pc:sldMkLst>
          <pc:docMk/>
          <pc:sldMk cId="2030081842" sldId="257"/>
        </pc:sldMkLst>
        <pc:spChg chg="mod">
          <ac:chgData name="Zoe Marie Hines" userId="6849f81d-dd42-4637-8c1f-7de7f6bcffdc" providerId="ADAL" clId="{06229A46-00EA-47E1-900F-C05F5E05E838}" dt="2020-06-19T14:57:55.126" v="3790" actId="26606"/>
          <ac:spMkLst>
            <pc:docMk/>
            <pc:sldMk cId="2030081842" sldId="257"/>
            <ac:spMk id="2" creationId="{00000000-0000-0000-0000-000000000000}"/>
          </ac:spMkLst>
        </pc:spChg>
        <pc:spChg chg="add del mod">
          <ac:chgData name="Zoe Marie Hines" userId="6849f81d-dd42-4637-8c1f-7de7f6bcffdc" providerId="ADAL" clId="{06229A46-00EA-47E1-900F-C05F5E05E838}" dt="2020-06-19T14:57:55.126" v="3790" actId="26606"/>
          <ac:spMkLst>
            <pc:docMk/>
            <pc:sldMk cId="2030081842" sldId="257"/>
            <ac:spMk id="3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9T14:58:31.277" v="3881" actId="1038"/>
          <ac:spMkLst>
            <pc:docMk/>
            <pc:sldMk cId="2030081842" sldId="257"/>
            <ac:spMk id="5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9T14:58:31.277" v="3881" actId="1038"/>
          <ac:spMkLst>
            <pc:docMk/>
            <pc:sldMk cId="2030081842" sldId="257"/>
            <ac:spMk id="6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9T14:58:31.277" v="3881" actId="1038"/>
          <ac:spMkLst>
            <pc:docMk/>
            <pc:sldMk cId="2030081842" sldId="257"/>
            <ac:spMk id="7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9T14:58:31.277" v="3881" actId="1038"/>
          <ac:spMkLst>
            <pc:docMk/>
            <pc:sldMk cId="2030081842" sldId="257"/>
            <ac:spMk id="8" creationId="{00000000-0000-0000-0000-000000000000}"/>
          </ac:spMkLst>
        </pc:spChg>
        <pc:spChg chg="add del">
          <ac:chgData name="Zoe Marie Hines" userId="6849f81d-dd42-4637-8c1f-7de7f6bcffdc" providerId="ADAL" clId="{06229A46-00EA-47E1-900F-C05F5E05E838}" dt="2020-06-19T14:57:55.126" v="3790" actId="26606"/>
          <ac:spMkLst>
            <pc:docMk/>
            <pc:sldMk cId="2030081842" sldId="257"/>
            <ac:spMk id="13" creationId="{CD306B45-25EE-434D-ABA9-A27B79320CFF}"/>
          </ac:spMkLst>
        </pc:spChg>
        <pc:spChg chg="add del">
          <ac:chgData name="Zoe Marie Hines" userId="6849f81d-dd42-4637-8c1f-7de7f6bcffdc" providerId="ADAL" clId="{06229A46-00EA-47E1-900F-C05F5E05E838}" dt="2020-06-19T14:57:55.126" v="3790" actId="26606"/>
          <ac:spMkLst>
            <pc:docMk/>
            <pc:sldMk cId="2030081842" sldId="257"/>
            <ac:spMk id="15" creationId="{0A42F85E-4939-431E-8B4A-EC07C8E0AB65}"/>
          </ac:spMkLst>
        </pc:spChg>
        <pc:spChg chg="add del">
          <ac:chgData name="Zoe Marie Hines" userId="6849f81d-dd42-4637-8c1f-7de7f6bcffdc" providerId="ADAL" clId="{06229A46-00EA-47E1-900F-C05F5E05E838}" dt="2020-06-19T14:57:53.726" v="3787" actId="26606"/>
          <ac:spMkLst>
            <pc:docMk/>
            <pc:sldMk cId="2030081842" sldId="257"/>
            <ac:spMk id="36" creationId="{0A46F010-D160-4609-8979-FFD8C1EA6C43}"/>
          </ac:spMkLst>
        </pc:spChg>
        <pc:spChg chg="add del">
          <ac:chgData name="Zoe Marie Hines" userId="6849f81d-dd42-4637-8c1f-7de7f6bcffdc" providerId="ADAL" clId="{06229A46-00EA-47E1-900F-C05F5E05E838}" dt="2020-06-19T14:57:55.089" v="3789" actId="26606"/>
          <ac:spMkLst>
            <pc:docMk/>
            <pc:sldMk cId="2030081842" sldId="257"/>
            <ac:spMk id="37" creationId="{F966DD2F-FBF5-41CE-A3F4-565352D95DC3}"/>
          </ac:spMkLst>
        </pc:spChg>
        <pc:spChg chg="add del">
          <ac:chgData name="Zoe Marie Hines" userId="6849f81d-dd42-4637-8c1f-7de7f6bcffdc" providerId="ADAL" clId="{06229A46-00EA-47E1-900F-C05F5E05E838}" dt="2020-06-19T14:57:53.726" v="3787" actId="26606"/>
          <ac:spMkLst>
            <pc:docMk/>
            <pc:sldMk cId="2030081842" sldId="257"/>
            <ac:spMk id="38" creationId="{81B8C4F6-C3AC-4C94-8EC7-E4F7B7E9CDB6}"/>
          </ac:spMkLst>
        </pc:spChg>
        <pc:spChg chg="add del">
          <ac:chgData name="Zoe Marie Hines" userId="6849f81d-dd42-4637-8c1f-7de7f6bcffdc" providerId="ADAL" clId="{06229A46-00EA-47E1-900F-C05F5E05E838}" dt="2020-06-19T14:57:55.089" v="3789" actId="26606"/>
          <ac:spMkLst>
            <pc:docMk/>
            <pc:sldMk cId="2030081842" sldId="257"/>
            <ac:spMk id="39" creationId="{F46FCE2B-F2D2-466E-B0AA-8E341DB4981E}"/>
          </ac:spMkLst>
        </pc:spChg>
        <pc:spChg chg="add del">
          <ac:chgData name="Zoe Marie Hines" userId="6849f81d-dd42-4637-8c1f-7de7f6bcffdc" providerId="ADAL" clId="{06229A46-00EA-47E1-900F-C05F5E05E838}" dt="2020-06-19T14:57:55.089" v="3789" actId="26606"/>
          <ac:spMkLst>
            <pc:docMk/>
            <pc:sldMk cId="2030081842" sldId="257"/>
            <ac:spMk id="41" creationId="{2BD31C98-199A-4722-A1A5-4393A43E740B}"/>
          </ac:spMkLst>
        </pc:spChg>
        <pc:spChg chg="add">
          <ac:chgData name="Zoe Marie Hines" userId="6849f81d-dd42-4637-8c1f-7de7f6bcffdc" providerId="ADAL" clId="{06229A46-00EA-47E1-900F-C05F5E05E838}" dt="2020-06-19T14:57:55.126" v="3790" actId="26606"/>
          <ac:spMkLst>
            <pc:docMk/>
            <pc:sldMk cId="2030081842" sldId="257"/>
            <ac:spMk id="53" creationId="{0A46F010-D160-4609-8979-FFD8C1EA6C43}"/>
          </ac:spMkLst>
        </pc:spChg>
        <pc:spChg chg="add">
          <ac:chgData name="Zoe Marie Hines" userId="6849f81d-dd42-4637-8c1f-7de7f6bcffdc" providerId="ADAL" clId="{06229A46-00EA-47E1-900F-C05F5E05E838}" dt="2020-06-19T14:57:55.126" v="3790" actId="26606"/>
          <ac:spMkLst>
            <pc:docMk/>
            <pc:sldMk cId="2030081842" sldId="257"/>
            <ac:spMk id="67" creationId="{81B8C4F6-C3AC-4C94-8EC7-E4F7B7E9CDB6}"/>
          </ac:spMkLst>
        </pc:spChg>
        <pc:spChg chg="add del">
          <ac:chgData name="Zoe Marie Hines" userId="6849f81d-dd42-4637-8c1f-7de7f6bcffdc" providerId="ADAL" clId="{06229A46-00EA-47E1-900F-C05F5E05E838}" dt="2020-06-19T14:57:53.726" v="3787" actId="26606"/>
          <ac:spMkLst>
            <pc:docMk/>
            <pc:sldMk cId="2030081842" sldId="257"/>
            <ac:spMk id="68" creationId="{91328346-8BAD-4616-B50B-5CFDA5648D6A}"/>
          </ac:spMkLst>
        </pc:spChg>
        <pc:spChg chg="add">
          <ac:chgData name="Zoe Marie Hines" userId="6849f81d-dd42-4637-8c1f-7de7f6bcffdc" providerId="ADAL" clId="{06229A46-00EA-47E1-900F-C05F5E05E838}" dt="2020-06-19T14:57:55.126" v="3790" actId="26606"/>
          <ac:spMkLst>
            <pc:docMk/>
            <pc:sldMk cId="2030081842" sldId="257"/>
            <ac:spMk id="72" creationId="{91328346-8BAD-4616-B50B-5CFDA5648D6A}"/>
          </ac:spMkLst>
        </pc:spChg>
        <pc:spChg chg="add mod">
          <ac:chgData name="Zoe Marie Hines" userId="6849f81d-dd42-4637-8c1f-7de7f6bcffdc" providerId="ADAL" clId="{06229A46-00EA-47E1-900F-C05F5E05E838}" dt="2020-06-19T14:58:40.855" v="3884" actId="255"/>
          <ac:spMkLst>
            <pc:docMk/>
            <pc:sldMk cId="2030081842" sldId="257"/>
            <ac:spMk id="73" creationId="{00000000-0000-0000-0000-000000000000}"/>
          </ac:spMkLst>
        </pc:spChg>
        <pc:grpChg chg="add del">
          <ac:chgData name="Zoe Marie Hines" userId="6849f81d-dd42-4637-8c1f-7de7f6bcffdc" providerId="ADAL" clId="{06229A46-00EA-47E1-900F-C05F5E05E838}" dt="2020-06-19T14:57:55.126" v="3790" actId="26606"/>
          <ac:grpSpMkLst>
            <pc:docMk/>
            <pc:sldMk cId="2030081842" sldId="257"/>
            <ac:grpSpMk id="19" creationId="{5D2B17EF-74EB-4C33-B2E2-8E727B2E7D68}"/>
          </ac:grpSpMkLst>
        </pc:grpChg>
        <pc:grpChg chg="add del">
          <ac:chgData name="Zoe Marie Hines" userId="6849f81d-dd42-4637-8c1f-7de7f6bcffdc" providerId="ADAL" clId="{06229A46-00EA-47E1-900F-C05F5E05E838}" dt="2020-06-19T14:57:53.726" v="3787" actId="26606"/>
          <ac:grpSpMkLst>
            <pc:docMk/>
            <pc:sldMk cId="2030081842" sldId="257"/>
            <ac:grpSpMk id="40" creationId="{0B789310-9859-4942-98C8-3D2F12AAAE73}"/>
          </ac:grpSpMkLst>
        </pc:grpChg>
        <pc:grpChg chg="add del">
          <ac:chgData name="Zoe Marie Hines" userId="6849f81d-dd42-4637-8c1f-7de7f6bcffdc" providerId="ADAL" clId="{06229A46-00EA-47E1-900F-C05F5E05E838}" dt="2020-06-19T14:57:53.726" v="3787" actId="26606"/>
          <ac:grpSpMkLst>
            <pc:docMk/>
            <pc:sldMk cId="2030081842" sldId="257"/>
            <ac:grpSpMk id="54" creationId="{6F1CEC7A-E419-4950-AA57-B00546C29CAF}"/>
          </ac:grpSpMkLst>
        </pc:grpChg>
        <pc:grpChg chg="add">
          <ac:chgData name="Zoe Marie Hines" userId="6849f81d-dd42-4637-8c1f-7de7f6bcffdc" providerId="ADAL" clId="{06229A46-00EA-47E1-900F-C05F5E05E838}" dt="2020-06-19T14:57:55.126" v="3790" actId="26606"/>
          <ac:grpSpMkLst>
            <pc:docMk/>
            <pc:sldMk cId="2030081842" sldId="257"/>
            <ac:grpSpMk id="69" creationId="{0B789310-9859-4942-98C8-3D2F12AAAE73}"/>
          </ac:grpSpMkLst>
        </pc:grpChg>
        <pc:grpChg chg="add">
          <ac:chgData name="Zoe Marie Hines" userId="6849f81d-dd42-4637-8c1f-7de7f6bcffdc" providerId="ADAL" clId="{06229A46-00EA-47E1-900F-C05F5E05E838}" dt="2020-06-19T14:57:55.126" v="3790" actId="26606"/>
          <ac:grpSpMkLst>
            <pc:docMk/>
            <pc:sldMk cId="2030081842" sldId="257"/>
            <ac:grpSpMk id="71" creationId="{6F1CEC7A-E419-4950-AA57-B00546C29CAF}"/>
          </ac:grpSpMkLst>
        </pc:grpChg>
        <pc:graphicFrameChg chg="add del">
          <ac:chgData name="Zoe Marie Hines" userId="6849f81d-dd42-4637-8c1f-7de7f6bcffdc" providerId="ADAL" clId="{06229A46-00EA-47E1-900F-C05F5E05E838}" dt="2020-06-19T14:57:55.089" v="3789" actId="26606"/>
          <ac:graphicFrameMkLst>
            <pc:docMk/>
            <pc:sldMk cId="2030081842" sldId="257"/>
            <ac:graphicFrameMk id="33" creationId="{E677D798-4C0F-41EE-9B67-BA1DA0E635FB}"/>
          </ac:graphicFrameMkLst>
        </pc:graphicFrameChg>
        <pc:cxnChg chg="add del">
          <ac:chgData name="Zoe Marie Hines" userId="6849f81d-dd42-4637-8c1f-7de7f6bcffdc" providerId="ADAL" clId="{06229A46-00EA-47E1-900F-C05F5E05E838}" dt="2020-06-19T14:57:55.126" v="3790" actId="26606"/>
          <ac:cxnSpMkLst>
            <pc:docMk/>
            <pc:sldMk cId="2030081842" sldId="257"/>
            <ac:cxnSpMk id="17" creationId="{27EBB3F9-D6F7-4F6A-8843-9FEBA15E4969}"/>
          </ac:cxnSpMkLst>
        </pc:cxnChg>
      </pc:sldChg>
      <pc:sldChg chg="modSp">
        <pc:chgData name="Zoe Marie Hines" userId="6849f81d-dd42-4637-8c1f-7de7f6bcffdc" providerId="ADAL" clId="{06229A46-00EA-47E1-900F-C05F5E05E838}" dt="2020-06-20T03:19:44.184" v="4217" actId="14734"/>
        <pc:sldMkLst>
          <pc:docMk/>
          <pc:sldMk cId="3971889363" sldId="258"/>
        </pc:sldMkLst>
        <pc:spChg chg="mod">
          <ac:chgData name="Zoe Marie Hines" userId="6849f81d-dd42-4637-8c1f-7de7f6bcffdc" providerId="ADAL" clId="{06229A46-00EA-47E1-900F-C05F5E05E838}" dt="2020-06-18T16:39:38.243" v="185" actId="27636"/>
          <ac:spMkLst>
            <pc:docMk/>
            <pc:sldMk cId="3971889363" sldId="258"/>
            <ac:spMk id="3" creationId="{00000000-0000-0000-0000-000000000000}"/>
          </ac:spMkLst>
        </pc:spChg>
        <pc:graphicFrameChg chg="modGraphic">
          <ac:chgData name="Zoe Marie Hines" userId="6849f81d-dd42-4637-8c1f-7de7f6bcffdc" providerId="ADAL" clId="{06229A46-00EA-47E1-900F-C05F5E05E838}" dt="2020-06-20T03:19:44.184" v="4217" actId="14734"/>
          <ac:graphicFrameMkLst>
            <pc:docMk/>
            <pc:sldMk cId="3971889363" sldId="258"/>
            <ac:graphicFrameMk id="5" creationId="{00000000-0000-0000-0000-000000000000}"/>
          </ac:graphicFrameMkLst>
        </pc:graphicFrameChg>
      </pc:sldChg>
      <pc:sldChg chg="addSp delSp modSp mod setBg">
        <pc:chgData name="Zoe Marie Hines" userId="6849f81d-dd42-4637-8c1f-7de7f6bcffdc" providerId="ADAL" clId="{06229A46-00EA-47E1-900F-C05F5E05E838}" dt="2020-06-19T15:03:54.802" v="4088" actId="1035"/>
        <pc:sldMkLst>
          <pc:docMk/>
          <pc:sldMk cId="3733838761" sldId="259"/>
        </pc:sldMkLst>
        <pc:spChg chg="mod">
          <ac:chgData name="Zoe Marie Hines" userId="6849f81d-dd42-4637-8c1f-7de7f6bcffdc" providerId="ADAL" clId="{06229A46-00EA-47E1-900F-C05F5E05E838}" dt="2020-06-19T15:02:36.332" v="4053" actId="26606"/>
          <ac:spMkLst>
            <pc:docMk/>
            <pc:sldMk cId="3733838761" sldId="259"/>
            <ac:spMk id="2" creationId="{00000000-0000-0000-0000-000000000000}"/>
          </ac:spMkLst>
        </pc:spChg>
        <pc:spChg chg="add del mod">
          <ac:chgData name="Zoe Marie Hines" userId="6849f81d-dd42-4637-8c1f-7de7f6bcffdc" providerId="ADAL" clId="{06229A46-00EA-47E1-900F-C05F5E05E838}" dt="2020-06-19T15:02:36.332" v="4053" actId="26606"/>
          <ac:spMkLst>
            <pc:docMk/>
            <pc:sldMk cId="3733838761" sldId="259"/>
            <ac:spMk id="3" creationId="{00000000-0000-0000-0000-000000000000}"/>
          </ac:spMkLst>
        </pc:spChg>
        <pc:spChg chg="add del">
          <ac:chgData name="Zoe Marie Hines" userId="6849f81d-dd42-4637-8c1f-7de7f6bcffdc" providerId="ADAL" clId="{06229A46-00EA-47E1-900F-C05F5E05E838}" dt="2020-06-19T15:01:59.110" v="4044" actId="26606"/>
          <ac:spMkLst>
            <pc:docMk/>
            <pc:sldMk cId="3733838761" sldId="259"/>
            <ac:spMk id="6" creationId="{A3D9AEEE-1CCD-43C0-BA3E-16D60A6E23C0}"/>
          </ac:spMkLst>
        </pc:spChg>
        <pc:spChg chg="add del">
          <ac:chgData name="Zoe Marie Hines" userId="6849f81d-dd42-4637-8c1f-7de7f6bcffdc" providerId="ADAL" clId="{06229A46-00EA-47E1-900F-C05F5E05E838}" dt="2020-06-19T15:01:59.110" v="4044" actId="26606"/>
          <ac:spMkLst>
            <pc:docMk/>
            <pc:sldMk cId="3733838761" sldId="259"/>
            <ac:spMk id="7" creationId="{60F880A6-33D3-4EEC-A780-B73559B9F24C}"/>
          </ac:spMkLst>
        </pc:spChg>
        <pc:spChg chg="add del">
          <ac:chgData name="Zoe Marie Hines" userId="6849f81d-dd42-4637-8c1f-7de7f6bcffdc" providerId="ADAL" clId="{06229A46-00EA-47E1-900F-C05F5E05E838}" dt="2020-06-19T15:01:59.110" v="4044" actId="26606"/>
          <ac:spMkLst>
            <pc:docMk/>
            <pc:sldMk cId="3733838761" sldId="259"/>
            <ac:spMk id="8" creationId="{2C6246ED-0535-4496-A8F6-1E80CC4EB853}"/>
          </ac:spMkLst>
        </pc:spChg>
        <pc:spChg chg="add del">
          <ac:chgData name="Zoe Marie Hines" userId="6849f81d-dd42-4637-8c1f-7de7f6bcffdc" providerId="ADAL" clId="{06229A46-00EA-47E1-900F-C05F5E05E838}" dt="2020-06-19T15:01:13.247" v="4040" actId="26606"/>
          <ac:spMkLst>
            <pc:docMk/>
            <pc:sldMk cId="3733838761" sldId="259"/>
            <ac:spMk id="9" creationId="{A3D9AEEE-1CCD-43C0-BA3E-16D60A6E23C0}"/>
          </ac:spMkLst>
        </pc:spChg>
        <pc:spChg chg="add del">
          <ac:chgData name="Zoe Marie Hines" userId="6849f81d-dd42-4637-8c1f-7de7f6bcffdc" providerId="ADAL" clId="{06229A46-00EA-47E1-900F-C05F5E05E838}" dt="2020-06-19T15:01:13.247" v="4040" actId="26606"/>
          <ac:spMkLst>
            <pc:docMk/>
            <pc:sldMk cId="3733838761" sldId="259"/>
            <ac:spMk id="11" creationId="{60F880A6-33D3-4EEC-A780-B73559B9F24C}"/>
          </ac:spMkLst>
        </pc:spChg>
        <pc:spChg chg="add del">
          <ac:chgData name="Zoe Marie Hines" userId="6849f81d-dd42-4637-8c1f-7de7f6bcffdc" providerId="ADAL" clId="{06229A46-00EA-47E1-900F-C05F5E05E838}" dt="2020-06-19T15:02:30.076" v="4052" actId="26606"/>
          <ac:spMkLst>
            <pc:docMk/>
            <pc:sldMk cId="3733838761" sldId="259"/>
            <ac:spMk id="12" creationId="{A3D9AEEE-1CCD-43C0-BA3E-16D60A6E23C0}"/>
          </ac:spMkLst>
        </pc:spChg>
        <pc:spChg chg="add del">
          <ac:chgData name="Zoe Marie Hines" userId="6849f81d-dd42-4637-8c1f-7de7f6bcffdc" providerId="ADAL" clId="{06229A46-00EA-47E1-900F-C05F5E05E838}" dt="2020-06-19T15:01:13.247" v="4040" actId="26606"/>
          <ac:spMkLst>
            <pc:docMk/>
            <pc:sldMk cId="3733838761" sldId="259"/>
            <ac:spMk id="13" creationId="{2C6246ED-0535-4496-A8F6-1E80CC4EB853}"/>
          </ac:spMkLst>
        </pc:spChg>
        <pc:spChg chg="add del">
          <ac:chgData name="Zoe Marie Hines" userId="6849f81d-dd42-4637-8c1f-7de7f6bcffdc" providerId="ADAL" clId="{06229A46-00EA-47E1-900F-C05F5E05E838}" dt="2020-06-19T15:02:30.076" v="4052" actId="26606"/>
          <ac:spMkLst>
            <pc:docMk/>
            <pc:sldMk cId="3733838761" sldId="259"/>
            <ac:spMk id="14" creationId="{60F880A6-33D3-4EEC-A780-B73559B9F24C}"/>
          </ac:spMkLst>
        </pc:spChg>
        <pc:spChg chg="add del">
          <ac:chgData name="Zoe Marie Hines" userId="6849f81d-dd42-4637-8c1f-7de7f6bcffdc" providerId="ADAL" clId="{06229A46-00EA-47E1-900F-C05F5E05E838}" dt="2020-06-19T15:02:30.076" v="4052" actId="26606"/>
          <ac:spMkLst>
            <pc:docMk/>
            <pc:sldMk cId="3733838761" sldId="259"/>
            <ac:spMk id="15" creationId="{2C6246ED-0535-4496-A8F6-1E80CC4EB853}"/>
          </ac:spMkLst>
        </pc:spChg>
        <pc:spChg chg="add">
          <ac:chgData name="Zoe Marie Hines" userId="6849f81d-dd42-4637-8c1f-7de7f6bcffdc" providerId="ADAL" clId="{06229A46-00EA-47E1-900F-C05F5E05E838}" dt="2020-06-19T15:02:36.332" v="4053" actId="26606"/>
          <ac:spMkLst>
            <pc:docMk/>
            <pc:sldMk cId="3733838761" sldId="259"/>
            <ac:spMk id="17" creationId="{A3D9AEEE-1CCD-43C0-BA3E-16D60A6E23C0}"/>
          </ac:spMkLst>
        </pc:spChg>
        <pc:spChg chg="add">
          <ac:chgData name="Zoe Marie Hines" userId="6849f81d-dd42-4637-8c1f-7de7f6bcffdc" providerId="ADAL" clId="{06229A46-00EA-47E1-900F-C05F5E05E838}" dt="2020-06-19T15:02:36.332" v="4053" actId="26606"/>
          <ac:spMkLst>
            <pc:docMk/>
            <pc:sldMk cId="3733838761" sldId="259"/>
            <ac:spMk id="18" creationId="{60F880A6-33D3-4EEC-A780-B73559B9F24C}"/>
          </ac:spMkLst>
        </pc:spChg>
        <pc:spChg chg="add">
          <ac:chgData name="Zoe Marie Hines" userId="6849f81d-dd42-4637-8c1f-7de7f6bcffdc" providerId="ADAL" clId="{06229A46-00EA-47E1-900F-C05F5E05E838}" dt="2020-06-19T15:02:36.332" v="4053" actId="26606"/>
          <ac:spMkLst>
            <pc:docMk/>
            <pc:sldMk cId="3733838761" sldId="259"/>
            <ac:spMk id="19" creationId="{2C6246ED-0535-4496-A8F6-1E80CC4EB853}"/>
          </ac:spMkLst>
        </pc:spChg>
        <pc:spChg chg="add del">
          <ac:chgData name="Zoe Marie Hines" userId="6849f81d-dd42-4637-8c1f-7de7f6bcffdc" providerId="ADAL" clId="{06229A46-00EA-47E1-900F-C05F5E05E838}" dt="2020-06-19T15:02:17.855" v="4050" actId="478"/>
          <ac:spMkLst>
            <pc:docMk/>
            <pc:sldMk cId="3733838761" sldId="259"/>
            <ac:spMk id="31" creationId="{708859BE-EED1-4F22-BFC1-510A6198A1CE}"/>
          </ac:spMkLst>
        </pc:spChg>
        <pc:spChg chg="add del">
          <ac:chgData name="Zoe Marie Hines" userId="6849f81d-dd42-4637-8c1f-7de7f6bcffdc" providerId="ADAL" clId="{06229A46-00EA-47E1-900F-C05F5E05E838}" dt="2020-06-19T15:02:17.855" v="4050" actId="478"/>
          <ac:spMkLst>
            <pc:docMk/>
            <pc:sldMk cId="3733838761" sldId="259"/>
            <ac:spMk id="32" creationId="{3F9DC60D-E777-45A0-AB5F-8DE718A70769}"/>
          </ac:spMkLst>
        </pc:spChg>
        <pc:spChg chg="add del">
          <ac:chgData name="Zoe Marie Hines" userId="6849f81d-dd42-4637-8c1f-7de7f6bcffdc" providerId="ADAL" clId="{06229A46-00EA-47E1-900F-C05F5E05E838}" dt="2020-06-19T15:02:17.855" v="4050" actId="478"/>
          <ac:spMkLst>
            <pc:docMk/>
            <pc:sldMk cId="3733838761" sldId="259"/>
            <ac:spMk id="33" creationId="{094296E8-06B8-4853-ADEE-C3AB00EF6997}"/>
          </ac:spMkLst>
        </pc:spChg>
        <pc:spChg chg="add del">
          <ac:chgData name="Zoe Marie Hines" userId="6849f81d-dd42-4637-8c1f-7de7f6bcffdc" providerId="ADAL" clId="{06229A46-00EA-47E1-900F-C05F5E05E838}" dt="2020-06-19T15:02:17.855" v="4050" actId="478"/>
          <ac:spMkLst>
            <pc:docMk/>
            <pc:sldMk cId="3733838761" sldId="259"/>
            <ac:spMk id="34" creationId="{C039823E-2BDB-4164-81D8-68EE5E4C87CF}"/>
          </ac:spMkLst>
        </pc:spChg>
        <pc:spChg chg="add del">
          <ac:chgData name="Zoe Marie Hines" userId="6849f81d-dd42-4637-8c1f-7de7f6bcffdc" providerId="ADAL" clId="{06229A46-00EA-47E1-900F-C05F5E05E838}" dt="2020-06-19T15:02:17.855" v="4050" actId="478"/>
          <ac:spMkLst>
            <pc:docMk/>
            <pc:sldMk cId="3733838761" sldId="259"/>
            <ac:spMk id="35" creationId="{C95B5A78-F7A3-4142-A135-738A56D4300F}"/>
          </ac:spMkLst>
        </pc:spChg>
        <pc:spChg chg="add del">
          <ac:chgData name="Zoe Marie Hines" userId="6849f81d-dd42-4637-8c1f-7de7f6bcffdc" providerId="ADAL" clId="{06229A46-00EA-47E1-900F-C05F5E05E838}" dt="2020-06-19T15:02:17.855" v="4050" actId="478"/>
          <ac:spMkLst>
            <pc:docMk/>
            <pc:sldMk cId="3733838761" sldId="259"/>
            <ac:spMk id="36" creationId="{694049C1-CA65-46AD-8762-F86CBC3878C5}"/>
          </ac:spMkLst>
        </pc:spChg>
        <pc:spChg chg="add del">
          <ac:chgData name="Zoe Marie Hines" userId="6849f81d-dd42-4637-8c1f-7de7f6bcffdc" providerId="ADAL" clId="{06229A46-00EA-47E1-900F-C05F5E05E838}" dt="2020-06-19T15:02:17.855" v="4050" actId="478"/>
          <ac:spMkLst>
            <pc:docMk/>
            <pc:sldMk cId="3733838761" sldId="259"/>
            <ac:spMk id="37" creationId="{ACAAA15F-FBFC-4D82-A9F8-8D028E5811BA}"/>
          </ac:spMkLst>
        </pc:spChg>
        <pc:spChg chg="mod topLvl">
          <ac:chgData name="Zoe Marie Hines" userId="6849f81d-dd42-4637-8c1f-7de7f6bcffdc" providerId="ADAL" clId="{06229A46-00EA-47E1-900F-C05F5E05E838}" dt="2020-06-19T15:03:43.598" v="4077" actId="1036"/>
          <ac:spMkLst>
            <pc:docMk/>
            <pc:sldMk cId="3733838761" sldId="259"/>
            <ac:spMk id="39" creationId="{9075E6A4-25C2-4453-BE68-88ABCDDAA7D0}"/>
          </ac:spMkLst>
        </pc:spChg>
        <pc:spChg chg="mod topLvl">
          <ac:chgData name="Zoe Marie Hines" userId="6849f81d-dd42-4637-8c1f-7de7f6bcffdc" providerId="ADAL" clId="{06229A46-00EA-47E1-900F-C05F5E05E838}" dt="2020-06-19T15:03:43.598" v="4077" actId="1036"/>
          <ac:spMkLst>
            <pc:docMk/>
            <pc:sldMk cId="3733838761" sldId="259"/>
            <ac:spMk id="40" creationId="{4E4BEF56-1E7F-4F62-9836-F993FD2ECED4}"/>
          </ac:spMkLst>
        </pc:spChg>
        <pc:spChg chg="mod topLvl">
          <ac:chgData name="Zoe Marie Hines" userId="6849f81d-dd42-4637-8c1f-7de7f6bcffdc" providerId="ADAL" clId="{06229A46-00EA-47E1-900F-C05F5E05E838}" dt="2020-06-19T15:03:43.598" v="4077" actId="1036"/>
          <ac:spMkLst>
            <pc:docMk/>
            <pc:sldMk cId="3733838761" sldId="259"/>
            <ac:spMk id="41" creationId="{FA735EC1-88B4-4402-9FBD-F2C5167554E3}"/>
          </ac:spMkLst>
        </pc:spChg>
        <pc:spChg chg="mod topLvl">
          <ac:chgData name="Zoe Marie Hines" userId="6849f81d-dd42-4637-8c1f-7de7f6bcffdc" providerId="ADAL" clId="{06229A46-00EA-47E1-900F-C05F5E05E838}" dt="2020-06-19T15:03:43.598" v="4077" actId="1036"/>
          <ac:spMkLst>
            <pc:docMk/>
            <pc:sldMk cId="3733838761" sldId="259"/>
            <ac:spMk id="42" creationId="{F01313CC-E953-4C83-A77E-DA2B1BD3F9E4}"/>
          </ac:spMkLst>
        </pc:spChg>
        <pc:spChg chg="mod topLvl">
          <ac:chgData name="Zoe Marie Hines" userId="6849f81d-dd42-4637-8c1f-7de7f6bcffdc" providerId="ADAL" clId="{06229A46-00EA-47E1-900F-C05F5E05E838}" dt="2020-06-19T15:03:43.598" v="4077" actId="1036"/>
          <ac:spMkLst>
            <pc:docMk/>
            <pc:sldMk cId="3733838761" sldId="259"/>
            <ac:spMk id="43" creationId="{646480ED-CE9A-4CD9-8D91-7AD10561CA72}"/>
          </ac:spMkLst>
        </pc:spChg>
        <pc:spChg chg="mod topLvl">
          <ac:chgData name="Zoe Marie Hines" userId="6849f81d-dd42-4637-8c1f-7de7f6bcffdc" providerId="ADAL" clId="{06229A46-00EA-47E1-900F-C05F5E05E838}" dt="2020-06-19T15:03:43.598" v="4077" actId="1036"/>
          <ac:spMkLst>
            <pc:docMk/>
            <pc:sldMk cId="3733838761" sldId="259"/>
            <ac:spMk id="44" creationId="{B8BA4A79-1E7A-4C54-AD34-A16BA7D8B50C}"/>
          </ac:spMkLst>
        </pc:spChg>
        <pc:spChg chg="mod topLvl">
          <ac:chgData name="Zoe Marie Hines" userId="6849f81d-dd42-4637-8c1f-7de7f6bcffdc" providerId="ADAL" clId="{06229A46-00EA-47E1-900F-C05F5E05E838}" dt="2020-06-19T15:03:43.598" v="4077" actId="1036"/>
          <ac:spMkLst>
            <pc:docMk/>
            <pc:sldMk cId="3733838761" sldId="259"/>
            <ac:spMk id="45" creationId="{0794519B-BFAC-4C2F-87AD-9889072C2F06}"/>
          </ac:spMkLst>
        </pc:spChg>
        <pc:spChg chg="mod topLvl">
          <ac:chgData name="Zoe Marie Hines" userId="6849f81d-dd42-4637-8c1f-7de7f6bcffdc" providerId="ADAL" clId="{06229A46-00EA-47E1-900F-C05F5E05E838}" dt="2020-06-19T15:03:43.598" v="4077" actId="1036"/>
          <ac:spMkLst>
            <pc:docMk/>
            <pc:sldMk cId="3733838761" sldId="259"/>
            <ac:spMk id="46" creationId="{DE4D288F-E5FD-4438-9B39-EB49214037AD}"/>
          </ac:spMkLst>
        </pc:spChg>
        <pc:spChg chg="mod topLvl">
          <ac:chgData name="Zoe Marie Hines" userId="6849f81d-dd42-4637-8c1f-7de7f6bcffdc" providerId="ADAL" clId="{06229A46-00EA-47E1-900F-C05F5E05E838}" dt="2020-06-19T15:03:43.598" v="4077" actId="1036"/>
          <ac:spMkLst>
            <pc:docMk/>
            <pc:sldMk cId="3733838761" sldId="259"/>
            <ac:spMk id="47" creationId="{E45714C7-2968-4984-AF7E-2A3FE905B1B1}"/>
          </ac:spMkLst>
        </pc:spChg>
        <pc:spChg chg="add del mod topLvl">
          <ac:chgData name="Zoe Marie Hines" userId="6849f81d-dd42-4637-8c1f-7de7f6bcffdc" providerId="ADAL" clId="{06229A46-00EA-47E1-900F-C05F5E05E838}" dt="2020-06-19T15:03:12" v="4059" actId="478"/>
          <ac:spMkLst>
            <pc:docMk/>
            <pc:sldMk cId="3733838761" sldId="259"/>
            <ac:spMk id="48" creationId="{EA6986E3-60BD-42E8-9D1B-A4F31966B0DC}"/>
          </ac:spMkLst>
        </pc:spChg>
        <pc:spChg chg="add del mod topLvl">
          <ac:chgData name="Zoe Marie Hines" userId="6849f81d-dd42-4637-8c1f-7de7f6bcffdc" providerId="ADAL" clId="{06229A46-00EA-47E1-900F-C05F5E05E838}" dt="2020-06-19T15:03:12" v="4059" actId="478"/>
          <ac:spMkLst>
            <pc:docMk/>
            <pc:sldMk cId="3733838761" sldId="259"/>
            <ac:spMk id="49" creationId="{5E1E77FA-B621-4133-AF2A-1D4D13270DA8}"/>
          </ac:spMkLst>
        </pc:spChg>
        <pc:spChg chg="add del mod topLvl">
          <ac:chgData name="Zoe Marie Hines" userId="6849f81d-dd42-4637-8c1f-7de7f6bcffdc" providerId="ADAL" clId="{06229A46-00EA-47E1-900F-C05F5E05E838}" dt="2020-06-19T15:03:12" v="4059" actId="478"/>
          <ac:spMkLst>
            <pc:docMk/>
            <pc:sldMk cId="3733838761" sldId="259"/>
            <ac:spMk id="50" creationId="{DF3F8C2B-06FC-4673-BE0C-113A2A8E6CA2}"/>
          </ac:spMkLst>
        </pc:spChg>
        <pc:spChg chg="add del mod topLvl">
          <ac:chgData name="Zoe Marie Hines" userId="6849f81d-dd42-4637-8c1f-7de7f6bcffdc" providerId="ADAL" clId="{06229A46-00EA-47E1-900F-C05F5E05E838}" dt="2020-06-19T15:03:12" v="4059" actId="478"/>
          <ac:spMkLst>
            <pc:docMk/>
            <pc:sldMk cId="3733838761" sldId="259"/>
            <ac:spMk id="51" creationId="{43074444-9A1A-4DEC-8148-813BA7199A61}"/>
          </ac:spMkLst>
        </pc:spChg>
        <pc:spChg chg="add del mod topLvl">
          <ac:chgData name="Zoe Marie Hines" userId="6849f81d-dd42-4637-8c1f-7de7f6bcffdc" providerId="ADAL" clId="{06229A46-00EA-47E1-900F-C05F5E05E838}" dt="2020-06-19T15:03:12" v="4059" actId="478"/>
          <ac:spMkLst>
            <pc:docMk/>
            <pc:sldMk cId="3733838761" sldId="259"/>
            <ac:spMk id="52" creationId="{180C5369-03C5-4767-9191-F9F7165D1530}"/>
          </ac:spMkLst>
        </pc:spChg>
        <pc:spChg chg="add del mod topLvl">
          <ac:chgData name="Zoe Marie Hines" userId="6849f81d-dd42-4637-8c1f-7de7f6bcffdc" providerId="ADAL" clId="{06229A46-00EA-47E1-900F-C05F5E05E838}" dt="2020-06-19T15:03:12" v="4059" actId="478"/>
          <ac:spMkLst>
            <pc:docMk/>
            <pc:sldMk cId="3733838761" sldId="259"/>
            <ac:spMk id="53" creationId="{ABC035E6-DE83-40B5-8DB6-F30C15BFEABC}"/>
          </ac:spMkLst>
        </pc:spChg>
        <pc:spChg chg="add del mod topLvl">
          <ac:chgData name="Zoe Marie Hines" userId="6849f81d-dd42-4637-8c1f-7de7f6bcffdc" providerId="ADAL" clId="{06229A46-00EA-47E1-900F-C05F5E05E838}" dt="2020-06-19T15:03:12" v="4059" actId="478"/>
          <ac:spMkLst>
            <pc:docMk/>
            <pc:sldMk cId="3733838761" sldId="259"/>
            <ac:spMk id="54" creationId="{32E9271E-9667-497D-98A8-668ED34CE73F}"/>
          </ac:spMkLst>
        </pc:spChg>
        <pc:spChg chg="add del mod topLvl">
          <ac:chgData name="Zoe Marie Hines" userId="6849f81d-dd42-4637-8c1f-7de7f6bcffdc" providerId="ADAL" clId="{06229A46-00EA-47E1-900F-C05F5E05E838}" dt="2020-06-19T15:03:12" v="4059" actId="478"/>
          <ac:spMkLst>
            <pc:docMk/>
            <pc:sldMk cId="3733838761" sldId="259"/>
            <ac:spMk id="55" creationId="{5FDD8666-2FD1-4352-AF42-B61963B9C954}"/>
          </ac:spMkLst>
        </pc:spChg>
        <pc:spChg chg="add del mod topLvl">
          <ac:chgData name="Zoe Marie Hines" userId="6849f81d-dd42-4637-8c1f-7de7f6bcffdc" providerId="ADAL" clId="{06229A46-00EA-47E1-900F-C05F5E05E838}" dt="2020-06-19T15:03:12" v="4059" actId="478"/>
          <ac:spMkLst>
            <pc:docMk/>
            <pc:sldMk cId="3733838761" sldId="259"/>
            <ac:spMk id="56" creationId="{986AE56D-7FAF-4B00-99C4-4F78F6774543}"/>
          </ac:spMkLst>
        </pc:spChg>
        <pc:spChg chg="add mod">
          <ac:chgData name="Zoe Marie Hines" userId="6849f81d-dd42-4637-8c1f-7de7f6bcffdc" providerId="ADAL" clId="{06229A46-00EA-47E1-900F-C05F5E05E838}" dt="2020-06-19T15:03:54.802" v="4088" actId="1035"/>
          <ac:spMkLst>
            <pc:docMk/>
            <pc:sldMk cId="3733838761" sldId="259"/>
            <ac:spMk id="57" creationId="{C3B561B6-C504-4DED-A444-3487B79D2A2B}"/>
          </ac:spMkLst>
        </pc:spChg>
        <pc:grpChg chg="mod">
          <ac:chgData name="Zoe Marie Hines" userId="6849f81d-dd42-4637-8c1f-7de7f6bcffdc" providerId="ADAL" clId="{06229A46-00EA-47E1-900F-C05F5E05E838}" dt="2020-06-19T15:01:58.637" v="4043" actId="18245"/>
          <ac:grpSpMkLst>
            <pc:docMk/>
            <pc:sldMk cId="3733838761" sldId="259"/>
            <ac:grpSpMk id="4" creationId="{C250985A-D7AC-42F9-A3D3-02D8E7A5DAA5}"/>
          </ac:grpSpMkLst>
        </pc:grpChg>
        <pc:grpChg chg="del mod">
          <ac:chgData name="Zoe Marie Hines" userId="6849f81d-dd42-4637-8c1f-7de7f6bcffdc" providerId="ADAL" clId="{06229A46-00EA-47E1-900F-C05F5E05E838}" dt="2020-06-19T15:03:02.815" v="4056" actId="165"/>
          <ac:grpSpMkLst>
            <pc:docMk/>
            <pc:sldMk cId="3733838761" sldId="259"/>
            <ac:grpSpMk id="38" creationId="{F5EFF940-3708-41E5-9176-D493F3D0F8AF}"/>
          </ac:grpSpMkLst>
        </pc:grpChg>
        <pc:graphicFrameChg chg="add del">
          <ac:chgData name="Zoe Marie Hines" userId="6849f81d-dd42-4637-8c1f-7de7f6bcffdc" providerId="ADAL" clId="{06229A46-00EA-47E1-900F-C05F5E05E838}" dt="2020-06-19T15:01:13.247" v="4040" actId="26606"/>
          <ac:graphicFrameMkLst>
            <pc:docMk/>
            <pc:sldMk cId="3733838761" sldId="259"/>
            <ac:graphicFrameMk id="5" creationId="{EB9ECA44-20CE-46DA-8862-6B5FEF09CF3D}"/>
          </ac:graphicFrameMkLst>
        </pc:graphicFrameChg>
        <pc:graphicFrameChg chg="add del">
          <ac:chgData name="Zoe Marie Hines" userId="6849f81d-dd42-4637-8c1f-7de7f6bcffdc" providerId="ADAL" clId="{06229A46-00EA-47E1-900F-C05F5E05E838}" dt="2020-06-19T15:01:59.110" v="4044" actId="26606"/>
          <ac:graphicFrameMkLst>
            <pc:docMk/>
            <pc:sldMk cId="3733838761" sldId="259"/>
            <ac:graphicFrameMk id="10" creationId="{EB9ECA44-20CE-46DA-8862-6B5FEF09CF3D}"/>
          </ac:graphicFrameMkLst>
        </pc:graphicFrameChg>
        <pc:graphicFrameChg chg="add del">
          <ac:chgData name="Zoe Marie Hines" userId="6849f81d-dd42-4637-8c1f-7de7f6bcffdc" providerId="ADAL" clId="{06229A46-00EA-47E1-900F-C05F5E05E838}" dt="2020-06-19T15:02:30.076" v="4052" actId="26606"/>
          <ac:graphicFrameMkLst>
            <pc:docMk/>
            <pc:sldMk cId="3733838761" sldId="259"/>
            <ac:graphicFrameMk id="16" creationId="{79268558-EC27-47C9-90D3-FCE41B5F417A}"/>
          </ac:graphicFrameMkLst>
        </pc:graphicFrameChg>
        <pc:graphicFrameChg chg="add del mod">
          <ac:chgData name="Zoe Marie Hines" userId="6849f81d-dd42-4637-8c1f-7de7f6bcffdc" providerId="ADAL" clId="{06229A46-00EA-47E1-900F-C05F5E05E838}" dt="2020-06-19T15:02:53.900" v="4055" actId="18245"/>
          <ac:graphicFrameMkLst>
            <pc:docMk/>
            <pc:sldMk cId="3733838761" sldId="259"/>
            <ac:graphicFrameMk id="20" creationId="{79268558-EC27-47C9-90D3-FCE41B5F417A}"/>
          </ac:graphicFrameMkLst>
        </pc:graphicFrameChg>
      </pc:sldChg>
      <pc:sldChg chg="addSp delSp modSp mod ord setBg">
        <pc:chgData name="Zoe Marie Hines" userId="6849f81d-dd42-4637-8c1f-7de7f6bcffdc" providerId="ADAL" clId="{06229A46-00EA-47E1-900F-C05F5E05E838}" dt="2020-06-19T15:00:02.105" v="3996" actId="255"/>
        <pc:sldMkLst>
          <pc:docMk/>
          <pc:sldMk cId="525836398" sldId="260"/>
        </pc:sldMkLst>
        <pc:spChg chg="mod">
          <ac:chgData name="Zoe Marie Hines" userId="6849f81d-dd42-4637-8c1f-7de7f6bcffdc" providerId="ADAL" clId="{06229A46-00EA-47E1-900F-C05F5E05E838}" dt="2020-06-19T15:00:02.105" v="3996" actId="255"/>
          <ac:spMkLst>
            <pc:docMk/>
            <pc:sldMk cId="525836398" sldId="260"/>
            <ac:spMk id="2" creationId="{00000000-0000-0000-0000-000000000000}"/>
          </ac:spMkLst>
        </pc:spChg>
        <pc:spChg chg="del">
          <ac:chgData name="Zoe Marie Hines" userId="6849f81d-dd42-4637-8c1f-7de7f6bcffdc" providerId="ADAL" clId="{06229A46-00EA-47E1-900F-C05F5E05E838}" dt="2020-06-19T03:56:56.605" v="1834" actId="478"/>
          <ac:spMkLst>
            <pc:docMk/>
            <pc:sldMk cId="525836398" sldId="260"/>
            <ac:spMk id="3" creationId="{00000000-0000-0000-0000-000000000000}"/>
          </ac:spMkLst>
        </pc:spChg>
        <pc:spChg chg="add del mod">
          <ac:chgData name="Zoe Marie Hines" userId="6849f81d-dd42-4637-8c1f-7de7f6bcffdc" providerId="ADAL" clId="{06229A46-00EA-47E1-900F-C05F5E05E838}" dt="2020-06-19T03:57:56.915" v="1835"/>
          <ac:spMkLst>
            <pc:docMk/>
            <pc:sldMk cId="525836398" sldId="260"/>
            <ac:spMk id="5" creationId="{170C84FE-550D-473A-B99F-DA49D0D83873}"/>
          </ac:spMkLst>
        </pc:spChg>
        <pc:spChg chg="add del mod">
          <ac:chgData name="Zoe Marie Hines" userId="6849f81d-dd42-4637-8c1f-7de7f6bcffdc" providerId="ADAL" clId="{06229A46-00EA-47E1-900F-C05F5E05E838}" dt="2020-06-19T04:05:12.586" v="1867" actId="478"/>
          <ac:spMkLst>
            <pc:docMk/>
            <pc:sldMk cId="525836398" sldId="260"/>
            <ac:spMk id="9" creationId="{97DA1FC3-0F10-4A0A-B21D-CF63BB0A8535}"/>
          </ac:spMkLst>
        </pc:spChg>
        <pc:spChg chg="add del mod">
          <ac:chgData name="Zoe Marie Hines" userId="6849f81d-dd42-4637-8c1f-7de7f6bcffdc" providerId="ADAL" clId="{06229A46-00EA-47E1-900F-C05F5E05E838}" dt="2020-06-19T04:05:15.125" v="1868" actId="478"/>
          <ac:spMkLst>
            <pc:docMk/>
            <pc:sldMk cId="525836398" sldId="260"/>
            <ac:spMk id="13" creationId="{194716C9-67C7-4584-9E03-FB6D2E8888A9}"/>
          </ac:spMkLst>
        </pc:spChg>
        <pc:spChg chg="add">
          <ac:chgData name="Zoe Marie Hines" userId="6849f81d-dd42-4637-8c1f-7de7f6bcffdc" providerId="ADAL" clId="{06229A46-00EA-47E1-900F-C05F5E05E838}" dt="2020-06-19T05:11:43.838" v="3286" actId="26606"/>
          <ac:spMkLst>
            <pc:docMk/>
            <pc:sldMk cId="525836398" sldId="260"/>
            <ac:spMk id="46" creationId="{1996130F-9AB5-4DE9-8574-3AF891C5C172}"/>
          </ac:spMkLst>
        </pc:spChg>
        <pc:spChg chg="add del">
          <ac:chgData name="Zoe Marie Hines" userId="6849f81d-dd42-4637-8c1f-7de7f6bcffdc" providerId="ADAL" clId="{06229A46-00EA-47E1-900F-C05F5E05E838}" dt="2020-06-19T05:11:29.922" v="3280" actId="26606"/>
          <ac:spMkLst>
            <pc:docMk/>
            <pc:sldMk cId="525836398" sldId="260"/>
            <ac:spMk id="47" creationId="{1996130F-9AB5-4DE9-8574-3AF891C5C172}"/>
          </ac:spMkLst>
        </pc:spChg>
        <pc:spChg chg="add">
          <ac:chgData name="Zoe Marie Hines" userId="6849f81d-dd42-4637-8c1f-7de7f6bcffdc" providerId="ADAL" clId="{06229A46-00EA-47E1-900F-C05F5E05E838}" dt="2020-06-19T05:11:43.838" v="3286" actId="26606"/>
          <ac:spMkLst>
            <pc:docMk/>
            <pc:sldMk cId="525836398" sldId="260"/>
            <ac:spMk id="48" creationId="{3623DEAC-F39C-45D6-86DC-1033F6429528}"/>
          </ac:spMkLst>
        </pc:spChg>
        <pc:spChg chg="add del">
          <ac:chgData name="Zoe Marie Hines" userId="6849f81d-dd42-4637-8c1f-7de7f6bcffdc" providerId="ADAL" clId="{06229A46-00EA-47E1-900F-C05F5E05E838}" dt="2020-06-19T05:11:29.922" v="3280" actId="26606"/>
          <ac:spMkLst>
            <pc:docMk/>
            <pc:sldMk cId="525836398" sldId="260"/>
            <ac:spMk id="49" creationId="{3623DEAC-F39C-45D6-86DC-1033F6429528}"/>
          </ac:spMkLst>
        </pc:spChg>
        <pc:grpChg chg="add">
          <ac:chgData name="Zoe Marie Hines" userId="6849f81d-dd42-4637-8c1f-7de7f6bcffdc" providerId="ADAL" clId="{06229A46-00EA-47E1-900F-C05F5E05E838}" dt="2020-06-19T05:11:43.838" v="3286" actId="26606"/>
          <ac:grpSpMkLst>
            <pc:docMk/>
            <pc:sldMk cId="525836398" sldId="260"/>
            <ac:grpSpMk id="18" creationId="{166BF9EE-F7AC-4FA5-AC7E-001B3A642F75}"/>
          </ac:grpSpMkLst>
        </pc:grpChg>
        <pc:grpChg chg="add del">
          <ac:chgData name="Zoe Marie Hines" userId="6849f81d-dd42-4637-8c1f-7de7f6bcffdc" providerId="ADAL" clId="{06229A46-00EA-47E1-900F-C05F5E05E838}" dt="2020-06-19T05:11:29.922" v="3280" actId="26606"/>
          <ac:grpSpMkLst>
            <pc:docMk/>
            <pc:sldMk cId="525836398" sldId="260"/>
            <ac:grpSpMk id="19" creationId="{166BF9EE-F7AC-4FA5-AC7E-001B3A642F75}"/>
          </ac:grpSpMkLst>
        </pc:grpChg>
        <pc:grpChg chg="add">
          <ac:chgData name="Zoe Marie Hines" userId="6849f81d-dd42-4637-8c1f-7de7f6bcffdc" providerId="ADAL" clId="{06229A46-00EA-47E1-900F-C05F5E05E838}" dt="2020-06-19T05:11:43.838" v="3286" actId="26606"/>
          <ac:grpSpMkLst>
            <pc:docMk/>
            <pc:sldMk cId="525836398" sldId="260"/>
            <ac:grpSpMk id="32" creationId="{E312DBA5-56D8-42B2-BA94-28168C2A6703}"/>
          </ac:grpSpMkLst>
        </pc:grpChg>
        <pc:grpChg chg="add del">
          <ac:chgData name="Zoe Marie Hines" userId="6849f81d-dd42-4637-8c1f-7de7f6bcffdc" providerId="ADAL" clId="{06229A46-00EA-47E1-900F-C05F5E05E838}" dt="2020-06-19T05:11:29.922" v="3280" actId="26606"/>
          <ac:grpSpMkLst>
            <pc:docMk/>
            <pc:sldMk cId="525836398" sldId="260"/>
            <ac:grpSpMk id="33" creationId="{E312DBA5-56D8-42B2-BA94-28168C2A6703}"/>
          </ac:grpSpMkLst>
        </pc:grpChg>
        <pc:graphicFrameChg chg="add del mod modGraphic">
          <ac:chgData name="Zoe Marie Hines" userId="6849f81d-dd42-4637-8c1f-7de7f6bcffdc" providerId="ADAL" clId="{06229A46-00EA-47E1-900F-C05F5E05E838}" dt="2020-06-19T03:59:13.350" v="1843" actId="478"/>
          <ac:graphicFrameMkLst>
            <pc:docMk/>
            <pc:sldMk cId="525836398" sldId="260"/>
            <ac:graphicFrameMk id="6" creationId="{EA878347-4588-403E-850A-656E49B172E2}"/>
          </ac:graphicFrameMkLst>
        </pc:graphicFrameChg>
        <pc:graphicFrameChg chg="add del mod modGraphic">
          <ac:chgData name="Zoe Marie Hines" userId="6849f81d-dd42-4637-8c1f-7de7f6bcffdc" providerId="ADAL" clId="{06229A46-00EA-47E1-900F-C05F5E05E838}" dt="2020-06-19T04:27:16.529" v="2494" actId="478"/>
          <ac:graphicFrameMkLst>
            <pc:docMk/>
            <pc:sldMk cId="525836398" sldId="260"/>
            <ac:graphicFrameMk id="7" creationId="{3F9DB083-0E64-4F65-8ECF-63B288338EF1}"/>
          </ac:graphicFrameMkLst>
        </pc:graphicFrameChg>
        <pc:graphicFrameChg chg="add del mod">
          <ac:chgData name="Zoe Marie Hines" userId="6849f81d-dd42-4637-8c1f-7de7f6bcffdc" providerId="ADAL" clId="{06229A46-00EA-47E1-900F-C05F5E05E838}" dt="2020-06-19T04:04:51.209" v="1861"/>
          <ac:graphicFrameMkLst>
            <pc:docMk/>
            <pc:sldMk cId="525836398" sldId="260"/>
            <ac:graphicFrameMk id="10" creationId="{8C2D4FB3-C40C-4FCA-BCE4-5D302E50CD10}"/>
          </ac:graphicFrameMkLst>
        </pc:graphicFrameChg>
        <pc:graphicFrameChg chg="add del modGraphic">
          <ac:chgData name="Zoe Marie Hines" userId="6849f81d-dd42-4637-8c1f-7de7f6bcffdc" providerId="ADAL" clId="{06229A46-00EA-47E1-900F-C05F5E05E838}" dt="2020-06-19T04:05:33.081" v="1872" actId="478"/>
          <ac:graphicFrameMkLst>
            <pc:docMk/>
            <pc:sldMk cId="525836398" sldId="260"/>
            <ac:graphicFrameMk id="11" creationId="{82BBF78B-70FA-4D59-864E-889F7235EE8E}"/>
          </ac:graphicFrameMkLst>
        </pc:graphicFrameChg>
        <pc:graphicFrameChg chg="add mod modGraphic">
          <ac:chgData name="Zoe Marie Hines" userId="6849f81d-dd42-4637-8c1f-7de7f6bcffdc" providerId="ADAL" clId="{06229A46-00EA-47E1-900F-C05F5E05E838}" dt="2020-06-19T05:12:06.716" v="3381" actId="1076"/>
          <ac:graphicFrameMkLst>
            <pc:docMk/>
            <pc:sldMk cId="525836398" sldId="260"/>
            <ac:graphicFrameMk id="14" creationId="{C2A42A00-C827-4ED9-96E1-B673EF728455}"/>
          </ac:graphicFrameMkLst>
        </pc:graphicFrameChg>
        <pc:graphicFrameChg chg="add del">
          <ac:chgData name="Zoe Marie Hines" userId="6849f81d-dd42-4637-8c1f-7de7f6bcffdc" providerId="ADAL" clId="{06229A46-00EA-47E1-900F-C05F5E05E838}" dt="2020-06-19T04:07:33.545" v="1893" actId="478"/>
          <ac:graphicFrameMkLst>
            <pc:docMk/>
            <pc:sldMk cId="525836398" sldId="260"/>
            <ac:graphicFrameMk id="15" creationId="{1E931EF8-31BE-491E-8CCE-D353C8C0C628}"/>
          </ac:graphicFrameMkLst>
        </pc:graphicFrameChg>
        <pc:graphicFrameChg chg="add del modGraphic">
          <ac:chgData name="Zoe Marie Hines" userId="6849f81d-dd42-4637-8c1f-7de7f6bcffdc" providerId="ADAL" clId="{06229A46-00EA-47E1-900F-C05F5E05E838}" dt="2020-06-19T04:07:30.703" v="1892" actId="478"/>
          <ac:graphicFrameMkLst>
            <pc:docMk/>
            <pc:sldMk cId="525836398" sldId="260"/>
            <ac:graphicFrameMk id="16" creationId="{DFD5A52E-4510-4BF4-8EEE-AC3D771E846F}"/>
          </ac:graphicFrameMkLst>
        </pc:graphicFrameChg>
        <pc:graphicFrameChg chg="add del mod modGraphic">
          <ac:chgData name="Zoe Marie Hines" userId="6849f81d-dd42-4637-8c1f-7de7f6bcffdc" providerId="ADAL" clId="{06229A46-00EA-47E1-900F-C05F5E05E838}" dt="2020-06-19T04:27:18.803" v="2495" actId="478"/>
          <ac:graphicFrameMkLst>
            <pc:docMk/>
            <pc:sldMk cId="525836398" sldId="260"/>
            <ac:graphicFrameMk id="17" creationId="{4A5CA273-E291-4230-A387-4A5E02B61752}"/>
          </ac:graphicFrameMkLst>
        </pc:graphicFrameChg>
      </pc:sldChg>
      <pc:sldChg chg="addSp delSp modSp mod ord setBg setClrOvrMap">
        <pc:chgData name="Zoe Marie Hines" userId="6849f81d-dd42-4637-8c1f-7de7f6bcffdc" providerId="ADAL" clId="{06229A46-00EA-47E1-900F-C05F5E05E838}" dt="2020-06-19T15:05:11.676" v="4103" actId="26606"/>
        <pc:sldMkLst>
          <pc:docMk/>
          <pc:sldMk cId="2816632964" sldId="261"/>
        </pc:sldMkLst>
        <pc:spChg chg="mod">
          <ac:chgData name="Zoe Marie Hines" userId="6849f81d-dd42-4637-8c1f-7de7f6bcffdc" providerId="ADAL" clId="{06229A46-00EA-47E1-900F-C05F5E05E838}" dt="2020-06-19T15:05:11.676" v="4103" actId="26606"/>
          <ac:spMkLst>
            <pc:docMk/>
            <pc:sldMk cId="2816632964" sldId="261"/>
            <ac:spMk id="2" creationId="{00000000-0000-0000-0000-000000000000}"/>
          </ac:spMkLst>
        </pc:spChg>
        <pc:spChg chg="add del mod">
          <ac:chgData name="Zoe Marie Hines" userId="6849f81d-dd42-4637-8c1f-7de7f6bcffdc" providerId="ADAL" clId="{06229A46-00EA-47E1-900F-C05F5E05E838}" dt="2020-06-19T15:05:11.676" v="4103" actId="26606"/>
          <ac:spMkLst>
            <pc:docMk/>
            <pc:sldMk cId="2816632964" sldId="261"/>
            <ac:spMk id="3" creationId="{00000000-0000-0000-0000-000000000000}"/>
          </ac:spMkLst>
        </pc:spChg>
        <pc:spChg chg="add del">
          <ac:chgData name="Zoe Marie Hines" userId="6849f81d-dd42-4637-8c1f-7de7f6bcffdc" providerId="ADAL" clId="{06229A46-00EA-47E1-900F-C05F5E05E838}" dt="2020-06-19T15:05:05.259" v="4097" actId="26606"/>
          <ac:spMkLst>
            <pc:docMk/>
            <pc:sldMk cId="2816632964" sldId="261"/>
            <ac:spMk id="8" creationId="{19FE08D8-CEA0-461E-870A-02CD15D9B9D2}"/>
          </ac:spMkLst>
        </pc:spChg>
        <pc:spChg chg="add del">
          <ac:chgData name="Zoe Marie Hines" userId="6849f81d-dd42-4637-8c1f-7de7f6bcffdc" providerId="ADAL" clId="{06229A46-00EA-47E1-900F-C05F5E05E838}" dt="2020-06-19T15:04:58.134" v="4091" actId="26606"/>
          <ac:spMkLst>
            <pc:docMk/>
            <pc:sldMk cId="2816632964" sldId="261"/>
            <ac:spMk id="9" creationId="{A3D9AEEE-1CCD-43C0-BA3E-16D60A6E23C0}"/>
          </ac:spMkLst>
        </pc:spChg>
        <pc:spChg chg="add del">
          <ac:chgData name="Zoe Marie Hines" userId="6849f81d-dd42-4637-8c1f-7de7f6bcffdc" providerId="ADAL" clId="{06229A46-00EA-47E1-900F-C05F5E05E838}" dt="2020-06-19T15:05:00.532" v="4093" actId="26606"/>
          <ac:spMkLst>
            <pc:docMk/>
            <pc:sldMk cId="2816632964" sldId="261"/>
            <ac:spMk id="10" creationId="{37B5A23F-7276-435D-91DA-09104D77774D}"/>
          </ac:spMkLst>
        </pc:spChg>
        <pc:spChg chg="add del">
          <ac:chgData name="Zoe Marie Hines" userId="6849f81d-dd42-4637-8c1f-7de7f6bcffdc" providerId="ADAL" clId="{06229A46-00EA-47E1-900F-C05F5E05E838}" dt="2020-06-19T15:04:58.134" v="4091" actId="26606"/>
          <ac:spMkLst>
            <pc:docMk/>
            <pc:sldMk cId="2816632964" sldId="261"/>
            <ac:spMk id="11" creationId="{60F880A6-33D3-4EEC-A780-B73559B9F24C}"/>
          </ac:spMkLst>
        </pc:spChg>
        <pc:spChg chg="add del">
          <ac:chgData name="Zoe Marie Hines" userId="6849f81d-dd42-4637-8c1f-7de7f6bcffdc" providerId="ADAL" clId="{06229A46-00EA-47E1-900F-C05F5E05E838}" dt="2020-06-19T15:05:00.532" v="4093" actId="26606"/>
          <ac:spMkLst>
            <pc:docMk/>
            <pc:sldMk cId="2816632964" sldId="261"/>
            <ac:spMk id="12" creationId="{2F3ECD7F-BF61-4CB1-AA15-464BB771E778}"/>
          </ac:spMkLst>
        </pc:spChg>
        <pc:spChg chg="add del">
          <ac:chgData name="Zoe Marie Hines" userId="6849f81d-dd42-4637-8c1f-7de7f6bcffdc" providerId="ADAL" clId="{06229A46-00EA-47E1-900F-C05F5E05E838}" dt="2020-06-19T15:04:58.134" v="4091" actId="26606"/>
          <ac:spMkLst>
            <pc:docMk/>
            <pc:sldMk cId="2816632964" sldId="261"/>
            <ac:spMk id="13" creationId="{2C6246ED-0535-4496-A8F6-1E80CC4EB853}"/>
          </ac:spMkLst>
        </pc:spChg>
        <pc:spChg chg="add del">
          <ac:chgData name="Zoe Marie Hines" userId="6849f81d-dd42-4637-8c1f-7de7f6bcffdc" providerId="ADAL" clId="{06229A46-00EA-47E1-900F-C05F5E05E838}" dt="2020-06-19T15:05:00.532" v="4093" actId="26606"/>
          <ac:spMkLst>
            <pc:docMk/>
            <pc:sldMk cId="2816632964" sldId="261"/>
            <ac:spMk id="14" creationId="{966F1B29-3A08-4DB7-9F92-4C09B3BCFF14}"/>
          </ac:spMkLst>
        </pc:spChg>
        <pc:spChg chg="add del">
          <ac:chgData name="Zoe Marie Hines" userId="6849f81d-dd42-4637-8c1f-7de7f6bcffdc" providerId="ADAL" clId="{06229A46-00EA-47E1-900F-C05F5E05E838}" dt="2020-06-19T15:05:00.532" v="4093" actId="26606"/>
          <ac:spMkLst>
            <pc:docMk/>
            <pc:sldMk cId="2816632964" sldId="261"/>
            <ac:spMk id="15" creationId="{00000000-0000-0000-0000-000000000000}"/>
          </ac:spMkLst>
        </pc:spChg>
        <pc:spChg chg="add del">
          <ac:chgData name="Zoe Marie Hines" userId="6849f81d-dd42-4637-8c1f-7de7f6bcffdc" providerId="ADAL" clId="{06229A46-00EA-47E1-900F-C05F5E05E838}" dt="2020-06-19T15:05:00.532" v="4093" actId="26606"/>
          <ac:spMkLst>
            <pc:docMk/>
            <pc:sldMk cId="2816632964" sldId="261"/>
            <ac:spMk id="16" creationId="{44A5AAD1-9616-4E1C-B3AC-E5497A6A3C2A}"/>
          </ac:spMkLst>
        </pc:spChg>
        <pc:spChg chg="add del">
          <ac:chgData name="Zoe Marie Hines" userId="6849f81d-dd42-4637-8c1f-7de7f6bcffdc" providerId="ADAL" clId="{06229A46-00EA-47E1-900F-C05F5E05E838}" dt="2020-06-19T15:05:01.325" v="4095" actId="26606"/>
          <ac:spMkLst>
            <pc:docMk/>
            <pc:sldMk cId="2816632964" sldId="261"/>
            <ac:spMk id="18" creationId="{A3D9AEEE-1CCD-43C0-BA3E-16D60A6E23C0}"/>
          </ac:spMkLst>
        </pc:spChg>
        <pc:spChg chg="add del">
          <ac:chgData name="Zoe Marie Hines" userId="6849f81d-dd42-4637-8c1f-7de7f6bcffdc" providerId="ADAL" clId="{06229A46-00EA-47E1-900F-C05F5E05E838}" dt="2020-06-19T15:05:01.325" v="4095" actId="26606"/>
          <ac:spMkLst>
            <pc:docMk/>
            <pc:sldMk cId="2816632964" sldId="261"/>
            <ac:spMk id="19" creationId="{60F880A6-33D3-4EEC-A780-B73559B9F24C}"/>
          </ac:spMkLst>
        </pc:spChg>
        <pc:spChg chg="add del">
          <ac:chgData name="Zoe Marie Hines" userId="6849f81d-dd42-4637-8c1f-7de7f6bcffdc" providerId="ADAL" clId="{06229A46-00EA-47E1-900F-C05F5E05E838}" dt="2020-06-19T15:05:01.325" v="4095" actId="26606"/>
          <ac:spMkLst>
            <pc:docMk/>
            <pc:sldMk cId="2816632964" sldId="261"/>
            <ac:spMk id="20" creationId="{2C6246ED-0535-4496-A8F6-1E80CC4EB853}"/>
          </ac:spMkLst>
        </pc:spChg>
        <pc:spChg chg="add del">
          <ac:chgData name="Zoe Marie Hines" userId="6849f81d-dd42-4637-8c1f-7de7f6bcffdc" providerId="ADAL" clId="{06229A46-00EA-47E1-900F-C05F5E05E838}" dt="2020-06-19T15:05:05.259" v="4097" actId="26606"/>
          <ac:spMkLst>
            <pc:docMk/>
            <pc:sldMk cId="2816632964" sldId="261"/>
            <ac:spMk id="23" creationId="{2B982904-A46E-41DF-BA98-61E2300C7DCB}"/>
          </ac:spMkLst>
        </pc:spChg>
        <pc:spChg chg="add del">
          <ac:chgData name="Zoe Marie Hines" userId="6849f81d-dd42-4637-8c1f-7de7f6bcffdc" providerId="ADAL" clId="{06229A46-00EA-47E1-900F-C05F5E05E838}" dt="2020-06-19T15:05:05.259" v="4097" actId="26606"/>
          <ac:spMkLst>
            <pc:docMk/>
            <pc:sldMk cId="2816632964" sldId="261"/>
            <ac:spMk id="24" creationId="{27018161-547E-48F7-A0D9-272C9EA5B379}"/>
          </ac:spMkLst>
        </pc:spChg>
        <pc:spChg chg="add del">
          <ac:chgData name="Zoe Marie Hines" userId="6849f81d-dd42-4637-8c1f-7de7f6bcffdc" providerId="ADAL" clId="{06229A46-00EA-47E1-900F-C05F5E05E838}" dt="2020-06-19T15:05:05.259" v="4097" actId="26606"/>
          <ac:spMkLst>
            <pc:docMk/>
            <pc:sldMk cId="2816632964" sldId="261"/>
            <ac:spMk id="25" creationId="{00000000-0000-0000-0000-000000000000}"/>
          </ac:spMkLst>
        </pc:spChg>
        <pc:spChg chg="add del">
          <ac:chgData name="Zoe Marie Hines" userId="6849f81d-dd42-4637-8c1f-7de7f6bcffdc" providerId="ADAL" clId="{06229A46-00EA-47E1-900F-C05F5E05E838}" dt="2020-06-19T15:05:06.610" v="4099" actId="26606"/>
          <ac:spMkLst>
            <pc:docMk/>
            <pc:sldMk cId="2816632964" sldId="261"/>
            <ac:spMk id="27" creationId="{BF7E8610-2DF7-4AF0-B876-0F3B7882A6B7}"/>
          </ac:spMkLst>
        </pc:spChg>
        <pc:spChg chg="add del">
          <ac:chgData name="Zoe Marie Hines" userId="6849f81d-dd42-4637-8c1f-7de7f6bcffdc" providerId="ADAL" clId="{06229A46-00EA-47E1-900F-C05F5E05E838}" dt="2020-06-19T15:05:06.610" v="4099" actId="26606"/>
          <ac:spMkLst>
            <pc:docMk/>
            <pc:sldMk cId="2816632964" sldId="261"/>
            <ac:spMk id="28" creationId="{C1C8C023-62A6-4DA0-8DF4-3F4EA94090DE}"/>
          </ac:spMkLst>
        </pc:spChg>
        <pc:spChg chg="add del">
          <ac:chgData name="Zoe Marie Hines" userId="6849f81d-dd42-4637-8c1f-7de7f6bcffdc" providerId="ADAL" clId="{06229A46-00EA-47E1-900F-C05F5E05E838}" dt="2020-06-19T15:05:06.610" v="4099" actId="26606"/>
          <ac:spMkLst>
            <pc:docMk/>
            <pc:sldMk cId="2816632964" sldId="261"/>
            <ac:spMk id="29" creationId="{26B9FE07-322E-43FB-8707-C9826BD903EB}"/>
          </ac:spMkLst>
        </pc:spChg>
        <pc:spChg chg="add del">
          <ac:chgData name="Zoe Marie Hines" userId="6849f81d-dd42-4637-8c1f-7de7f6bcffdc" providerId="ADAL" clId="{06229A46-00EA-47E1-900F-C05F5E05E838}" dt="2020-06-19T15:05:11.676" v="4103" actId="26606"/>
          <ac:spMkLst>
            <pc:docMk/>
            <pc:sldMk cId="2816632964" sldId="261"/>
            <ac:spMk id="32" creationId="{37B5A23F-7276-435D-91DA-09104D77774D}"/>
          </ac:spMkLst>
        </pc:spChg>
        <pc:spChg chg="add del">
          <ac:chgData name="Zoe Marie Hines" userId="6849f81d-dd42-4637-8c1f-7de7f6bcffdc" providerId="ADAL" clId="{06229A46-00EA-47E1-900F-C05F5E05E838}" dt="2020-06-19T15:05:11.676" v="4103" actId="26606"/>
          <ac:spMkLst>
            <pc:docMk/>
            <pc:sldMk cId="2816632964" sldId="261"/>
            <ac:spMk id="33" creationId="{2F3ECD7F-BF61-4CB1-AA15-464BB771E778}"/>
          </ac:spMkLst>
        </pc:spChg>
        <pc:spChg chg="add del">
          <ac:chgData name="Zoe Marie Hines" userId="6849f81d-dd42-4637-8c1f-7de7f6bcffdc" providerId="ADAL" clId="{06229A46-00EA-47E1-900F-C05F5E05E838}" dt="2020-06-19T15:05:11.676" v="4103" actId="26606"/>
          <ac:spMkLst>
            <pc:docMk/>
            <pc:sldMk cId="2816632964" sldId="261"/>
            <ac:spMk id="34" creationId="{966F1B29-3A08-4DB7-9F92-4C09B3BCFF14}"/>
          </ac:spMkLst>
        </pc:spChg>
        <pc:spChg chg="add del">
          <ac:chgData name="Zoe Marie Hines" userId="6849f81d-dd42-4637-8c1f-7de7f6bcffdc" providerId="ADAL" clId="{06229A46-00EA-47E1-900F-C05F5E05E838}" dt="2020-06-19T15:05:11.676" v="4103" actId="26606"/>
          <ac:spMkLst>
            <pc:docMk/>
            <pc:sldMk cId="2816632964" sldId="261"/>
            <ac:spMk id="35" creationId="{44A5AAD1-9616-4E1C-B3AC-E5497A6A3C2A}"/>
          </ac:spMkLst>
        </pc:spChg>
        <pc:spChg chg="add del">
          <ac:chgData name="Zoe Marie Hines" userId="6849f81d-dd42-4637-8c1f-7de7f6bcffdc" providerId="ADAL" clId="{06229A46-00EA-47E1-900F-C05F5E05E838}" dt="2020-06-19T15:05:11.676" v="4103" actId="26606"/>
          <ac:spMkLst>
            <pc:docMk/>
            <pc:sldMk cId="2816632964" sldId="261"/>
            <ac:spMk id="36" creationId="{00000000-0000-0000-0000-000000000000}"/>
          </ac:spMkLst>
        </pc:spChg>
        <pc:graphicFrameChg chg="add del">
          <ac:chgData name="Zoe Marie Hines" userId="6849f81d-dd42-4637-8c1f-7de7f6bcffdc" providerId="ADAL" clId="{06229A46-00EA-47E1-900F-C05F5E05E838}" dt="2020-06-19T15:04:58.134" v="4091" actId="26606"/>
          <ac:graphicFrameMkLst>
            <pc:docMk/>
            <pc:sldMk cId="2816632964" sldId="261"/>
            <ac:graphicFrameMk id="5" creationId="{3DD22C69-A83C-4148-A722-1FC6D9C81B03}"/>
          </ac:graphicFrameMkLst>
        </pc:graphicFrameChg>
        <pc:graphicFrameChg chg="add del">
          <ac:chgData name="Zoe Marie Hines" userId="6849f81d-dd42-4637-8c1f-7de7f6bcffdc" providerId="ADAL" clId="{06229A46-00EA-47E1-900F-C05F5E05E838}" dt="2020-06-19T15:05:01.325" v="4095" actId="26606"/>
          <ac:graphicFrameMkLst>
            <pc:docMk/>
            <pc:sldMk cId="2816632964" sldId="261"/>
            <ac:graphicFrameMk id="21" creationId="{011E5C3E-C2F6-41D5-94C2-6F3899461485}"/>
          </ac:graphicFrameMkLst>
        </pc:graphicFrameChg>
        <pc:graphicFrameChg chg="add del">
          <ac:chgData name="Zoe Marie Hines" userId="6849f81d-dd42-4637-8c1f-7de7f6bcffdc" providerId="ADAL" clId="{06229A46-00EA-47E1-900F-C05F5E05E838}" dt="2020-06-19T15:05:06.610" v="4099" actId="26606"/>
          <ac:graphicFrameMkLst>
            <pc:docMk/>
            <pc:sldMk cId="2816632964" sldId="261"/>
            <ac:graphicFrameMk id="30" creationId="{64C0A28A-A453-436D-83F6-43B4D00FA023}"/>
          </ac:graphicFrameMkLst>
        </pc:graphicFrameChg>
        <pc:picChg chg="add del">
          <ac:chgData name="Zoe Marie Hines" userId="6849f81d-dd42-4637-8c1f-7de7f6bcffdc" providerId="ADAL" clId="{06229A46-00EA-47E1-900F-C05F5E05E838}" dt="2020-06-19T15:05:00.532" v="4093" actId="26606"/>
          <ac:picMkLst>
            <pc:docMk/>
            <pc:sldMk cId="2816632964" sldId="261"/>
            <ac:picMk id="7" creationId="{8821916B-AA49-4453-8979-7786C6350745}"/>
          </ac:picMkLst>
        </pc:picChg>
        <pc:picChg chg="add del">
          <ac:chgData name="Zoe Marie Hines" userId="6849f81d-dd42-4637-8c1f-7de7f6bcffdc" providerId="ADAL" clId="{06229A46-00EA-47E1-900F-C05F5E05E838}" dt="2020-06-19T15:05:11.676" v="4103" actId="26606"/>
          <ac:picMkLst>
            <pc:docMk/>
            <pc:sldMk cId="2816632964" sldId="261"/>
            <ac:picMk id="37" creationId="{820D6D6B-1F4E-49AA-90D0-D2245CA842FD}"/>
          </ac:picMkLst>
        </pc:picChg>
      </pc:sldChg>
      <pc:sldChg chg="modSp ord">
        <pc:chgData name="Zoe Marie Hines" userId="6849f81d-dd42-4637-8c1f-7de7f6bcffdc" providerId="ADAL" clId="{06229A46-00EA-47E1-900F-C05F5E05E838}" dt="2020-06-20T03:31:22.674" v="4219"/>
        <pc:sldMkLst>
          <pc:docMk/>
          <pc:sldMk cId="407403785" sldId="262"/>
        </pc:sldMkLst>
        <pc:spChg chg="mod">
          <ac:chgData name="Zoe Marie Hines" userId="6849f81d-dd42-4637-8c1f-7de7f6bcffdc" providerId="ADAL" clId="{06229A46-00EA-47E1-900F-C05F5E05E838}" dt="2020-06-19T04:42:29.121" v="2694" actId="1036"/>
          <ac:spMkLst>
            <pc:docMk/>
            <pc:sldMk cId="407403785" sldId="262"/>
            <ac:spMk id="3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9T04:41:41.912" v="2673" actId="1036"/>
          <ac:spMkLst>
            <pc:docMk/>
            <pc:sldMk cId="407403785" sldId="262"/>
            <ac:spMk id="6" creationId="{950FCEF1-AB77-4CC0-B6F6-7D7233CAB330}"/>
          </ac:spMkLst>
        </pc:spChg>
        <pc:graphicFrameChg chg="mod">
          <ac:chgData name="Zoe Marie Hines" userId="6849f81d-dd42-4637-8c1f-7de7f6bcffdc" providerId="ADAL" clId="{06229A46-00EA-47E1-900F-C05F5E05E838}" dt="2020-06-19T04:41:33.981" v="2671" actId="14100"/>
          <ac:graphicFrameMkLst>
            <pc:docMk/>
            <pc:sldMk cId="407403785" sldId="262"/>
            <ac:graphicFrameMk id="2" creationId="{00000000-0000-0000-0000-000000000000}"/>
          </ac:graphicFrameMkLst>
        </pc:graphicFrameChg>
      </pc:sldChg>
      <pc:sldChg chg="addSp delSp modSp mod setBg setClrOvrMap">
        <pc:chgData name="Zoe Marie Hines" userId="6849f81d-dd42-4637-8c1f-7de7f6bcffdc" providerId="ADAL" clId="{06229A46-00EA-47E1-900F-C05F5E05E838}" dt="2020-06-20T02:45:09.449" v="4209" actId="20577"/>
        <pc:sldMkLst>
          <pc:docMk/>
          <pc:sldMk cId="1525800636" sldId="263"/>
        </pc:sldMkLst>
        <pc:spChg chg="mod">
          <ac:chgData name="Zoe Marie Hines" userId="6849f81d-dd42-4637-8c1f-7de7f6bcffdc" providerId="ADAL" clId="{06229A46-00EA-47E1-900F-C05F5E05E838}" dt="2020-06-19T02:23:15.428" v="1145" actId="26606"/>
          <ac:spMkLst>
            <pc:docMk/>
            <pc:sldMk cId="1525800636" sldId="263"/>
            <ac:spMk id="2" creationId="{966F917F-F92D-4C17-BA3A-A99BD2239D5D}"/>
          </ac:spMkLst>
        </pc:spChg>
        <pc:spChg chg="mod">
          <ac:chgData name="Zoe Marie Hines" userId="6849f81d-dd42-4637-8c1f-7de7f6bcffdc" providerId="ADAL" clId="{06229A46-00EA-47E1-900F-C05F5E05E838}" dt="2020-06-20T02:45:09.449" v="4209" actId="20577"/>
          <ac:spMkLst>
            <pc:docMk/>
            <pc:sldMk cId="1525800636" sldId="263"/>
            <ac:spMk id="3" creationId="{DA5F0EB5-DC30-41C3-9BC4-3EB78912828D}"/>
          </ac:spMkLst>
        </pc:spChg>
        <pc:spChg chg="add del">
          <ac:chgData name="Zoe Marie Hines" userId="6849f81d-dd42-4637-8c1f-7de7f6bcffdc" providerId="ADAL" clId="{06229A46-00EA-47E1-900F-C05F5E05E838}" dt="2020-06-19T02:22:12.392" v="1129" actId="26606"/>
          <ac:spMkLst>
            <pc:docMk/>
            <pc:sldMk cId="1525800636" sldId="263"/>
            <ac:spMk id="10" creationId="{763516C8-F227-4B77-9AA7-61B9A0B78253}"/>
          </ac:spMkLst>
        </pc:spChg>
        <pc:spChg chg="add del">
          <ac:chgData name="Zoe Marie Hines" userId="6849f81d-dd42-4637-8c1f-7de7f6bcffdc" providerId="ADAL" clId="{06229A46-00EA-47E1-900F-C05F5E05E838}" dt="2020-06-19T02:22:12.392" v="1129" actId="26606"/>
          <ac:spMkLst>
            <pc:docMk/>
            <pc:sldMk cId="1525800636" sldId="263"/>
            <ac:spMk id="12" creationId="{D91B420C-C4C8-44DF-96B2-FBD1014646FE}"/>
          </ac:spMkLst>
        </pc:spChg>
        <pc:spChg chg="add del">
          <ac:chgData name="Zoe Marie Hines" userId="6849f81d-dd42-4637-8c1f-7de7f6bcffdc" providerId="ADAL" clId="{06229A46-00EA-47E1-900F-C05F5E05E838}" dt="2020-06-19T02:23:15.428" v="1145" actId="26606"/>
          <ac:spMkLst>
            <pc:docMk/>
            <pc:sldMk cId="1525800636" sldId="263"/>
            <ac:spMk id="17" creationId="{1EDD21E1-BAF0-4314-AB31-82ECB8AC9EA9}"/>
          </ac:spMkLst>
        </pc:spChg>
        <pc:spChg chg="add del">
          <ac:chgData name="Zoe Marie Hines" userId="6849f81d-dd42-4637-8c1f-7de7f6bcffdc" providerId="ADAL" clId="{06229A46-00EA-47E1-900F-C05F5E05E838}" dt="2020-06-19T02:23:15.428" v="1145" actId="26606"/>
          <ac:spMkLst>
            <pc:docMk/>
            <pc:sldMk cId="1525800636" sldId="263"/>
            <ac:spMk id="19" creationId="{FDC8619C-F25D-468E-95FA-2A2151D7DDD2}"/>
          </ac:spMkLst>
        </pc:spChg>
        <pc:spChg chg="add del">
          <ac:chgData name="Zoe Marie Hines" userId="6849f81d-dd42-4637-8c1f-7de7f6bcffdc" providerId="ADAL" clId="{06229A46-00EA-47E1-900F-C05F5E05E838}" dt="2020-06-19T02:23:15.428" v="1145" actId="26606"/>
          <ac:spMkLst>
            <pc:docMk/>
            <pc:sldMk cId="1525800636" sldId="263"/>
            <ac:spMk id="21" creationId="{7D9439D6-DEAD-4CEB-A61B-BE3D64D1B598}"/>
          </ac:spMkLst>
        </pc:spChg>
        <pc:spChg chg="add">
          <ac:chgData name="Zoe Marie Hines" userId="6849f81d-dd42-4637-8c1f-7de7f6bcffdc" providerId="ADAL" clId="{06229A46-00EA-47E1-900F-C05F5E05E838}" dt="2020-06-19T02:23:15.428" v="1145" actId="26606"/>
          <ac:spMkLst>
            <pc:docMk/>
            <pc:sldMk cId="1525800636" sldId="263"/>
            <ac:spMk id="26" creationId="{37B5A23F-7276-435D-91DA-09104D77774D}"/>
          </ac:spMkLst>
        </pc:spChg>
        <pc:spChg chg="add">
          <ac:chgData name="Zoe Marie Hines" userId="6849f81d-dd42-4637-8c1f-7de7f6bcffdc" providerId="ADAL" clId="{06229A46-00EA-47E1-900F-C05F5E05E838}" dt="2020-06-19T02:23:15.428" v="1145" actId="26606"/>
          <ac:spMkLst>
            <pc:docMk/>
            <pc:sldMk cId="1525800636" sldId="263"/>
            <ac:spMk id="28" creationId="{2F3ECD7F-BF61-4CB1-AA15-464BB771E778}"/>
          </ac:spMkLst>
        </pc:spChg>
        <pc:spChg chg="add">
          <ac:chgData name="Zoe Marie Hines" userId="6849f81d-dd42-4637-8c1f-7de7f6bcffdc" providerId="ADAL" clId="{06229A46-00EA-47E1-900F-C05F5E05E838}" dt="2020-06-19T02:23:15.428" v="1145" actId="26606"/>
          <ac:spMkLst>
            <pc:docMk/>
            <pc:sldMk cId="1525800636" sldId="263"/>
            <ac:spMk id="30" creationId="{966F1B29-3A08-4DB7-9F92-4C09B3BCFF14}"/>
          </ac:spMkLst>
        </pc:spChg>
        <pc:spChg chg="add">
          <ac:chgData name="Zoe Marie Hines" userId="6849f81d-dd42-4637-8c1f-7de7f6bcffdc" providerId="ADAL" clId="{06229A46-00EA-47E1-900F-C05F5E05E838}" dt="2020-06-19T02:23:15.428" v="1145" actId="26606"/>
          <ac:spMkLst>
            <pc:docMk/>
            <pc:sldMk cId="1525800636" sldId="263"/>
            <ac:spMk id="32" creationId="{44A5AAD1-9616-4E1C-B3AC-E5497A6A3C2A}"/>
          </ac:spMkLst>
        </pc:spChg>
        <pc:picChg chg="mod ord">
          <ac:chgData name="Zoe Marie Hines" userId="6849f81d-dd42-4637-8c1f-7de7f6bcffdc" providerId="ADAL" clId="{06229A46-00EA-47E1-900F-C05F5E05E838}" dt="2020-06-20T02:44:19.815" v="4204" actId="14100"/>
          <ac:picMkLst>
            <pc:docMk/>
            <pc:sldMk cId="1525800636" sldId="263"/>
            <ac:picMk id="5" creationId="{07A01B85-B29B-46FA-8DE2-B6FDA2582981}"/>
          </ac:picMkLst>
        </pc:picChg>
      </pc:sldChg>
      <pc:sldChg chg="modSp del">
        <pc:chgData name="Zoe Marie Hines" userId="6849f81d-dd42-4637-8c1f-7de7f6bcffdc" providerId="ADAL" clId="{06229A46-00EA-47E1-900F-C05F5E05E838}" dt="2020-06-18T16:34:48.005" v="81" actId="2696"/>
        <pc:sldMkLst>
          <pc:docMk/>
          <pc:sldMk cId="1799255627" sldId="264"/>
        </pc:sldMkLst>
        <pc:spChg chg="mod">
          <ac:chgData name="Zoe Marie Hines" userId="6849f81d-dd42-4637-8c1f-7de7f6bcffdc" providerId="ADAL" clId="{06229A46-00EA-47E1-900F-C05F5E05E838}" dt="2020-06-18T16:34:31.349" v="80"/>
          <ac:spMkLst>
            <pc:docMk/>
            <pc:sldMk cId="1799255627" sldId="264"/>
            <ac:spMk id="6146" creationId="{00000000-0000-0000-0000-000000000000}"/>
          </ac:spMkLst>
        </pc:spChg>
      </pc:sldChg>
      <pc:sldChg chg="addSp delSp modSp">
        <pc:chgData name="Zoe Marie Hines" userId="6849f81d-dd42-4637-8c1f-7de7f6bcffdc" providerId="ADAL" clId="{06229A46-00EA-47E1-900F-C05F5E05E838}" dt="2020-06-19T04:43:25.384" v="2704" actId="478"/>
        <pc:sldMkLst>
          <pc:docMk/>
          <pc:sldMk cId="1851090708" sldId="265"/>
        </pc:sldMkLst>
        <pc:spChg chg="add mod">
          <ac:chgData name="Zoe Marie Hines" userId="6849f81d-dd42-4637-8c1f-7de7f6bcffdc" providerId="ADAL" clId="{06229A46-00EA-47E1-900F-C05F5E05E838}" dt="2020-06-18T17:12:12.816" v="1086" actId="1035"/>
          <ac:spMkLst>
            <pc:docMk/>
            <pc:sldMk cId="1851090708" sldId="265"/>
            <ac:spMk id="2" creationId="{A94A41F8-FA3A-4396-AFE8-EFAC64841E8C}"/>
          </ac:spMkLst>
        </pc:spChg>
        <pc:spChg chg="add del">
          <ac:chgData name="Zoe Marie Hines" userId="6849f81d-dd42-4637-8c1f-7de7f6bcffdc" providerId="ADAL" clId="{06229A46-00EA-47E1-900F-C05F5E05E838}" dt="2020-06-19T04:43:25.384" v="2704" actId="478"/>
          <ac:spMkLst>
            <pc:docMk/>
            <pc:sldMk cId="1851090708" sldId="265"/>
            <ac:spMk id="3" creationId="{DCEBBC9E-BBC4-4FB3-B086-32F79E75F00C}"/>
          </ac:spMkLst>
        </pc:spChg>
        <pc:spChg chg="add mod">
          <ac:chgData name="Zoe Marie Hines" userId="6849f81d-dd42-4637-8c1f-7de7f6bcffdc" providerId="ADAL" clId="{06229A46-00EA-47E1-900F-C05F5E05E838}" dt="2020-06-18T17:12:12.816" v="1086" actId="1035"/>
          <ac:spMkLst>
            <pc:docMk/>
            <pc:sldMk cId="1851090708" sldId="265"/>
            <ac:spMk id="8" creationId="{5C0403D5-93C9-4176-9540-F67A4B61C65F}"/>
          </ac:spMkLst>
        </pc:spChg>
        <pc:spChg chg="mod">
          <ac:chgData name="Zoe Marie Hines" userId="6849f81d-dd42-4637-8c1f-7de7f6bcffdc" providerId="ADAL" clId="{06229A46-00EA-47E1-900F-C05F5E05E838}" dt="2020-06-19T04:43:22.116" v="2703" actId="1076"/>
          <ac:spMkLst>
            <pc:docMk/>
            <pc:sldMk cId="1851090708" sldId="265"/>
            <ac:spMk id="9218" creationId="{00000000-0000-0000-0000-000000000000}"/>
          </ac:spMkLst>
        </pc:spChg>
        <pc:graphicFrameChg chg="add mod modGraphic">
          <ac:chgData name="Zoe Marie Hines" userId="6849f81d-dd42-4637-8c1f-7de7f6bcffdc" providerId="ADAL" clId="{06229A46-00EA-47E1-900F-C05F5E05E838}" dt="2020-06-18T17:12:12.816" v="1086" actId="1035"/>
          <ac:graphicFrameMkLst>
            <pc:docMk/>
            <pc:sldMk cId="1851090708" sldId="265"/>
            <ac:graphicFrameMk id="4" creationId="{7D60E14B-B03D-4BBB-9F81-F5DE4F3DCB48}"/>
          </ac:graphicFrameMkLst>
        </pc:graphicFrameChg>
        <pc:graphicFrameChg chg="add del mod modGraphic">
          <ac:chgData name="Zoe Marie Hines" userId="6849f81d-dd42-4637-8c1f-7de7f6bcffdc" providerId="ADAL" clId="{06229A46-00EA-47E1-900F-C05F5E05E838}" dt="2020-06-18T16:46:52.095" v="350" actId="478"/>
          <ac:graphicFrameMkLst>
            <pc:docMk/>
            <pc:sldMk cId="1851090708" sldId="265"/>
            <ac:graphicFrameMk id="5" creationId="{271C6C78-B8B4-44D5-B8AE-E0BFB287A1D9}"/>
          </ac:graphicFrameMkLst>
        </pc:graphicFrameChg>
        <pc:graphicFrameChg chg="add mod modGraphic">
          <ac:chgData name="Zoe Marie Hines" userId="6849f81d-dd42-4637-8c1f-7de7f6bcffdc" providerId="ADAL" clId="{06229A46-00EA-47E1-900F-C05F5E05E838}" dt="2020-06-18T17:12:12.816" v="1086" actId="1035"/>
          <ac:graphicFrameMkLst>
            <pc:docMk/>
            <pc:sldMk cId="1851090708" sldId="265"/>
            <ac:graphicFrameMk id="6" creationId="{A8BFA85E-A0BE-4978-BE93-5EFA5C28206B}"/>
          </ac:graphicFrameMkLst>
        </pc:graphicFrameChg>
      </pc:sldChg>
      <pc:sldChg chg="addSp modSp">
        <pc:chgData name="Zoe Marie Hines" userId="6849f81d-dd42-4637-8c1f-7de7f6bcffdc" providerId="ADAL" clId="{06229A46-00EA-47E1-900F-C05F5E05E838}" dt="2020-06-20T03:34:01.475" v="4238" actId="313"/>
        <pc:sldMkLst>
          <pc:docMk/>
          <pc:sldMk cId="3419925544" sldId="266"/>
        </pc:sldMkLst>
        <pc:spChg chg="add mod">
          <ac:chgData name="Zoe Marie Hines" userId="6849f81d-dd42-4637-8c1f-7de7f6bcffdc" providerId="ADAL" clId="{06229A46-00EA-47E1-900F-C05F5E05E838}" dt="2020-06-18T16:50:33.396" v="458" actId="571"/>
          <ac:spMkLst>
            <pc:docMk/>
            <pc:sldMk cId="3419925544" sldId="266"/>
            <ac:spMk id="8" creationId="{39E4417B-5622-4D7A-9858-49D587379ECF}"/>
          </ac:spMkLst>
        </pc:spChg>
        <pc:spChg chg="mod">
          <ac:chgData name="Zoe Marie Hines" userId="6849f81d-dd42-4637-8c1f-7de7f6bcffdc" providerId="ADAL" clId="{06229A46-00EA-47E1-900F-C05F5E05E838}" dt="2020-06-20T03:34:01.475" v="4238" actId="313"/>
          <ac:spMkLst>
            <pc:docMk/>
            <pc:sldMk cId="3419925544" sldId="266"/>
            <ac:spMk id="11266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8T16:52:59.703" v="520" actId="1037"/>
          <ac:spMkLst>
            <pc:docMk/>
            <pc:sldMk cId="3419925544" sldId="266"/>
            <ac:spMk id="11267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8T16:52:59.703" v="520" actId="1037"/>
          <ac:spMkLst>
            <pc:docMk/>
            <pc:sldMk cId="3419925544" sldId="266"/>
            <ac:spMk id="11268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8T16:52:59.703" v="520" actId="1037"/>
          <ac:spMkLst>
            <pc:docMk/>
            <pc:sldMk cId="3419925544" sldId="266"/>
            <ac:spMk id="11269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8T17:11:44.755" v="1065" actId="20577"/>
          <ac:spMkLst>
            <pc:docMk/>
            <pc:sldMk cId="3419925544" sldId="266"/>
            <ac:spMk id="11271" creationId="{00000000-0000-0000-0000-000000000000}"/>
          </ac:spMkLst>
        </pc:spChg>
        <pc:graphicFrameChg chg="add mod modGraphic">
          <ac:chgData name="Zoe Marie Hines" userId="6849f81d-dd42-4637-8c1f-7de7f6bcffdc" providerId="ADAL" clId="{06229A46-00EA-47E1-900F-C05F5E05E838}" dt="2020-06-19T02:25:42.734" v="1153" actId="20577"/>
          <ac:graphicFrameMkLst>
            <pc:docMk/>
            <pc:sldMk cId="3419925544" sldId="266"/>
            <ac:graphicFrameMk id="9" creationId="{878A6CCE-3E30-4427-BA9F-84E3246F0EBF}"/>
          </ac:graphicFrameMkLst>
        </pc:graphicFrameChg>
      </pc:sldChg>
      <pc:sldChg chg="addSp delSp modSp">
        <pc:chgData name="Zoe Marie Hines" userId="6849f81d-dd42-4637-8c1f-7de7f6bcffdc" providerId="ADAL" clId="{06229A46-00EA-47E1-900F-C05F5E05E838}" dt="2020-06-20T03:36:48.009" v="4239" actId="14100"/>
        <pc:sldMkLst>
          <pc:docMk/>
          <pc:sldMk cId="1045692700" sldId="267"/>
        </pc:sldMkLst>
        <pc:spChg chg="mod">
          <ac:chgData name="Zoe Marie Hines" userId="6849f81d-dd42-4637-8c1f-7de7f6bcffdc" providerId="ADAL" clId="{06229A46-00EA-47E1-900F-C05F5E05E838}" dt="2020-06-19T04:57:27.559" v="3058" actId="1037"/>
          <ac:spMkLst>
            <pc:docMk/>
            <pc:sldMk cId="1045692700" sldId="267"/>
            <ac:spMk id="12290" creationId="{00000000-0000-0000-0000-000000000000}"/>
          </ac:spMkLst>
        </pc:spChg>
        <pc:spChg chg="del">
          <ac:chgData name="Zoe Marie Hines" userId="6849f81d-dd42-4637-8c1f-7de7f6bcffdc" providerId="ADAL" clId="{06229A46-00EA-47E1-900F-C05F5E05E838}" dt="2020-06-19T04:55:39.670" v="2960" actId="478"/>
          <ac:spMkLst>
            <pc:docMk/>
            <pc:sldMk cId="1045692700" sldId="267"/>
            <ac:spMk id="12291" creationId="{00000000-0000-0000-0000-000000000000}"/>
          </ac:spMkLst>
        </pc:spChg>
        <pc:spChg chg="del">
          <ac:chgData name="Zoe Marie Hines" userId="6849f81d-dd42-4637-8c1f-7de7f6bcffdc" providerId="ADAL" clId="{06229A46-00EA-47E1-900F-C05F5E05E838}" dt="2020-06-19T04:55:39.670" v="2960" actId="478"/>
          <ac:spMkLst>
            <pc:docMk/>
            <pc:sldMk cId="1045692700" sldId="267"/>
            <ac:spMk id="12292" creationId="{00000000-0000-0000-0000-000000000000}"/>
          </ac:spMkLst>
        </pc:spChg>
        <pc:spChg chg="del">
          <ac:chgData name="Zoe Marie Hines" userId="6849f81d-dd42-4637-8c1f-7de7f6bcffdc" providerId="ADAL" clId="{06229A46-00EA-47E1-900F-C05F5E05E838}" dt="2020-06-19T04:55:39.670" v="2960" actId="478"/>
          <ac:spMkLst>
            <pc:docMk/>
            <pc:sldMk cId="1045692700" sldId="267"/>
            <ac:spMk id="12293" creationId="{00000000-0000-0000-0000-000000000000}"/>
          </ac:spMkLst>
        </pc:spChg>
        <pc:spChg chg="del">
          <ac:chgData name="Zoe Marie Hines" userId="6849f81d-dd42-4637-8c1f-7de7f6bcffdc" providerId="ADAL" clId="{06229A46-00EA-47E1-900F-C05F5E05E838}" dt="2020-06-19T04:55:39.670" v="2960" actId="478"/>
          <ac:spMkLst>
            <pc:docMk/>
            <pc:sldMk cId="1045692700" sldId="267"/>
            <ac:spMk id="12294" creationId="{00000000-0000-0000-0000-000000000000}"/>
          </ac:spMkLst>
        </pc:spChg>
        <pc:spChg chg="del">
          <ac:chgData name="Zoe Marie Hines" userId="6849f81d-dd42-4637-8c1f-7de7f6bcffdc" providerId="ADAL" clId="{06229A46-00EA-47E1-900F-C05F5E05E838}" dt="2020-06-19T04:55:39.670" v="2960" actId="478"/>
          <ac:spMkLst>
            <pc:docMk/>
            <pc:sldMk cId="1045692700" sldId="267"/>
            <ac:spMk id="12295" creationId="{00000000-0000-0000-0000-000000000000}"/>
          </ac:spMkLst>
        </pc:spChg>
        <pc:spChg chg="del">
          <ac:chgData name="Zoe Marie Hines" userId="6849f81d-dd42-4637-8c1f-7de7f6bcffdc" providerId="ADAL" clId="{06229A46-00EA-47E1-900F-C05F5E05E838}" dt="2020-06-19T04:55:39.670" v="2960" actId="478"/>
          <ac:spMkLst>
            <pc:docMk/>
            <pc:sldMk cId="1045692700" sldId="267"/>
            <ac:spMk id="12296" creationId="{00000000-0000-0000-0000-000000000000}"/>
          </ac:spMkLst>
        </pc:spChg>
        <pc:spChg chg="del">
          <ac:chgData name="Zoe Marie Hines" userId="6849f81d-dd42-4637-8c1f-7de7f6bcffdc" providerId="ADAL" clId="{06229A46-00EA-47E1-900F-C05F5E05E838}" dt="2020-06-19T04:55:39.670" v="2960" actId="478"/>
          <ac:spMkLst>
            <pc:docMk/>
            <pc:sldMk cId="1045692700" sldId="267"/>
            <ac:spMk id="12297" creationId="{00000000-0000-0000-0000-000000000000}"/>
          </ac:spMkLst>
        </pc:spChg>
        <pc:graphicFrameChg chg="add mod">
          <ac:chgData name="Zoe Marie Hines" userId="6849f81d-dd42-4637-8c1f-7de7f6bcffdc" providerId="ADAL" clId="{06229A46-00EA-47E1-900F-C05F5E05E838}" dt="2020-06-19T04:57:00.241" v="3033" actId="1036"/>
          <ac:graphicFrameMkLst>
            <pc:docMk/>
            <pc:sldMk cId="1045692700" sldId="267"/>
            <ac:graphicFrameMk id="11" creationId="{B4823CF9-386F-4FDF-BCDA-8DD8C1AA7DB9}"/>
          </ac:graphicFrameMkLst>
        </pc:graphicFrameChg>
        <pc:graphicFrameChg chg="add mod">
          <ac:chgData name="Zoe Marie Hines" userId="6849f81d-dd42-4637-8c1f-7de7f6bcffdc" providerId="ADAL" clId="{06229A46-00EA-47E1-900F-C05F5E05E838}" dt="2020-06-19T04:57:00.241" v="3033" actId="1036"/>
          <ac:graphicFrameMkLst>
            <pc:docMk/>
            <pc:sldMk cId="1045692700" sldId="267"/>
            <ac:graphicFrameMk id="12" creationId="{E4F0BE7A-30BF-4B92-89B2-1B2D3272F9F5}"/>
          </ac:graphicFrameMkLst>
        </pc:graphicFrameChg>
        <pc:graphicFrameChg chg="add mod">
          <ac:chgData name="Zoe Marie Hines" userId="6849f81d-dd42-4637-8c1f-7de7f6bcffdc" providerId="ADAL" clId="{06229A46-00EA-47E1-900F-C05F5E05E838}" dt="2020-06-19T04:57:00.241" v="3033" actId="1036"/>
          <ac:graphicFrameMkLst>
            <pc:docMk/>
            <pc:sldMk cId="1045692700" sldId="267"/>
            <ac:graphicFrameMk id="13" creationId="{EF476C20-284D-4BE0-9C28-89AE00AC784E}"/>
          </ac:graphicFrameMkLst>
        </pc:graphicFrameChg>
        <pc:cxnChg chg="add mod">
          <ac:chgData name="Zoe Marie Hines" userId="6849f81d-dd42-4637-8c1f-7de7f6bcffdc" providerId="ADAL" clId="{06229A46-00EA-47E1-900F-C05F5E05E838}" dt="2020-06-20T03:36:48.009" v="4239" actId="14100"/>
          <ac:cxnSpMkLst>
            <pc:docMk/>
            <pc:sldMk cId="1045692700" sldId="267"/>
            <ac:cxnSpMk id="14" creationId="{FCF5DBA2-B1D2-4D99-BDF4-CB9008C30724}"/>
          </ac:cxnSpMkLst>
        </pc:cxnChg>
        <pc:cxnChg chg="add mod">
          <ac:chgData name="Zoe Marie Hines" userId="6849f81d-dd42-4637-8c1f-7de7f6bcffdc" providerId="ADAL" clId="{06229A46-00EA-47E1-900F-C05F5E05E838}" dt="2020-06-19T04:57:00.241" v="3033" actId="1036"/>
          <ac:cxnSpMkLst>
            <pc:docMk/>
            <pc:sldMk cId="1045692700" sldId="267"/>
            <ac:cxnSpMk id="15" creationId="{DF511130-1B64-4215-ACE8-0F1E10C408CE}"/>
          </ac:cxnSpMkLst>
        </pc:cxnChg>
      </pc:sldChg>
      <pc:sldChg chg="addSp modSp">
        <pc:chgData name="Zoe Marie Hines" userId="6849f81d-dd42-4637-8c1f-7de7f6bcffdc" providerId="ADAL" clId="{06229A46-00EA-47E1-900F-C05F5E05E838}" dt="2020-06-19T04:59:27.272" v="3089" actId="1076"/>
        <pc:sldMkLst>
          <pc:docMk/>
          <pc:sldMk cId="3690439533" sldId="268"/>
        </pc:sldMkLst>
        <pc:spChg chg="mod">
          <ac:chgData name="Zoe Marie Hines" userId="6849f81d-dd42-4637-8c1f-7de7f6bcffdc" providerId="ADAL" clId="{06229A46-00EA-47E1-900F-C05F5E05E838}" dt="2020-06-19T04:59:23.482" v="3088" actId="1076"/>
          <ac:spMkLst>
            <pc:docMk/>
            <pc:sldMk cId="3690439533" sldId="268"/>
            <ac:spMk id="13315" creationId="{00000000-0000-0000-0000-000000000000}"/>
          </ac:spMkLst>
        </pc:spChg>
        <pc:graphicFrameChg chg="add mod modGraphic">
          <ac:chgData name="Zoe Marie Hines" userId="6849f81d-dd42-4637-8c1f-7de7f6bcffdc" providerId="ADAL" clId="{06229A46-00EA-47E1-900F-C05F5E05E838}" dt="2020-06-19T04:59:27.272" v="3089" actId="1076"/>
          <ac:graphicFrameMkLst>
            <pc:docMk/>
            <pc:sldMk cId="3690439533" sldId="268"/>
            <ac:graphicFrameMk id="4" creationId="{7FC336E2-8EBB-4749-9AD0-0E7DAA1AECC1}"/>
          </ac:graphicFrameMkLst>
        </pc:graphicFrameChg>
      </pc:sldChg>
      <pc:sldChg chg="modSp">
        <pc:chgData name="Zoe Marie Hines" userId="6849f81d-dd42-4637-8c1f-7de7f6bcffdc" providerId="ADAL" clId="{06229A46-00EA-47E1-900F-C05F5E05E838}" dt="2020-06-20T03:58:52.780" v="4311" actId="14100"/>
        <pc:sldMkLst>
          <pc:docMk/>
          <pc:sldMk cId="4213255479" sldId="269"/>
        </pc:sldMkLst>
        <pc:spChg chg="mod">
          <ac:chgData name="Zoe Marie Hines" userId="6849f81d-dd42-4637-8c1f-7de7f6bcffdc" providerId="ADAL" clId="{06229A46-00EA-47E1-900F-C05F5E05E838}" dt="2020-06-20T03:58:52.780" v="4311" actId="14100"/>
          <ac:spMkLst>
            <pc:docMk/>
            <pc:sldMk cId="4213255479" sldId="269"/>
            <ac:spMk id="14338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9T15:04:35.997" v="4089" actId="207"/>
          <ac:spMkLst>
            <pc:docMk/>
            <pc:sldMk cId="4213255479" sldId="269"/>
            <ac:spMk id="14339" creationId="{00000000-0000-0000-0000-000000000000}"/>
          </ac:spMkLst>
        </pc:spChg>
      </pc:sldChg>
      <pc:sldChg chg="addSp modSp">
        <pc:chgData name="Zoe Marie Hines" userId="6849f81d-dd42-4637-8c1f-7de7f6bcffdc" providerId="ADAL" clId="{06229A46-00EA-47E1-900F-C05F5E05E838}" dt="2020-06-19T04:49:07.528" v="2775" actId="14100"/>
        <pc:sldMkLst>
          <pc:docMk/>
          <pc:sldMk cId="415434455" sldId="270"/>
        </pc:sldMkLst>
        <pc:spChg chg="mod">
          <ac:chgData name="Zoe Marie Hines" userId="6849f81d-dd42-4637-8c1f-7de7f6bcffdc" providerId="ADAL" clId="{06229A46-00EA-47E1-900F-C05F5E05E838}" dt="2020-06-19T04:48:43.774" v="2770" actId="404"/>
          <ac:spMkLst>
            <pc:docMk/>
            <pc:sldMk cId="415434455" sldId="270"/>
            <ac:spMk id="15362" creationId="{00000000-0000-0000-0000-000000000000}"/>
          </ac:spMkLst>
        </pc:spChg>
        <pc:graphicFrameChg chg="add mod">
          <ac:chgData name="Zoe Marie Hines" userId="6849f81d-dd42-4637-8c1f-7de7f6bcffdc" providerId="ADAL" clId="{06229A46-00EA-47E1-900F-C05F5E05E838}" dt="2020-06-19T04:48:52.818" v="2772" actId="1076"/>
          <ac:graphicFrameMkLst>
            <pc:docMk/>
            <pc:sldMk cId="415434455" sldId="270"/>
            <ac:graphicFrameMk id="4" creationId="{32B0CA97-DE3E-4329-837E-73C77954D813}"/>
          </ac:graphicFrameMkLst>
        </pc:graphicFrameChg>
        <pc:graphicFrameChg chg="add mod">
          <ac:chgData name="Zoe Marie Hines" userId="6849f81d-dd42-4637-8c1f-7de7f6bcffdc" providerId="ADAL" clId="{06229A46-00EA-47E1-900F-C05F5E05E838}" dt="2020-06-19T04:48:48.806" v="2771" actId="1076"/>
          <ac:graphicFrameMkLst>
            <pc:docMk/>
            <pc:sldMk cId="415434455" sldId="270"/>
            <ac:graphicFrameMk id="5" creationId="{547D4EDD-FD6B-4153-8593-0309155515E0}"/>
          </ac:graphicFrameMkLst>
        </pc:graphicFrameChg>
        <pc:cxnChg chg="add mod">
          <ac:chgData name="Zoe Marie Hines" userId="6849f81d-dd42-4637-8c1f-7de7f6bcffdc" providerId="ADAL" clId="{06229A46-00EA-47E1-900F-C05F5E05E838}" dt="2020-06-19T04:49:07.528" v="2775" actId="14100"/>
          <ac:cxnSpMkLst>
            <pc:docMk/>
            <pc:sldMk cId="415434455" sldId="270"/>
            <ac:cxnSpMk id="6" creationId="{AD11E630-5170-4539-9845-DC1D1370AB06}"/>
          </ac:cxnSpMkLst>
        </pc:cxnChg>
      </pc:sldChg>
      <pc:sldChg chg="addSp delSp modSp">
        <pc:chgData name="Zoe Marie Hines" userId="6849f81d-dd42-4637-8c1f-7de7f6bcffdc" providerId="ADAL" clId="{06229A46-00EA-47E1-900F-C05F5E05E838}" dt="2020-06-19T14:55:40.334" v="3754" actId="403"/>
        <pc:sldMkLst>
          <pc:docMk/>
          <pc:sldMk cId="822641411" sldId="271"/>
        </pc:sldMkLst>
        <pc:spChg chg="add mod">
          <ac:chgData name="Zoe Marie Hines" userId="6849f81d-dd42-4637-8c1f-7de7f6bcffdc" providerId="ADAL" clId="{06229A46-00EA-47E1-900F-C05F5E05E838}" dt="2020-06-19T14:55:40.334" v="3754" actId="403"/>
          <ac:spMkLst>
            <pc:docMk/>
            <pc:sldMk cId="822641411" sldId="271"/>
            <ac:spMk id="2" creationId="{306D6911-7672-4DCE-9BAA-72FB1E8819BB}"/>
          </ac:spMkLst>
        </pc:spChg>
        <pc:spChg chg="add del mod">
          <ac:chgData name="Zoe Marie Hines" userId="6849f81d-dd42-4637-8c1f-7de7f6bcffdc" providerId="ADAL" clId="{06229A46-00EA-47E1-900F-C05F5E05E838}" dt="2020-06-19T14:55:31.754" v="3752"/>
          <ac:spMkLst>
            <pc:docMk/>
            <pc:sldMk cId="822641411" sldId="271"/>
            <ac:spMk id="3" creationId="{6E5BE54B-4FC2-4B16-8066-E485ED380DB2}"/>
          </ac:spMkLst>
        </pc:spChg>
        <pc:spChg chg="del mod">
          <ac:chgData name="Zoe Marie Hines" userId="6849f81d-dd42-4637-8c1f-7de7f6bcffdc" providerId="ADAL" clId="{06229A46-00EA-47E1-900F-C05F5E05E838}" dt="2020-06-19T12:51:11.967" v="3448" actId="478"/>
          <ac:spMkLst>
            <pc:docMk/>
            <pc:sldMk cId="822641411" sldId="271"/>
            <ac:spMk id="16386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9T12:50:06.923" v="3391" actId="14100"/>
          <ac:spMkLst>
            <pc:docMk/>
            <pc:sldMk cId="822641411" sldId="271"/>
            <ac:spMk id="16387" creationId="{00000000-0000-0000-0000-000000000000}"/>
          </ac:spMkLst>
        </pc:spChg>
      </pc:sldChg>
      <pc:sldChg chg="addSp delSp modSp mod setBg">
        <pc:chgData name="Zoe Marie Hines" userId="6849f81d-dd42-4637-8c1f-7de7f6bcffdc" providerId="ADAL" clId="{06229A46-00EA-47E1-900F-C05F5E05E838}" dt="2020-06-19T15:07:48.108" v="4181" actId="1076"/>
        <pc:sldMkLst>
          <pc:docMk/>
          <pc:sldMk cId="3098599163" sldId="272"/>
        </pc:sldMkLst>
        <pc:spChg chg="add mod">
          <ac:chgData name="Zoe Marie Hines" userId="6849f81d-dd42-4637-8c1f-7de7f6bcffdc" providerId="ADAL" clId="{06229A46-00EA-47E1-900F-C05F5E05E838}" dt="2020-06-19T15:07:48.108" v="4181" actId="1076"/>
          <ac:spMkLst>
            <pc:docMk/>
            <pc:sldMk cId="3098599163" sldId="272"/>
            <ac:spMk id="2" creationId="{4A190629-5561-4BD8-BA05-73566A0B8934}"/>
          </ac:spMkLst>
        </pc:spChg>
        <pc:spChg chg="add del mod">
          <ac:chgData name="Zoe Marie Hines" userId="6849f81d-dd42-4637-8c1f-7de7f6bcffdc" providerId="ADAL" clId="{06229A46-00EA-47E1-900F-C05F5E05E838}" dt="2020-06-19T15:05:44.577" v="4104" actId="26606"/>
          <ac:spMkLst>
            <pc:docMk/>
            <pc:sldMk cId="3098599163" sldId="272"/>
            <ac:spMk id="3" creationId="{E9F32A0C-8A3C-4C81-A9A4-D5BD88FC802E}"/>
          </ac:spMkLst>
        </pc:spChg>
        <pc:spChg chg="add">
          <ac:chgData name="Zoe Marie Hines" userId="6849f81d-dd42-4637-8c1f-7de7f6bcffdc" providerId="ADAL" clId="{06229A46-00EA-47E1-900F-C05F5E05E838}" dt="2020-06-19T15:05:44.577" v="4104" actId="26606"/>
          <ac:spMkLst>
            <pc:docMk/>
            <pc:sldMk cId="3098599163" sldId="272"/>
            <ac:spMk id="74" creationId="{175CD74B-9CE8-4F20-A3E4-A22A7F036042}"/>
          </ac:spMkLst>
        </pc:spChg>
        <pc:spChg chg="add">
          <ac:chgData name="Zoe Marie Hines" userId="6849f81d-dd42-4637-8c1f-7de7f6bcffdc" providerId="ADAL" clId="{06229A46-00EA-47E1-900F-C05F5E05E838}" dt="2020-06-19T15:05:44.577" v="4104" actId="26606"/>
          <ac:spMkLst>
            <pc:docMk/>
            <pc:sldMk cId="3098599163" sldId="272"/>
            <ac:spMk id="76" creationId="{99C44665-BECF-4482-A00C-E4BE2A87DC7B}"/>
          </ac:spMkLst>
        </pc:spChg>
        <pc:spChg chg="add">
          <ac:chgData name="Zoe Marie Hines" userId="6849f81d-dd42-4637-8c1f-7de7f6bcffdc" providerId="ADAL" clId="{06229A46-00EA-47E1-900F-C05F5E05E838}" dt="2020-06-19T15:05:44.577" v="4104" actId="26606"/>
          <ac:spMkLst>
            <pc:docMk/>
            <pc:sldMk cId="3098599163" sldId="272"/>
            <ac:spMk id="78" creationId="{20398C1D-D011-4BA8-AC81-E829677B87FF}"/>
          </ac:spMkLst>
        </pc:spChg>
        <pc:spChg chg="del mod">
          <ac:chgData name="Zoe Marie Hines" userId="6849f81d-dd42-4637-8c1f-7de7f6bcffdc" providerId="ADAL" clId="{06229A46-00EA-47E1-900F-C05F5E05E838}" dt="2020-06-19T05:02:01.409" v="3108" actId="478"/>
          <ac:spMkLst>
            <pc:docMk/>
            <pc:sldMk cId="3098599163" sldId="272"/>
            <ac:spMk id="17410" creationId="{00000000-0000-0000-0000-000000000000}"/>
          </ac:spMkLst>
        </pc:spChg>
        <pc:spChg chg="del">
          <ac:chgData name="Zoe Marie Hines" userId="6849f81d-dd42-4637-8c1f-7de7f6bcffdc" providerId="ADAL" clId="{06229A46-00EA-47E1-900F-C05F5E05E838}" dt="2020-06-19T05:01:11.936" v="3096" actId="478"/>
          <ac:spMkLst>
            <pc:docMk/>
            <pc:sldMk cId="3098599163" sldId="272"/>
            <ac:spMk id="17411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9T15:05:44.577" v="4104" actId="26606"/>
          <ac:spMkLst>
            <pc:docMk/>
            <pc:sldMk cId="3098599163" sldId="272"/>
            <ac:spMk id="17412" creationId="{00000000-0000-0000-0000-000000000000}"/>
          </ac:spMkLst>
        </pc:spChg>
        <pc:graphicFrameChg chg="add mod">
          <ac:chgData name="Zoe Marie Hines" userId="6849f81d-dd42-4637-8c1f-7de7f6bcffdc" providerId="ADAL" clId="{06229A46-00EA-47E1-900F-C05F5E05E838}" dt="2020-06-19T15:07:09.220" v="4180" actId="20577"/>
          <ac:graphicFrameMkLst>
            <pc:docMk/>
            <pc:sldMk cId="3098599163" sldId="272"/>
            <ac:graphicFrameMk id="17414" creationId="{24EC6E9B-D40E-4804-AC1E-D15D61ABC6A2}"/>
          </ac:graphicFrameMkLst>
        </pc:graphicFrameChg>
      </pc:sldChg>
      <pc:sldChg chg="modSp del">
        <pc:chgData name="Zoe Marie Hines" userId="6849f81d-dd42-4637-8c1f-7de7f6bcffdc" providerId="ADAL" clId="{06229A46-00EA-47E1-900F-C05F5E05E838}" dt="2020-06-19T12:55:10.703" v="3577" actId="2696"/>
        <pc:sldMkLst>
          <pc:docMk/>
          <pc:sldMk cId="3174359533" sldId="273"/>
        </pc:sldMkLst>
        <pc:spChg chg="mod">
          <ac:chgData name="Zoe Marie Hines" userId="6849f81d-dd42-4637-8c1f-7de7f6bcffdc" providerId="ADAL" clId="{06229A46-00EA-47E1-900F-C05F5E05E838}" dt="2020-06-19T05:01:01.754" v="3095" actId="20577"/>
          <ac:spMkLst>
            <pc:docMk/>
            <pc:sldMk cId="3174359533" sldId="273"/>
            <ac:spMk id="18435" creationId="{00000000-0000-0000-0000-000000000000}"/>
          </ac:spMkLst>
        </pc:spChg>
      </pc:sldChg>
      <pc:sldChg chg="addSp delSp modSp mod setBg">
        <pc:chgData name="Zoe Marie Hines" userId="6849f81d-dd42-4637-8c1f-7de7f6bcffdc" providerId="ADAL" clId="{06229A46-00EA-47E1-900F-C05F5E05E838}" dt="2020-06-19T15:09:54.801" v="4187"/>
        <pc:sldMkLst>
          <pc:docMk/>
          <pc:sldMk cId="2431690191" sldId="274"/>
        </pc:sldMkLst>
        <pc:spChg chg="add del mod">
          <ac:chgData name="Zoe Marie Hines" userId="6849f81d-dd42-4637-8c1f-7de7f6bcffdc" providerId="ADAL" clId="{06229A46-00EA-47E1-900F-C05F5E05E838}" dt="2020-06-19T15:07:58.805" v="4182" actId="26606"/>
          <ac:spMkLst>
            <pc:docMk/>
            <pc:sldMk cId="2431690191" sldId="274"/>
            <ac:spMk id="2" creationId="{80AC9F4A-0926-4321-8AB4-2BC4981CA06D}"/>
          </ac:spMkLst>
        </pc:spChg>
        <pc:spChg chg="add">
          <ac:chgData name="Zoe Marie Hines" userId="6849f81d-dd42-4637-8c1f-7de7f6bcffdc" providerId="ADAL" clId="{06229A46-00EA-47E1-900F-C05F5E05E838}" dt="2020-06-19T15:07:58.805" v="4182" actId="26606"/>
          <ac:spMkLst>
            <pc:docMk/>
            <pc:sldMk cId="2431690191" sldId="274"/>
            <ac:spMk id="74" creationId="{BF7E8610-2DF7-4AF0-B876-0F3B7882A6B7}"/>
          </ac:spMkLst>
        </pc:spChg>
        <pc:spChg chg="add">
          <ac:chgData name="Zoe Marie Hines" userId="6849f81d-dd42-4637-8c1f-7de7f6bcffdc" providerId="ADAL" clId="{06229A46-00EA-47E1-900F-C05F5E05E838}" dt="2020-06-19T15:07:58.805" v="4182" actId="26606"/>
          <ac:spMkLst>
            <pc:docMk/>
            <pc:sldMk cId="2431690191" sldId="274"/>
            <ac:spMk id="76" creationId="{C1C8C023-62A6-4DA0-8DF4-3F4EA94090DE}"/>
          </ac:spMkLst>
        </pc:spChg>
        <pc:spChg chg="add">
          <ac:chgData name="Zoe Marie Hines" userId="6849f81d-dd42-4637-8c1f-7de7f6bcffdc" providerId="ADAL" clId="{06229A46-00EA-47E1-900F-C05F5E05E838}" dt="2020-06-19T15:07:58.805" v="4182" actId="26606"/>
          <ac:spMkLst>
            <pc:docMk/>
            <pc:sldMk cId="2431690191" sldId="274"/>
            <ac:spMk id="78" creationId="{26B9FE07-322E-43FB-8707-C9826BD903EB}"/>
          </ac:spMkLst>
        </pc:spChg>
        <pc:spChg chg="del mod">
          <ac:chgData name="Zoe Marie Hines" userId="6849f81d-dd42-4637-8c1f-7de7f6bcffdc" providerId="ADAL" clId="{06229A46-00EA-47E1-900F-C05F5E05E838}" dt="2020-06-19T05:04:07.676" v="3142" actId="478"/>
          <ac:spMkLst>
            <pc:docMk/>
            <pc:sldMk cId="2431690191" sldId="274"/>
            <ac:spMk id="19458" creationId="{00000000-0000-0000-0000-000000000000}"/>
          </ac:spMkLst>
        </pc:spChg>
        <pc:spChg chg="del">
          <ac:chgData name="Zoe Marie Hines" userId="6849f81d-dd42-4637-8c1f-7de7f6bcffdc" providerId="ADAL" clId="{06229A46-00EA-47E1-900F-C05F5E05E838}" dt="2020-06-19T05:09:30.277" v="3235" actId="478"/>
          <ac:spMkLst>
            <pc:docMk/>
            <pc:sldMk cId="2431690191" sldId="274"/>
            <ac:spMk id="19459" creationId="{00000000-0000-0000-0000-000000000000}"/>
          </ac:spMkLst>
        </pc:spChg>
        <pc:spChg chg="mod">
          <ac:chgData name="Zoe Marie Hines" userId="6849f81d-dd42-4637-8c1f-7de7f6bcffdc" providerId="ADAL" clId="{06229A46-00EA-47E1-900F-C05F5E05E838}" dt="2020-06-19T15:07:58.805" v="4182" actId="26606"/>
          <ac:spMkLst>
            <pc:docMk/>
            <pc:sldMk cId="2431690191" sldId="274"/>
            <ac:spMk id="19460" creationId="{00000000-0000-0000-0000-000000000000}"/>
          </ac:spMkLst>
        </pc:spChg>
        <pc:graphicFrameChg chg="add mod">
          <ac:chgData name="Zoe Marie Hines" userId="6849f81d-dd42-4637-8c1f-7de7f6bcffdc" providerId="ADAL" clId="{06229A46-00EA-47E1-900F-C05F5E05E838}" dt="2020-06-19T15:09:54.801" v="4187"/>
          <ac:graphicFrameMkLst>
            <pc:docMk/>
            <pc:sldMk cId="2431690191" sldId="274"/>
            <ac:graphicFrameMk id="19462" creationId="{EBC58E5A-B8BF-4888-8EBE-54F08C694032}"/>
          </ac:graphicFrameMkLst>
        </pc:graphicFrameChg>
      </pc:sldChg>
      <pc:sldChg chg="modSp del">
        <pc:chgData name="Zoe Marie Hines" userId="6849f81d-dd42-4637-8c1f-7de7f6bcffdc" providerId="ADAL" clId="{06229A46-00EA-47E1-900F-C05F5E05E838}" dt="2020-06-19T05:09:33.252" v="3236" actId="2696"/>
        <pc:sldMkLst>
          <pc:docMk/>
          <pc:sldMk cId="4144218825" sldId="275"/>
        </pc:sldMkLst>
        <pc:spChg chg="mod">
          <ac:chgData name="Zoe Marie Hines" userId="6849f81d-dd42-4637-8c1f-7de7f6bcffdc" providerId="ADAL" clId="{06229A46-00EA-47E1-900F-C05F5E05E838}" dt="2020-06-19T05:05:23.666" v="3188" actId="20577"/>
          <ac:spMkLst>
            <pc:docMk/>
            <pc:sldMk cId="4144218825" sldId="275"/>
            <ac:spMk id="20482" creationId="{00000000-0000-0000-0000-000000000000}"/>
          </ac:spMkLst>
        </pc:spChg>
      </pc:sldChg>
      <pc:sldChg chg="addSp delSp modSp add del">
        <pc:chgData name="Zoe Marie Hines" userId="6849f81d-dd42-4637-8c1f-7de7f6bcffdc" providerId="ADAL" clId="{06229A46-00EA-47E1-900F-C05F5E05E838}" dt="2020-06-19T04:35:44.811" v="2571" actId="2696"/>
        <pc:sldMkLst>
          <pc:docMk/>
          <pc:sldMk cId="2557726111" sldId="276"/>
        </pc:sldMkLst>
        <pc:spChg chg="mod">
          <ac:chgData name="Zoe Marie Hines" userId="6849f81d-dd42-4637-8c1f-7de7f6bcffdc" providerId="ADAL" clId="{06229A46-00EA-47E1-900F-C05F5E05E838}" dt="2020-06-18T16:36:26.437" v="132" actId="20577"/>
          <ac:spMkLst>
            <pc:docMk/>
            <pc:sldMk cId="2557726111" sldId="276"/>
            <ac:spMk id="2" creationId="{D23FCD06-3DE5-4509-BF6B-947FBDEBFA7F}"/>
          </ac:spMkLst>
        </pc:spChg>
        <pc:spChg chg="add del">
          <ac:chgData name="Zoe Marie Hines" userId="6849f81d-dd42-4637-8c1f-7de7f6bcffdc" providerId="ADAL" clId="{06229A46-00EA-47E1-900F-C05F5E05E838}" dt="2020-06-19T04:35:37.909" v="2570"/>
          <ac:spMkLst>
            <pc:docMk/>
            <pc:sldMk cId="2557726111" sldId="276"/>
            <ac:spMk id="4" creationId="{18DED484-C905-46D0-BFCE-73EDD6F80C4F}"/>
          </ac:spMkLst>
        </pc:spChg>
      </pc:sldChg>
      <pc:sldChg chg="addSp delSp modSp add del ord">
        <pc:chgData name="Zoe Marie Hines" userId="6849f81d-dd42-4637-8c1f-7de7f6bcffdc" providerId="ADAL" clId="{06229A46-00EA-47E1-900F-C05F5E05E838}" dt="2020-06-20T03:58:01.368" v="4306" actId="20577"/>
        <pc:sldMkLst>
          <pc:docMk/>
          <pc:sldMk cId="3780955398" sldId="277"/>
        </pc:sldMkLst>
        <pc:spChg chg="mod">
          <ac:chgData name="Zoe Marie Hines" userId="6849f81d-dd42-4637-8c1f-7de7f6bcffdc" providerId="ADAL" clId="{06229A46-00EA-47E1-900F-C05F5E05E838}" dt="2020-06-18T17:09:54.536" v="1031" actId="20577"/>
          <ac:spMkLst>
            <pc:docMk/>
            <pc:sldMk cId="3780955398" sldId="277"/>
            <ac:spMk id="2" creationId="{250BF146-B368-4EC6-A913-BC9B3C118FF9}"/>
          </ac:spMkLst>
        </pc:spChg>
        <pc:spChg chg="add mod">
          <ac:chgData name="Zoe Marie Hines" userId="6849f81d-dd42-4637-8c1f-7de7f6bcffdc" providerId="ADAL" clId="{06229A46-00EA-47E1-900F-C05F5E05E838}" dt="2020-06-20T03:43:23.433" v="4288" actId="20577"/>
          <ac:spMkLst>
            <pc:docMk/>
            <pc:sldMk cId="3780955398" sldId="277"/>
            <ac:spMk id="3" creationId="{330095F8-6527-4777-A8BE-604DA7AB9F9C}"/>
          </ac:spMkLst>
        </pc:spChg>
        <pc:spChg chg="add del">
          <ac:chgData name="Zoe Marie Hines" userId="6849f81d-dd42-4637-8c1f-7de7f6bcffdc" providerId="ADAL" clId="{06229A46-00EA-47E1-900F-C05F5E05E838}" dt="2020-06-19T04:43:15.581" v="2699"/>
          <ac:spMkLst>
            <pc:docMk/>
            <pc:sldMk cId="3780955398" sldId="277"/>
            <ac:spMk id="4" creationId="{59D4D57A-CFC0-40D0-800A-2DE8C5B2FE73}"/>
          </ac:spMkLst>
        </pc:spChg>
        <pc:spChg chg="add del">
          <ac:chgData name="Zoe Marie Hines" userId="6849f81d-dd42-4637-8c1f-7de7f6bcffdc" providerId="ADAL" clId="{06229A46-00EA-47E1-900F-C05F5E05E838}" dt="2020-06-19T04:43:17.508" v="2701"/>
          <ac:spMkLst>
            <pc:docMk/>
            <pc:sldMk cId="3780955398" sldId="277"/>
            <ac:spMk id="5" creationId="{655920D8-7C01-4107-9E58-767E2314ACA9}"/>
          </ac:spMkLst>
        </pc:spChg>
        <pc:spChg chg="add mod">
          <ac:chgData name="Zoe Marie Hines" userId="6849f81d-dd42-4637-8c1f-7de7f6bcffdc" providerId="ADAL" clId="{06229A46-00EA-47E1-900F-C05F5E05E838}" dt="2020-06-19T14:38:27.844" v="3584" actId="1037"/>
          <ac:spMkLst>
            <pc:docMk/>
            <pc:sldMk cId="3780955398" sldId="277"/>
            <ac:spMk id="8" creationId="{34F4B590-BA21-4940-A88D-A377D49A1E9B}"/>
          </ac:spMkLst>
        </pc:spChg>
        <pc:spChg chg="add mod">
          <ac:chgData name="Zoe Marie Hines" userId="6849f81d-dd42-4637-8c1f-7de7f6bcffdc" providerId="ADAL" clId="{06229A46-00EA-47E1-900F-C05F5E05E838}" dt="2020-06-19T14:38:27.844" v="3584" actId="1037"/>
          <ac:spMkLst>
            <pc:docMk/>
            <pc:sldMk cId="3780955398" sldId="277"/>
            <ac:spMk id="9" creationId="{34408D29-D744-46E7-9FB5-0FC27984C6C3}"/>
          </ac:spMkLst>
        </pc:spChg>
        <pc:graphicFrameChg chg="add mod modGraphic">
          <ac:chgData name="Zoe Marie Hines" userId="6849f81d-dd42-4637-8c1f-7de7f6bcffdc" providerId="ADAL" clId="{06229A46-00EA-47E1-900F-C05F5E05E838}" dt="2020-06-20T03:58:01.368" v="4306" actId="20577"/>
          <ac:graphicFrameMkLst>
            <pc:docMk/>
            <pc:sldMk cId="3780955398" sldId="277"/>
            <ac:graphicFrameMk id="6" creationId="{E5510B13-D377-4EF4-8A59-95ED6EEB284E}"/>
          </ac:graphicFrameMkLst>
        </pc:graphicFrameChg>
        <pc:graphicFrameChg chg="add mod modGraphic">
          <ac:chgData name="Zoe Marie Hines" userId="6849f81d-dd42-4637-8c1f-7de7f6bcffdc" providerId="ADAL" clId="{06229A46-00EA-47E1-900F-C05F5E05E838}" dt="2020-06-19T14:38:27.844" v="3584" actId="1037"/>
          <ac:graphicFrameMkLst>
            <pc:docMk/>
            <pc:sldMk cId="3780955398" sldId="277"/>
            <ac:graphicFrameMk id="7" creationId="{D5252ABB-88ED-48AE-91FB-C654F6875DB4}"/>
          </ac:graphicFrameMkLst>
        </pc:graphicFrameChg>
      </pc:sldChg>
      <pc:sldChg chg="addSp delSp modSp add mod setBg">
        <pc:chgData name="Zoe Marie Hines" userId="6849f81d-dd42-4637-8c1f-7de7f6bcffdc" providerId="ADAL" clId="{06229A46-00EA-47E1-900F-C05F5E05E838}" dt="2020-06-20T03:59:10.233" v="4351" actId="20577"/>
        <pc:sldMkLst>
          <pc:docMk/>
          <pc:sldMk cId="2247702478" sldId="278"/>
        </pc:sldMkLst>
        <pc:spChg chg="mod">
          <ac:chgData name="Zoe Marie Hines" userId="6849f81d-dd42-4637-8c1f-7de7f6bcffdc" providerId="ADAL" clId="{06229A46-00EA-47E1-900F-C05F5E05E838}" dt="2020-06-19T02:28:35.736" v="1185" actId="26606"/>
          <ac:spMkLst>
            <pc:docMk/>
            <pc:sldMk cId="2247702478" sldId="278"/>
            <ac:spMk id="2" creationId="{8F8361B6-F87A-4016-B232-983A0E65EC9E}"/>
          </ac:spMkLst>
        </pc:spChg>
        <pc:spChg chg="add del mod">
          <ac:chgData name="Zoe Marie Hines" userId="6849f81d-dd42-4637-8c1f-7de7f6bcffdc" providerId="ADAL" clId="{06229A46-00EA-47E1-900F-C05F5E05E838}" dt="2020-06-19T02:28:35.736" v="1185" actId="26606"/>
          <ac:spMkLst>
            <pc:docMk/>
            <pc:sldMk cId="2247702478" sldId="278"/>
            <ac:spMk id="3" creationId="{3D2B4964-665A-4BF8-9A61-2A331E941CA0}"/>
          </ac:spMkLst>
        </pc:spChg>
        <pc:spChg chg="add del">
          <ac:chgData name="Zoe Marie Hines" userId="6849f81d-dd42-4637-8c1f-7de7f6bcffdc" providerId="ADAL" clId="{06229A46-00EA-47E1-900F-C05F5E05E838}" dt="2020-06-19T02:28:20.192" v="1180" actId="26606"/>
          <ac:spMkLst>
            <pc:docMk/>
            <pc:sldMk cId="2247702478" sldId="278"/>
            <ac:spMk id="9" creationId="{A3D9AEEE-1CCD-43C0-BA3E-16D60A6E23C0}"/>
          </ac:spMkLst>
        </pc:spChg>
        <pc:spChg chg="add del">
          <ac:chgData name="Zoe Marie Hines" userId="6849f81d-dd42-4637-8c1f-7de7f6bcffdc" providerId="ADAL" clId="{06229A46-00EA-47E1-900F-C05F5E05E838}" dt="2020-06-19T02:28:20.192" v="1180" actId="26606"/>
          <ac:spMkLst>
            <pc:docMk/>
            <pc:sldMk cId="2247702478" sldId="278"/>
            <ac:spMk id="11" creationId="{60F880A6-33D3-4EEC-A780-B73559B9F24C}"/>
          </ac:spMkLst>
        </pc:spChg>
        <pc:spChg chg="add del">
          <ac:chgData name="Zoe Marie Hines" userId="6849f81d-dd42-4637-8c1f-7de7f6bcffdc" providerId="ADAL" clId="{06229A46-00EA-47E1-900F-C05F5E05E838}" dt="2020-06-19T02:28:20.192" v="1180" actId="26606"/>
          <ac:spMkLst>
            <pc:docMk/>
            <pc:sldMk cId="2247702478" sldId="278"/>
            <ac:spMk id="13" creationId="{2C6246ED-0535-4496-A8F6-1E80CC4EB853}"/>
          </ac:spMkLst>
        </pc:spChg>
        <pc:spChg chg="add del">
          <ac:chgData name="Zoe Marie Hines" userId="6849f81d-dd42-4637-8c1f-7de7f6bcffdc" providerId="ADAL" clId="{06229A46-00EA-47E1-900F-C05F5E05E838}" dt="2020-06-19T02:28:29.095" v="1182" actId="26606"/>
          <ac:spMkLst>
            <pc:docMk/>
            <pc:sldMk cId="2247702478" sldId="278"/>
            <ac:spMk id="15" creationId="{BF7E8610-2DF7-4AF0-B876-0F3B7882A6B7}"/>
          </ac:spMkLst>
        </pc:spChg>
        <pc:spChg chg="add del">
          <ac:chgData name="Zoe Marie Hines" userId="6849f81d-dd42-4637-8c1f-7de7f6bcffdc" providerId="ADAL" clId="{06229A46-00EA-47E1-900F-C05F5E05E838}" dt="2020-06-19T02:28:29.095" v="1182" actId="26606"/>
          <ac:spMkLst>
            <pc:docMk/>
            <pc:sldMk cId="2247702478" sldId="278"/>
            <ac:spMk id="16" creationId="{C1C8C023-62A6-4DA0-8DF4-3F4EA94090DE}"/>
          </ac:spMkLst>
        </pc:spChg>
        <pc:spChg chg="add del">
          <ac:chgData name="Zoe Marie Hines" userId="6849f81d-dd42-4637-8c1f-7de7f6bcffdc" providerId="ADAL" clId="{06229A46-00EA-47E1-900F-C05F5E05E838}" dt="2020-06-19T02:28:29.095" v="1182" actId="26606"/>
          <ac:spMkLst>
            <pc:docMk/>
            <pc:sldMk cId="2247702478" sldId="278"/>
            <ac:spMk id="17" creationId="{26B9FE07-322E-43FB-8707-C9826BD903EB}"/>
          </ac:spMkLst>
        </pc:spChg>
        <pc:spChg chg="add del">
          <ac:chgData name="Zoe Marie Hines" userId="6849f81d-dd42-4637-8c1f-7de7f6bcffdc" providerId="ADAL" clId="{06229A46-00EA-47E1-900F-C05F5E05E838}" dt="2020-06-19T02:28:35.671" v="1184" actId="26606"/>
          <ac:spMkLst>
            <pc:docMk/>
            <pc:sldMk cId="2247702478" sldId="278"/>
            <ac:spMk id="20" creationId="{A3D9AEEE-1CCD-43C0-BA3E-16D60A6E23C0}"/>
          </ac:spMkLst>
        </pc:spChg>
        <pc:spChg chg="add del">
          <ac:chgData name="Zoe Marie Hines" userId="6849f81d-dd42-4637-8c1f-7de7f6bcffdc" providerId="ADAL" clId="{06229A46-00EA-47E1-900F-C05F5E05E838}" dt="2020-06-19T02:28:35.671" v="1184" actId="26606"/>
          <ac:spMkLst>
            <pc:docMk/>
            <pc:sldMk cId="2247702478" sldId="278"/>
            <ac:spMk id="21" creationId="{60F880A6-33D3-4EEC-A780-B73559B9F24C}"/>
          </ac:spMkLst>
        </pc:spChg>
        <pc:spChg chg="add del">
          <ac:chgData name="Zoe Marie Hines" userId="6849f81d-dd42-4637-8c1f-7de7f6bcffdc" providerId="ADAL" clId="{06229A46-00EA-47E1-900F-C05F5E05E838}" dt="2020-06-19T02:28:35.671" v="1184" actId="26606"/>
          <ac:spMkLst>
            <pc:docMk/>
            <pc:sldMk cId="2247702478" sldId="278"/>
            <ac:spMk id="22" creationId="{2C6246ED-0535-4496-A8F6-1E80CC4EB853}"/>
          </ac:spMkLst>
        </pc:spChg>
        <pc:spChg chg="add">
          <ac:chgData name="Zoe Marie Hines" userId="6849f81d-dd42-4637-8c1f-7de7f6bcffdc" providerId="ADAL" clId="{06229A46-00EA-47E1-900F-C05F5E05E838}" dt="2020-06-19T02:28:35.736" v="1185" actId="26606"/>
          <ac:spMkLst>
            <pc:docMk/>
            <pc:sldMk cId="2247702478" sldId="278"/>
            <ac:spMk id="25" creationId="{A3D9AEEE-1CCD-43C0-BA3E-16D60A6E23C0}"/>
          </ac:spMkLst>
        </pc:spChg>
        <pc:spChg chg="add">
          <ac:chgData name="Zoe Marie Hines" userId="6849f81d-dd42-4637-8c1f-7de7f6bcffdc" providerId="ADAL" clId="{06229A46-00EA-47E1-900F-C05F5E05E838}" dt="2020-06-19T02:28:35.736" v="1185" actId="26606"/>
          <ac:spMkLst>
            <pc:docMk/>
            <pc:sldMk cId="2247702478" sldId="278"/>
            <ac:spMk id="26" creationId="{60F880A6-33D3-4EEC-A780-B73559B9F24C}"/>
          </ac:spMkLst>
        </pc:spChg>
        <pc:spChg chg="add">
          <ac:chgData name="Zoe Marie Hines" userId="6849f81d-dd42-4637-8c1f-7de7f6bcffdc" providerId="ADAL" clId="{06229A46-00EA-47E1-900F-C05F5E05E838}" dt="2020-06-19T02:28:35.736" v="1185" actId="26606"/>
          <ac:spMkLst>
            <pc:docMk/>
            <pc:sldMk cId="2247702478" sldId="278"/>
            <ac:spMk id="27" creationId="{2C6246ED-0535-4496-A8F6-1E80CC4EB853}"/>
          </ac:spMkLst>
        </pc:spChg>
        <pc:graphicFrameChg chg="add del">
          <ac:chgData name="Zoe Marie Hines" userId="6849f81d-dd42-4637-8c1f-7de7f6bcffdc" providerId="ADAL" clId="{06229A46-00EA-47E1-900F-C05F5E05E838}" dt="2020-06-19T02:28:20.192" v="1180" actId="26606"/>
          <ac:graphicFrameMkLst>
            <pc:docMk/>
            <pc:sldMk cId="2247702478" sldId="278"/>
            <ac:graphicFrameMk id="5" creationId="{6CEE8D52-FE59-4CAE-9728-1DE54BD18F5F}"/>
          </ac:graphicFrameMkLst>
        </pc:graphicFrameChg>
        <pc:graphicFrameChg chg="add del">
          <ac:chgData name="Zoe Marie Hines" userId="6849f81d-dd42-4637-8c1f-7de7f6bcffdc" providerId="ADAL" clId="{06229A46-00EA-47E1-900F-C05F5E05E838}" dt="2020-06-19T02:28:29.095" v="1182" actId="26606"/>
          <ac:graphicFrameMkLst>
            <pc:docMk/>
            <pc:sldMk cId="2247702478" sldId="278"/>
            <ac:graphicFrameMk id="18" creationId="{BC4F5A2D-34C4-4FA4-833C-CB77FA0ACDE9}"/>
          </ac:graphicFrameMkLst>
        </pc:graphicFrameChg>
        <pc:graphicFrameChg chg="add del">
          <ac:chgData name="Zoe Marie Hines" userId="6849f81d-dd42-4637-8c1f-7de7f6bcffdc" providerId="ADAL" clId="{06229A46-00EA-47E1-900F-C05F5E05E838}" dt="2020-06-19T02:28:35.671" v="1184" actId="26606"/>
          <ac:graphicFrameMkLst>
            <pc:docMk/>
            <pc:sldMk cId="2247702478" sldId="278"/>
            <ac:graphicFrameMk id="23" creationId="{066DADCC-D089-483C-B8F3-6DF8148C7AA0}"/>
          </ac:graphicFrameMkLst>
        </pc:graphicFrameChg>
        <pc:graphicFrameChg chg="add mod">
          <ac:chgData name="Zoe Marie Hines" userId="6849f81d-dd42-4637-8c1f-7de7f6bcffdc" providerId="ADAL" clId="{06229A46-00EA-47E1-900F-C05F5E05E838}" dt="2020-06-20T03:59:10.233" v="4351" actId="20577"/>
          <ac:graphicFrameMkLst>
            <pc:docMk/>
            <pc:sldMk cId="2247702478" sldId="278"/>
            <ac:graphicFrameMk id="28" creationId="{6CEE8D52-FE59-4CAE-9728-1DE54BD18F5F}"/>
          </ac:graphicFrameMkLst>
        </pc:graphicFrameChg>
      </pc:sldChg>
      <pc:sldChg chg="addSp delSp modSp add">
        <pc:chgData name="Zoe Marie Hines" userId="6849f81d-dd42-4637-8c1f-7de7f6bcffdc" providerId="ADAL" clId="{06229A46-00EA-47E1-900F-C05F5E05E838}" dt="2020-06-19T15:02:14.221" v="4048" actId="1037"/>
        <pc:sldMkLst>
          <pc:docMk/>
          <pc:sldMk cId="279759636" sldId="279"/>
        </pc:sldMkLst>
        <pc:spChg chg="mod">
          <ac:chgData name="Zoe Marie Hines" userId="6849f81d-dd42-4637-8c1f-7de7f6bcffdc" providerId="ADAL" clId="{06229A46-00EA-47E1-900F-C05F5E05E838}" dt="2020-06-19T03:42:58.807" v="1598" actId="20577"/>
          <ac:spMkLst>
            <pc:docMk/>
            <pc:sldMk cId="279759636" sldId="279"/>
            <ac:spMk id="2" creationId="{E22FBC05-5BF9-49B4-8141-69099E44EBF3}"/>
          </ac:spMkLst>
        </pc:spChg>
        <pc:spChg chg="mod">
          <ac:chgData name="Zoe Marie Hines" userId="6849f81d-dd42-4637-8c1f-7de7f6bcffdc" providerId="ADAL" clId="{06229A46-00EA-47E1-900F-C05F5E05E838}" dt="2020-06-19T15:00:36.993" v="4022" actId="1038"/>
          <ac:spMkLst>
            <pc:docMk/>
            <pc:sldMk cId="279759636" sldId="279"/>
            <ac:spMk id="3" creationId="{C38EBBD9-1EB5-490C-AF6B-70227169C0CC}"/>
          </ac:spMkLst>
        </pc:spChg>
        <pc:spChg chg="add del">
          <ac:chgData name="Zoe Marie Hines" userId="6849f81d-dd42-4637-8c1f-7de7f6bcffdc" providerId="ADAL" clId="{06229A46-00EA-47E1-900F-C05F5E05E838}" dt="2020-06-19T02:39:32.896" v="1558" actId="478"/>
          <ac:spMkLst>
            <pc:docMk/>
            <pc:sldMk cId="279759636" sldId="279"/>
            <ac:spMk id="4" creationId="{9414F338-1AF1-4D69-B037-FCA12866950B}"/>
          </ac:spMkLst>
        </pc:spChg>
        <pc:spChg chg="add del">
          <ac:chgData name="Zoe Marie Hines" userId="6849f81d-dd42-4637-8c1f-7de7f6bcffdc" providerId="ADAL" clId="{06229A46-00EA-47E1-900F-C05F5E05E838}" dt="2020-06-19T02:39:32.896" v="1558" actId="478"/>
          <ac:spMkLst>
            <pc:docMk/>
            <pc:sldMk cId="279759636" sldId="279"/>
            <ac:spMk id="5" creationId="{C6D8B29D-8EA0-4408-A085-E969CA660D7E}"/>
          </ac:spMkLst>
        </pc:spChg>
        <pc:spChg chg="add del mod">
          <ac:chgData name="Zoe Marie Hines" userId="6849f81d-dd42-4637-8c1f-7de7f6bcffdc" providerId="ADAL" clId="{06229A46-00EA-47E1-900F-C05F5E05E838}" dt="2020-06-19T02:39:32.896" v="1558" actId="478"/>
          <ac:spMkLst>
            <pc:docMk/>
            <pc:sldMk cId="279759636" sldId="279"/>
            <ac:spMk id="6" creationId="{9810D625-1EBD-4559-B143-9AB8B8DEF6C4}"/>
          </ac:spMkLst>
        </pc:spChg>
        <pc:spChg chg="add del">
          <ac:chgData name="Zoe Marie Hines" userId="6849f81d-dd42-4637-8c1f-7de7f6bcffdc" providerId="ADAL" clId="{06229A46-00EA-47E1-900F-C05F5E05E838}" dt="2020-06-19T02:39:32.896" v="1558" actId="478"/>
          <ac:spMkLst>
            <pc:docMk/>
            <pc:sldMk cId="279759636" sldId="279"/>
            <ac:spMk id="7" creationId="{2C054D7A-FB57-450F-AC55-A24D3A330ADA}"/>
          </ac:spMkLst>
        </pc:spChg>
        <pc:spChg chg="add del">
          <ac:chgData name="Zoe Marie Hines" userId="6849f81d-dd42-4637-8c1f-7de7f6bcffdc" providerId="ADAL" clId="{06229A46-00EA-47E1-900F-C05F5E05E838}" dt="2020-06-19T02:39:32.896" v="1558" actId="478"/>
          <ac:spMkLst>
            <pc:docMk/>
            <pc:sldMk cId="279759636" sldId="279"/>
            <ac:spMk id="8" creationId="{5EF6C244-7712-447A-8409-97CB56805515}"/>
          </ac:spMkLst>
        </pc:spChg>
        <pc:spChg chg="add del">
          <ac:chgData name="Zoe Marie Hines" userId="6849f81d-dd42-4637-8c1f-7de7f6bcffdc" providerId="ADAL" clId="{06229A46-00EA-47E1-900F-C05F5E05E838}" dt="2020-06-19T02:39:32.896" v="1558" actId="478"/>
          <ac:spMkLst>
            <pc:docMk/>
            <pc:sldMk cId="279759636" sldId="279"/>
            <ac:spMk id="9" creationId="{1E1034F6-DA31-45D0-B313-EEE3E5D563F8}"/>
          </ac:spMkLst>
        </pc:spChg>
        <pc:spChg chg="add del">
          <ac:chgData name="Zoe Marie Hines" userId="6849f81d-dd42-4637-8c1f-7de7f6bcffdc" providerId="ADAL" clId="{06229A46-00EA-47E1-900F-C05F5E05E838}" dt="2020-06-19T02:39:32.896" v="1558" actId="478"/>
          <ac:spMkLst>
            <pc:docMk/>
            <pc:sldMk cId="279759636" sldId="279"/>
            <ac:spMk id="10" creationId="{4C713690-7B62-4523-926F-04D2982045DC}"/>
          </ac:spMkLst>
        </pc:spChg>
        <pc:graphicFrameChg chg="add del mod modGraphic">
          <ac:chgData name="Zoe Marie Hines" userId="6849f81d-dd42-4637-8c1f-7de7f6bcffdc" providerId="ADAL" clId="{06229A46-00EA-47E1-900F-C05F5E05E838}" dt="2020-06-19T03:42:11.591" v="1588" actId="478"/>
          <ac:graphicFrameMkLst>
            <pc:docMk/>
            <pc:sldMk cId="279759636" sldId="279"/>
            <ac:graphicFrameMk id="11" creationId="{52C13DF2-3669-457F-918F-96C19275ECD1}"/>
          </ac:graphicFrameMkLst>
        </pc:graphicFrameChg>
        <pc:graphicFrameChg chg="add del mod modGraphic">
          <ac:chgData name="Zoe Marie Hines" userId="6849f81d-dd42-4637-8c1f-7de7f6bcffdc" providerId="ADAL" clId="{06229A46-00EA-47E1-900F-C05F5E05E838}" dt="2020-06-19T03:42:17.694" v="1589" actId="478"/>
          <ac:graphicFrameMkLst>
            <pc:docMk/>
            <pc:sldMk cId="279759636" sldId="279"/>
            <ac:graphicFrameMk id="13" creationId="{AE02A6F1-75B3-47F2-81C8-B5C694F6AC4C}"/>
          </ac:graphicFrameMkLst>
        </pc:graphicFrameChg>
        <pc:graphicFrameChg chg="add mod modGraphic">
          <ac:chgData name="Zoe Marie Hines" userId="6849f81d-dd42-4637-8c1f-7de7f6bcffdc" providerId="ADAL" clId="{06229A46-00EA-47E1-900F-C05F5E05E838}" dt="2020-06-19T15:02:14.221" v="4048" actId="1037"/>
          <ac:graphicFrameMkLst>
            <pc:docMk/>
            <pc:sldMk cId="279759636" sldId="279"/>
            <ac:graphicFrameMk id="14" creationId="{6C7AF314-8D3A-42B6-86F5-73FA4203E396}"/>
          </ac:graphicFrameMkLst>
        </pc:graphicFrameChg>
      </pc:sldChg>
      <pc:sldChg chg="add del">
        <pc:chgData name="Zoe Marie Hines" userId="6849f81d-dd42-4637-8c1f-7de7f6bcffdc" providerId="ADAL" clId="{06229A46-00EA-47E1-900F-C05F5E05E838}" dt="2020-06-19T03:41:57.391" v="1585"/>
        <pc:sldMkLst>
          <pc:docMk/>
          <pc:sldMk cId="1315951318" sldId="280"/>
        </pc:sldMkLst>
      </pc:sldChg>
      <pc:sldChg chg="addSp modSp add">
        <pc:chgData name="Zoe Marie Hines" userId="6849f81d-dd42-4637-8c1f-7de7f6bcffdc" providerId="ADAL" clId="{06229A46-00EA-47E1-900F-C05F5E05E838}" dt="2020-06-20T03:23:16.166" v="4218" actId="20577"/>
        <pc:sldMkLst>
          <pc:docMk/>
          <pc:sldMk cId="3006247713" sldId="280"/>
        </pc:sldMkLst>
        <pc:spChg chg="mod">
          <ac:chgData name="Zoe Marie Hines" userId="6849f81d-dd42-4637-8c1f-7de7f6bcffdc" providerId="ADAL" clId="{06229A46-00EA-47E1-900F-C05F5E05E838}" dt="2020-06-19T03:46:46.124" v="1674" actId="20577"/>
          <ac:spMkLst>
            <pc:docMk/>
            <pc:sldMk cId="3006247713" sldId="280"/>
            <ac:spMk id="2" creationId="{E22FBC05-5BF9-49B4-8141-69099E44EBF3}"/>
          </ac:spMkLst>
        </pc:spChg>
        <pc:spChg chg="mod">
          <ac:chgData name="Zoe Marie Hines" userId="6849f81d-dd42-4637-8c1f-7de7f6bcffdc" providerId="ADAL" clId="{06229A46-00EA-47E1-900F-C05F5E05E838}" dt="2020-06-20T03:23:16.166" v="4218" actId="20577"/>
          <ac:spMkLst>
            <pc:docMk/>
            <pc:sldMk cId="3006247713" sldId="280"/>
            <ac:spMk id="3" creationId="{C38EBBD9-1EB5-490C-AF6B-70227169C0CC}"/>
          </ac:spMkLst>
        </pc:spChg>
        <pc:graphicFrameChg chg="mod">
          <ac:chgData name="Zoe Marie Hines" userId="6849f81d-dd42-4637-8c1f-7de7f6bcffdc" providerId="ADAL" clId="{06229A46-00EA-47E1-900F-C05F5E05E838}" dt="2020-06-19T03:53:28.664" v="1824" actId="1036"/>
          <ac:graphicFrameMkLst>
            <pc:docMk/>
            <pc:sldMk cId="3006247713" sldId="280"/>
            <ac:graphicFrameMk id="11" creationId="{52C13DF2-3669-457F-918F-96C19275ECD1}"/>
          </ac:graphicFrameMkLst>
        </pc:graphicFrameChg>
        <pc:graphicFrameChg chg="mod">
          <ac:chgData name="Zoe Marie Hines" userId="6849f81d-dd42-4637-8c1f-7de7f6bcffdc" providerId="ADAL" clId="{06229A46-00EA-47E1-900F-C05F5E05E838}" dt="2020-06-19T03:53:28.664" v="1824" actId="1036"/>
          <ac:graphicFrameMkLst>
            <pc:docMk/>
            <pc:sldMk cId="3006247713" sldId="280"/>
            <ac:graphicFrameMk id="13" creationId="{AE02A6F1-75B3-47F2-81C8-B5C694F6AC4C}"/>
          </ac:graphicFrameMkLst>
        </pc:graphicFrameChg>
        <pc:cxnChg chg="add mod">
          <ac:chgData name="Zoe Marie Hines" userId="6849f81d-dd42-4637-8c1f-7de7f6bcffdc" providerId="ADAL" clId="{06229A46-00EA-47E1-900F-C05F5E05E838}" dt="2020-06-19T04:47:10.995" v="2750" actId="14100"/>
          <ac:cxnSpMkLst>
            <pc:docMk/>
            <pc:sldMk cId="3006247713" sldId="280"/>
            <ac:cxnSpMk id="5" creationId="{B7BA4A53-9BEC-4100-A589-AD95A4D38A97}"/>
          </ac:cxnSpMkLst>
        </pc:cxnChg>
        <pc:cxnChg chg="add mod">
          <ac:chgData name="Zoe Marie Hines" userId="6849f81d-dd42-4637-8c1f-7de7f6bcffdc" providerId="ADAL" clId="{06229A46-00EA-47E1-900F-C05F5E05E838}" dt="2020-06-19T04:47:22.153" v="2753" actId="14100"/>
          <ac:cxnSpMkLst>
            <pc:docMk/>
            <pc:sldMk cId="3006247713" sldId="280"/>
            <ac:cxnSpMk id="9" creationId="{3EAF875E-7500-46C1-B973-91FD12C6B3C7}"/>
          </ac:cxnSpMkLst>
        </pc:cxnChg>
      </pc:sldChg>
      <pc:sldChg chg="delSp modSp add">
        <pc:chgData name="Zoe Marie Hines" userId="6849f81d-dd42-4637-8c1f-7de7f6bcffdc" providerId="ADAL" clId="{06229A46-00EA-47E1-900F-C05F5E05E838}" dt="2020-06-19T04:37:03.829" v="2586" actId="948"/>
        <pc:sldMkLst>
          <pc:docMk/>
          <pc:sldMk cId="779483640" sldId="281"/>
        </pc:sldMkLst>
        <pc:graphicFrameChg chg="del">
          <ac:chgData name="Zoe Marie Hines" userId="6849f81d-dd42-4637-8c1f-7de7f6bcffdc" providerId="ADAL" clId="{06229A46-00EA-47E1-900F-C05F5E05E838}" dt="2020-06-19T04:31:27.656" v="2558" actId="478"/>
          <ac:graphicFrameMkLst>
            <pc:docMk/>
            <pc:sldMk cId="779483640" sldId="281"/>
            <ac:graphicFrameMk id="7" creationId="{3F9DB083-0E64-4F65-8ECF-63B288338EF1}"/>
          </ac:graphicFrameMkLst>
        </pc:graphicFrameChg>
        <pc:graphicFrameChg chg="del">
          <ac:chgData name="Zoe Marie Hines" userId="6849f81d-dd42-4637-8c1f-7de7f6bcffdc" providerId="ADAL" clId="{06229A46-00EA-47E1-900F-C05F5E05E838}" dt="2020-06-19T04:31:27.656" v="2558" actId="478"/>
          <ac:graphicFrameMkLst>
            <pc:docMk/>
            <pc:sldMk cId="779483640" sldId="281"/>
            <ac:graphicFrameMk id="14" creationId="{C2A42A00-C827-4ED9-96E1-B673EF728455}"/>
          </ac:graphicFrameMkLst>
        </pc:graphicFrameChg>
        <pc:graphicFrameChg chg="mod modGraphic">
          <ac:chgData name="Zoe Marie Hines" userId="6849f81d-dd42-4637-8c1f-7de7f6bcffdc" providerId="ADAL" clId="{06229A46-00EA-47E1-900F-C05F5E05E838}" dt="2020-06-19T04:37:03.829" v="2586" actId="948"/>
          <ac:graphicFrameMkLst>
            <pc:docMk/>
            <pc:sldMk cId="779483640" sldId="281"/>
            <ac:graphicFrameMk id="17" creationId="{4A5CA273-E291-4230-A387-4A5E02B61752}"/>
          </ac:graphicFrameMkLst>
        </pc:graphicFrameChg>
      </pc:sldChg>
      <pc:sldChg chg="add del">
        <pc:chgData name="Zoe Marie Hines" userId="6849f81d-dd42-4637-8c1f-7de7f6bcffdc" providerId="ADAL" clId="{06229A46-00EA-47E1-900F-C05F5E05E838}" dt="2020-06-19T04:27:01.013" v="2491" actId="2696"/>
        <pc:sldMkLst>
          <pc:docMk/>
          <pc:sldMk cId="3979212675" sldId="281"/>
        </pc:sldMkLst>
      </pc:sldChg>
      <pc:sldChg chg="addSp delSp modSp add mod setBg">
        <pc:chgData name="Zoe Marie Hines" userId="6849f81d-dd42-4637-8c1f-7de7f6bcffdc" providerId="ADAL" clId="{06229A46-00EA-47E1-900F-C05F5E05E838}" dt="2020-06-19T14:59:53.179" v="3995" actId="255"/>
        <pc:sldMkLst>
          <pc:docMk/>
          <pc:sldMk cId="2766310428" sldId="282"/>
        </pc:sldMkLst>
        <pc:spChg chg="mod">
          <ac:chgData name="Zoe Marie Hines" userId="6849f81d-dd42-4637-8c1f-7de7f6bcffdc" providerId="ADAL" clId="{06229A46-00EA-47E1-900F-C05F5E05E838}" dt="2020-06-19T14:59:53.179" v="3995" actId="255"/>
          <ac:spMkLst>
            <pc:docMk/>
            <pc:sldMk cId="2766310428" sldId="282"/>
            <ac:spMk id="2" creationId="{00000000-0000-0000-0000-000000000000}"/>
          </ac:spMkLst>
        </pc:spChg>
        <pc:spChg chg="add">
          <ac:chgData name="Zoe Marie Hines" userId="6849f81d-dd42-4637-8c1f-7de7f6bcffdc" providerId="ADAL" clId="{06229A46-00EA-47E1-900F-C05F5E05E838}" dt="2020-06-19T05:12:11.157" v="3382" actId="26606"/>
          <ac:spMkLst>
            <pc:docMk/>
            <pc:sldMk cId="2766310428" sldId="282"/>
            <ac:spMk id="40" creationId="{1996130F-9AB5-4DE9-8574-3AF891C5C172}"/>
          </ac:spMkLst>
        </pc:spChg>
        <pc:spChg chg="add">
          <ac:chgData name="Zoe Marie Hines" userId="6849f81d-dd42-4637-8c1f-7de7f6bcffdc" providerId="ADAL" clId="{06229A46-00EA-47E1-900F-C05F5E05E838}" dt="2020-06-19T05:12:11.157" v="3382" actId="26606"/>
          <ac:spMkLst>
            <pc:docMk/>
            <pc:sldMk cId="2766310428" sldId="282"/>
            <ac:spMk id="42" creationId="{3623DEAC-F39C-45D6-86DC-1033F6429528}"/>
          </ac:spMkLst>
        </pc:spChg>
        <pc:grpChg chg="add">
          <ac:chgData name="Zoe Marie Hines" userId="6849f81d-dd42-4637-8c1f-7de7f6bcffdc" providerId="ADAL" clId="{06229A46-00EA-47E1-900F-C05F5E05E838}" dt="2020-06-19T05:12:11.157" v="3382" actId="26606"/>
          <ac:grpSpMkLst>
            <pc:docMk/>
            <pc:sldMk cId="2766310428" sldId="282"/>
            <ac:grpSpMk id="12" creationId="{166BF9EE-F7AC-4FA5-AC7E-001B3A642F75}"/>
          </ac:grpSpMkLst>
        </pc:grpChg>
        <pc:grpChg chg="add">
          <ac:chgData name="Zoe Marie Hines" userId="6849f81d-dd42-4637-8c1f-7de7f6bcffdc" providerId="ADAL" clId="{06229A46-00EA-47E1-900F-C05F5E05E838}" dt="2020-06-19T05:12:11.157" v="3382" actId="26606"/>
          <ac:grpSpMkLst>
            <pc:docMk/>
            <pc:sldMk cId="2766310428" sldId="282"/>
            <ac:grpSpMk id="26" creationId="{E312DBA5-56D8-42B2-BA94-28168C2A6703}"/>
          </ac:grpSpMkLst>
        </pc:grpChg>
        <pc:graphicFrameChg chg="mod modGraphic">
          <ac:chgData name="Zoe Marie Hines" userId="6849f81d-dd42-4637-8c1f-7de7f6bcffdc" providerId="ADAL" clId="{06229A46-00EA-47E1-900F-C05F5E05E838}" dt="2020-06-19T14:59:32.320" v="3994" actId="1037"/>
          <ac:graphicFrameMkLst>
            <pc:docMk/>
            <pc:sldMk cId="2766310428" sldId="282"/>
            <ac:graphicFrameMk id="7" creationId="{3F9DB083-0E64-4F65-8ECF-63B288338EF1}"/>
          </ac:graphicFrameMkLst>
        </pc:graphicFrameChg>
        <pc:graphicFrameChg chg="del">
          <ac:chgData name="Zoe Marie Hines" userId="6849f81d-dd42-4637-8c1f-7de7f6bcffdc" providerId="ADAL" clId="{06229A46-00EA-47E1-900F-C05F5E05E838}" dt="2020-06-19T04:28:46.252" v="2523" actId="478"/>
          <ac:graphicFrameMkLst>
            <pc:docMk/>
            <pc:sldMk cId="2766310428" sldId="282"/>
            <ac:graphicFrameMk id="14" creationId="{C2A42A00-C827-4ED9-96E1-B673EF728455}"/>
          </ac:graphicFrameMkLst>
        </pc:graphicFrameChg>
        <pc:graphicFrameChg chg="del">
          <ac:chgData name="Zoe Marie Hines" userId="6849f81d-dd42-4637-8c1f-7de7f6bcffdc" providerId="ADAL" clId="{06229A46-00EA-47E1-900F-C05F5E05E838}" dt="2020-06-19T04:28:51.081" v="2524" actId="478"/>
          <ac:graphicFrameMkLst>
            <pc:docMk/>
            <pc:sldMk cId="2766310428" sldId="282"/>
            <ac:graphicFrameMk id="17" creationId="{4A5CA273-E291-4230-A387-4A5E02B61752}"/>
          </ac:graphicFrameMkLst>
        </pc:graphicFrameChg>
      </pc:sldChg>
      <pc:sldChg chg="addSp modSp add">
        <pc:chgData name="Zoe Marie Hines" userId="6849f81d-dd42-4637-8c1f-7de7f6bcffdc" providerId="ADAL" clId="{06229A46-00EA-47E1-900F-C05F5E05E838}" dt="2020-06-19T14:56:11.274" v="3779" actId="20577"/>
        <pc:sldMkLst>
          <pc:docMk/>
          <pc:sldMk cId="1740691316" sldId="283"/>
        </pc:sldMkLst>
        <pc:spChg chg="mod">
          <ac:chgData name="Zoe Marie Hines" userId="6849f81d-dd42-4637-8c1f-7de7f6bcffdc" providerId="ADAL" clId="{06229A46-00EA-47E1-900F-C05F5E05E838}" dt="2020-06-19T14:51:20.915" v="3614" actId="20577"/>
          <ac:spMkLst>
            <pc:docMk/>
            <pc:sldMk cId="1740691316" sldId="283"/>
            <ac:spMk id="2" creationId="{7A000D77-57A3-4B8C-967F-0B5F8D542F5C}"/>
          </ac:spMkLst>
        </pc:spChg>
        <pc:spChg chg="mod">
          <ac:chgData name="Zoe Marie Hines" userId="6849f81d-dd42-4637-8c1f-7de7f6bcffdc" providerId="ADAL" clId="{06229A46-00EA-47E1-900F-C05F5E05E838}" dt="2020-06-19T14:55:54.808" v="3775" actId="1035"/>
          <ac:spMkLst>
            <pc:docMk/>
            <pc:sldMk cId="1740691316" sldId="283"/>
            <ac:spMk id="3" creationId="{54C75029-A609-4431-9A75-969ECF6695F8}"/>
          </ac:spMkLst>
        </pc:spChg>
        <pc:spChg chg="add mod">
          <ac:chgData name="Zoe Marie Hines" userId="6849f81d-dd42-4637-8c1f-7de7f6bcffdc" providerId="ADAL" clId="{06229A46-00EA-47E1-900F-C05F5E05E838}" dt="2020-06-19T14:56:11.274" v="3779" actId="20577"/>
          <ac:spMkLst>
            <pc:docMk/>
            <pc:sldMk cId="1740691316" sldId="283"/>
            <ac:spMk id="4" creationId="{5C4D2811-EA4C-4B48-8476-DBA5201488D9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309A8-F747-4CE1-915D-DEC7324168C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53870F-9511-4B3C-A350-EA76B6AA7E8A}">
      <dgm:prSet phldrT="[Text]"/>
      <dgm:spPr/>
      <dgm:t>
        <a:bodyPr/>
        <a:lstStyle/>
        <a:p>
          <a:r>
            <a:rPr lang="en-US" dirty="0"/>
            <a:t>DDL</a:t>
          </a:r>
        </a:p>
      </dgm:t>
    </dgm:pt>
    <dgm:pt modelId="{D0CCD556-9BCA-4EE1-BE73-25C5614BA746}" type="parTrans" cxnId="{CCB72535-9848-4B35-890D-A41665CF17D3}">
      <dgm:prSet/>
      <dgm:spPr/>
      <dgm:t>
        <a:bodyPr/>
        <a:lstStyle/>
        <a:p>
          <a:endParaRPr lang="en-US"/>
        </a:p>
      </dgm:t>
    </dgm:pt>
    <dgm:pt modelId="{FB5EE84E-1C87-45DA-8BA5-49FA7F1D8124}" type="sibTrans" cxnId="{CCB72535-9848-4B35-890D-A41665CF17D3}">
      <dgm:prSet/>
      <dgm:spPr/>
      <dgm:t>
        <a:bodyPr/>
        <a:lstStyle/>
        <a:p>
          <a:endParaRPr lang="en-US"/>
        </a:p>
      </dgm:t>
    </dgm:pt>
    <dgm:pt modelId="{F1DB12A5-2ACC-42D3-80BB-630442AF1E5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CREATE</a:t>
          </a:r>
        </a:p>
      </dgm:t>
    </dgm:pt>
    <dgm:pt modelId="{43DE2B36-2C78-4CBB-A345-073A7D290BC7}" type="parTrans" cxnId="{AC0A7F43-348A-4A6B-BB0D-7A159D607A63}">
      <dgm:prSet/>
      <dgm:spPr/>
      <dgm:t>
        <a:bodyPr/>
        <a:lstStyle/>
        <a:p>
          <a:endParaRPr lang="en-US"/>
        </a:p>
      </dgm:t>
    </dgm:pt>
    <dgm:pt modelId="{08055CA5-4F96-4134-85FA-2189FE95F275}" type="sibTrans" cxnId="{AC0A7F43-348A-4A6B-BB0D-7A159D607A63}">
      <dgm:prSet/>
      <dgm:spPr/>
      <dgm:t>
        <a:bodyPr/>
        <a:lstStyle/>
        <a:p>
          <a:endParaRPr lang="en-US"/>
        </a:p>
      </dgm:t>
    </dgm:pt>
    <dgm:pt modelId="{F4D30976-14D4-4FF9-8FA9-C3C9A0B14025}">
      <dgm:prSet phldrT="[Text]"/>
      <dgm:spPr/>
      <dgm:t>
        <a:bodyPr/>
        <a:lstStyle/>
        <a:p>
          <a:r>
            <a:rPr lang="en-US" dirty="0"/>
            <a:t>ALTER</a:t>
          </a:r>
        </a:p>
      </dgm:t>
    </dgm:pt>
    <dgm:pt modelId="{BD74A50F-E502-47D1-A991-E9C1E1A984E3}" type="parTrans" cxnId="{C8039A0E-9DA4-44C7-8913-233FC4145DFA}">
      <dgm:prSet/>
      <dgm:spPr/>
      <dgm:t>
        <a:bodyPr/>
        <a:lstStyle/>
        <a:p>
          <a:endParaRPr lang="en-US"/>
        </a:p>
      </dgm:t>
    </dgm:pt>
    <dgm:pt modelId="{4F607836-F53C-45E8-8017-35BE8A95231A}" type="sibTrans" cxnId="{C8039A0E-9DA4-44C7-8913-233FC4145DFA}">
      <dgm:prSet/>
      <dgm:spPr/>
      <dgm:t>
        <a:bodyPr/>
        <a:lstStyle/>
        <a:p>
          <a:endParaRPr lang="en-US"/>
        </a:p>
      </dgm:t>
    </dgm:pt>
    <dgm:pt modelId="{845AA931-BE05-4A25-A362-492317E92CEA}">
      <dgm:prSet phldrT="[Text]"/>
      <dgm:spPr/>
      <dgm:t>
        <a:bodyPr/>
        <a:lstStyle/>
        <a:p>
          <a:r>
            <a:rPr lang="en-US" dirty="0"/>
            <a:t>DML</a:t>
          </a:r>
        </a:p>
      </dgm:t>
    </dgm:pt>
    <dgm:pt modelId="{C760F600-D700-460A-97ED-BE7C509DF7F3}" type="parTrans" cxnId="{6A30EBBA-6E47-41D9-A709-40D1BB2FC25C}">
      <dgm:prSet/>
      <dgm:spPr/>
      <dgm:t>
        <a:bodyPr/>
        <a:lstStyle/>
        <a:p>
          <a:endParaRPr lang="en-US"/>
        </a:p>
      </dgm:t>
    </dgm:pt>
    <dgm:pt modelId="{984C5B83-7936-4B37-A8B9-A43C9AC09EB3}" type="sibTrans" cxnId="{6A30EBBA-6E47-41D9-A709-40D1BB2FC25C}">
      <dgm:prSet/>
      <dgm:spPr/>
      <dgm:t>
        <a:bodyPr/>
        <a:lstStyle/>
        <a:p>
          <a:endParaRPr lang="en-US"/>
        </a:p>
      </dgm:t>
    </dgm:pt>
    <dgm:pt modelId="{6EC1A9D2-CCF8-4FFB-A428-F58F62C92652}">
      <dgm:prSet phldrT="[Text]"/>
      <dgm:spPr/>
      <dgm:t>
        <a:bodyPr/>
        <a:lstStyle/>
        <a:p>
          <a:r>
            <a:rPr lang="en-US" dirty="0"/>
            <a:t>SELECT</a:t>
          </a:r>
        </a:p>
      </dgm:t>
    </dgm:pt>
    <dgm:pt modelId="{975F60EF-718A-4B0D-B972-4D9A4D134910}" type="parTrans" cxnId="{7D90F8DB-1E01-468A-A987-BA7240AEFCF9}">
      <dgm:prSet/>
      <dgm:spPr/>
      <dgm:t>
        <a:bodyPr/>
        <a:lstStyle/>
        <a:p>
          <a:endParaRPr lang="en-US"/>
        </a:p>
      </dgm:t>
    </dgm:pt>
    <dgm:pt modelId="{37843CA5-F1DF-487A-8059-BCF7271FA9DF}" type="sibTrans" cxnId="{7D90F8DB-1E01-468A-A987-BA7240AEFCF9}">
      <dgm:prSet/>
      <dgm:spPr/>
      <dgm:t>
        <a:bodyPr/>
        <a:lstStyle/>
        <a:p>
          <a:endParaRPr lang="en-US"/>
        </a:p>
      </dgm:t>
    </dgm:pt>
    <dgm:pt modelId="{FA01B65B-94CC-4AC7-B7BD-E33AAC010B35}">
      <dgm:prSet phldrT="[Text]"/>
      <dgm:spPr/>
      <dgm:t>
        <a:bodyPr/>
        <a:lstStyle/>
        <a:p>
          <a:r>
            <a:rPr lang="en-US" dirty="0"/>
            <a:t>INSERT INTO</a:t>
          </a:r>
        </a:p>
      </dgm:t>
    </dgm:pt>
    <dgm:pt modelId="{C34FD720-9E60-4EAC-BBDF-EEAFD5BCA07F}" type="parTrans" cxnId="{74758D26-4D9E-409B-B85D-B211580378A8}">
      <dgm:prSet/>
      <dgm:spPr/>
      <dgm:t>
        <a:bodyPr/>
        <a:lstStyle/>
        <a:p>
          <a:endParaRPr lang="en-US"/>
        </a:p>
      </dgm:t>
    </dgm:pt>
    <dgm:pt modelId="{2E548EE1-7F72-4D69-A1E0-24F1B6B7C965}" type="sibTrans" cxnId="{74758D26-4D9E-409B-B85D-B211580378A8}">
      <dgm:prSet/>
      <dgm:spPr/>
      <dgm:t>
        <a:bodyPr/>
        <a:lstStyle/>
        <a:p>
          <a:endParaRPr lang="en-US"/>
        </a:p>
      </dgm:t>
    </dgm:pt>
    <dgm:pt modelId="{CC7A6E00-FFC8-41C3-8CC9-30E298F4EA46}">
      <dgm:prSet phldrT="[Text]"/>
      <dgm:spPr/>
      <dgm:t>
        <a:bodyPr/>
        <a:lstStyle/>
        <a:p>
          <a:r>
            <a:rPr lang="en-US" dirty="0"/>
            <a:t>DCL</a:t>
          </a:r>
        </a:p>
      </dgm:t>
    </dgm:pt>
    <dgm:pt modelId="{05B9B091-1EAD-4857-B74E-0CC1DB25DEF5}" type="parTrans" cxnId="{CC91D62E-E30B-4900-85D5-77DA0090C61C}">
      <dgm:prSet/>
      <dgm:spPr/>
      <dgm:t>
        <a:bodyPr/>
        <a:lstStyle/>
        <a:p>
          <a:endParaRPr lang="en-US"/>
        </a:p>
      </dgm:t>
    </dgm:pt>
    <dgm:pt modelId="{40843BC8-FD34-441A-A2FD-22070197CF20}" type="sibTrans" cxnId="{CC91D62E-E30B-4900-85D5-77DA0090C61C}">
      <dgm:prSet/>
      <dgm:spPr/>
      <dgm:t>
        <a:bodyPr/>
        <a:lstStyle/>
        <a:p>
          <a:endParaRPr lang="en-US"/>
        </a:p>
      </dgm:t>
    </dgm:pt>
    <dgm:pt modelId="{480D6C5C-61B3-4D0C-8AE9-30A751C73428}">
      <dgm:prSet phldrT="[Text]"/>
      <dgm:spPr/>
      <dgm:t>
        <a:bodyPr/>
        <a:lstStyle/>
        <a:p>
          <a:r>
            <a:rPr lang="en-US" dirty="0"/>
            <a:t>GRANT</a:t>
          </a:r>
        </a:p>
      </dgm:t>
    </dgm:pt>
    <dgm:pt modelId="{41BCAA9F-B226-4FAE-8CB7-FF25331D9718}" type="parTrans" cxnId="{02B360EE-7383-4F12-9890-17313A850436}">
      <dgm:prSet/>
      <dgm:spPr/>
      <dgm:t>
        <a:bodyPr/>
        <a:lstStyle/>
        <a:p>
          <a:endParaRPr lang="en-US"/>
        </a:p>
      </dgm:t>
    </dgm:pt>
    <dgm:pt modelId="{DE2B388C-AF4D-40A4-AAC1-48D9AF099597}" type="sibTrans" cxnId="{02B360EE-7383-4F12-9890-17313A850436}">
      <dgm:prSet/>
      <dgm:spPr/>
      <dgm:t>
        <a:bodyPr/>
        <a:lstStyle/>
        <a:p>
          <a:endParaRPr lang="en-US"/>
        </a:p>
      </dgm:t>
    </dgm:pt>
    <dgm:pt modelId="{02503265-B805-418A-9455-6287D289152C}">
      <dgm:prSet phldrT="[Text]"/>
      <dgm:spPr/>
      <dgm:t>
        <a:bodyPr/>
        <a:lstStyle/>
        <a:p>
          <a:r>
            <a:rPr lang="en-US" dirty="0"/>
            <a:t>REVOKE</a:t>
          </a:r>
        </a:p>
      </dgm:t>
    </dgm:pt>
    <dgm:pt modelId="{9545A016-CB57-4AB5-BC5F-BE8220ED6EA8}" type="parTrans" cxnId="{A7E24106-D5F3-47FE-8190-04620C9F2B6A}">
      <dgm:prSet/>
      <dgm:spPr/>
      <dgm:t>
        <a:bodyPr/>
        <a:lstStyle/>
        <a:p>
          <a:endParaRPr lang="en-US"/>
        </a:p>
      </dgm:t>
    </dgm:pt>
    <dgm:pt modelId="{92FAFF59-6A47-4119-B92C-449DE4F576B5}" type="sibTrans" cxnId="{A7E24106-D5F3-47FE-8190-04620C9F2B6A}">
      <dgm:prSet/>
      <dgm:spPr/>
      <dgm:t>
        <a:bodyPr/>
        <a:lstStyle/>
        <a:p>
          <a:endParaRPr lang="en-US"/>
        </a:p>
      </dgm:t>
    </dgm:pt>
    <dgm:pt modelId="{6B3833C4-F49B-4076-9CD6-B1145EAFA88E}">
      <dgm:prSet phldrT="[Text]"/>
      <dgm:spPr/>
      <dgm:t>
        <a:bodyPr/>
        <a:lstStyle/>
        <a:p>
          <a:r>
            <a:rPr lang="en-US" dirty="0"/>
            <a:t>DROP</a:t>
          </a:r>
        </a:p>
      </dgm:t>
    </dgm:pt>
    <dgm:pt modelId="{87AA66AA-FC2A-410D-8752-5119682AD663}" type="parTrans" cxnId="{75D6A90E-FBB9-48A0-9DBC-D7A299F25561}">
      <dgm:prSet/>
      <dgm:spPr/>
      <dgm:t>
        <a:bodyPr/>
        <a:lstStyle/>
        <a:p>
          <a:endParaRPr lang="en-US"/>
        </a:p>
      </dgm:t>
    </dgm:pt>
    <dgm:pt modelId="{02C3587D-6C3B-471E-B12C-2368865C02CA}" type="sibTrans" cxnId="{75D6A90E-FBB9-48A0-9DBC-D7A299F25561}">
      <dgm:prSet/>
      <dgm:spPr/>
      <dgm:t>
        <a:bodyPr/>
        <a:lstStyle/>
        <a:p>
          <a:endParaRPr lang="en-US"/>
        </a:p>
      </dgm:t>
    </dgm:pt>
    <dgm:pt modelId="{500BBDF9-84DB-4AA0-95CF-2D357A82115D}">
      <dgm:prSet phldrT="[Text]"/>
      <dgm:spPr/>
      <dgm:t>
        <a:bodyPr/>
        <a:lstStyle/>
        <a:p>
          <a:r>
            <a:rPr lang="en-US" dirty="0"/>
            <a:t>CREATE INDEX</a:t>
          </a:r>
        </a:p>
      </dgm:t>
    </dgm:pt>
    <dgm:pt modelId="{12553D88-EC12-4D57-8104-B7AAF875641E}" type="parTrans" cxnId="{45834B10-165B-4C52-9BEE-C111225B92C2}">
      <dgm:prSet/>
      <dgm:spPr/>
      <dgm:t>
        <a:bodyPr/>
        <a:lstStyle/>
        <a:p>
          <a:endParaRPr lang="en-US"/>
        </a:p>
      </dgm:t>
    </dgm:pt>
    <dgm:pt modelId="{1F461625-B93B-49E1-A30E-CFD12C2A77F8}" type="sibTrans" cxnId="{45834B10-165B-4C52-9BEE-C111225B92C2}">
      <dgm:prSet/>
      <dgm:spPr/>
      <dgm:t>
        <a:bodyPr/>
        <a:lstStyle/>
        <a:p>
          <a:endParaRPr lang="en-US"/>
        </a:p>
      </dgm:t>
    </dgm:pt>
    <dgm:pt modelId="{C1F6295B-A587-482C-B942-810F59CE3E03}">
      <dgm:prSet phldrT="[Text]"/>
      <dgm:spPr/>
      <dgm:t>
        <a:bodyPr/>
        <a:lstStyle/>
        <a:p>
          <a:r>
            <a:rPr lang="en-US" dirty="0"/>
            <a:t>DROP INDEX</a:t>
          </a:r>
        </a:p>
      </dgm:t>
    </dgm:pt>
    <dgm:pt modelId="{B33488BB-E764-4EA3-B510-327A383DA36F}" type="parTrans" cxnId="{CDA5C95C-BAD3-4CC9-AAC2-B8C097B9952E}">
      <dgm:prSet/>
      <dgm:spPr/>
      <dgm:t>
        <a:bodyPr/>
        <a:lstStyle/>
        <a:p>
          <a:endParaRPr lang="en-US"/>
        </a:p>
      </dgm:t>
    </dgm:pt>
    <dgm:pt modelId="{B4D01D6D-05F0-4B4D-8D07-EDE4F17463B3}" type="sibTrans" cxnId="{CDA5C95C-BAD3-4CC9-AAC2-B8C097B9952E}">
      <dgm:prSet/>
      <dgm:spPr/>
      <dgm:t>
        <a:bodyPr/>
        <a:lstStyle/>
        <a:p>
          <a:endParaRPr lang="en-US"/>
        </a:p>
      </dgm:t>
    </dgm:pt>
    <dgm:pt modelId="{940648F6-4CA5-4751-833D-BEE970E63280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23F17C64-B69B-4137-9FBA-80CE979084BF}" type="parTrans" cxnId="{12946BF1-3734-4A73-812E-698C53B20CFE}">
      <dgm:prSet/>
      <dgm:spPr/>
      <dgm:t>
        <a:bodyPr/>
        <a:lstStyle/>
        <a:p>
          <a:endParaRPr lang="en-US"/>
        </a:p>
      </dgm:t>
    </dgm:pt>
    <dgm:pt modelId="{B3A7F8F0-F26C-4CEA-A6BA-04A00728CF81}" type="sibTrans" cxnId="{12946BF1-3734-4A73-812E-698C53B20CFE}">
      <dgm:prSet/>
      <dgm:spPr/>
      <dgm:t>
        <a:bodyPr/>
        <a:lstStyle/>
        <a:p>
          <a:endParaRPr lang="en-US"/>
        </a:p>
      </dgm:t>
    </dgm:pt>
    <dgm:pt modelId="{07436831-9B64-4461-BEC4-9D3017E5B9A8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8ED9DE59-50DD-4169-A751-B8C4576252EA}" type="parTrans" cxnId="{A0D5A7DD-6F25-4948-A800-D6DC5ECEE866}">
      <dgm:prSet/>
      <dgm:spPr/>
      <dgm:t>
        <a:bodyPr/>
        <a:lstStyle/>
        <a:p>
          <a:endParaRPr lang="en-US"/>
        </a:p>
      </dgm:t>
    </dgm:pt>
    <dgm:pt modelId="{951B7BDB-9150-4B70-82B1-951A73C9CFF0}" type="sibTrans" cxnId="{A0D5A7DD-6F25-4948-A800-D6DC5ECEE866}">
      <dgm:prSet/>
      <dgm:spPr/>
      <dgm:t>
        <a:bodyPr/>
        <a:lstStyle/>
        <a:p>
          <a:endParaRPr lang="en-US"/>
        </a:p>
      </dgm:t>
    </dgm:pt>
    <dgm:pt modelId="{460276E9-8C5D-4DCF-BA7A-6FF103FD3323}" type="pres">
      <dgm:prSet presAssocID="{B7F309A8-F747-4CE1-915D-DEC7324168C3}" presName="theList" presStyleCnt="0">
        <dgm:presLayoutVars>
          <dgm:dir/>
          <dgm:animLvl val="lvl"/>
          <dgm:resizeHandles val="exact"/>
        </dgm:presLayoutVars>
      </dgm:prSet>
      <dgm:spPr/>
    </dgm:pt>
    <dgm:pt modelId="{CB143B89-C5D5-4EF2-9604-8388699D1008}" type="pres">
      <dgm:prSet presAssocID="{AE53870F-9511-4B3C-A350-EA76B6AA7E8A}" presName="compNode" presStyleCnt="0"/>
      <dgm:spPr/>
    </dgm:pt>
    <dgm:pt modelId="{E96F3878-EDE5-4DCC-AF7E-AC22D8E7D81C}" type="pres">
      <dgm:prSet presAssocID="{AE53870F-9511-4B3C-A350-EA76B6AA7E8A}" presName="aNode" presStyleLbl="bgShp" presStyleIdx="0" presStyleCnt="3"/>
      <dgm:spPr/>
    </dgm:pt>
    <dgm:pt modelId="{FD953C09-F9CC-43C9-9574-B896BBA52920}" type="pres">
      <dgm:prSet presAssocID="{AE53870F-9511-4B3C-A350-EA76B6AA7E8A}" presName="textNode" presStyleLbl="bgShp" presStyleIdx="0" presStyleCnt="3"/>
      <dgm:spPr/>
    </dgm:pt>
    <dgm:pt modelId="{DC263D44-2133-4DEB-9E4F-7254949A31A6}" type="pres">
      <dgm:prSet presAssocID="{AE53870F-9511-4B3C-A350-EA76B6AA7E8A}" presName="compChildNode" presStyleCnt="0"/>
      <dgm:spPr/>
    </dgm:pt>
    <dgm:pt modelId="{5AEEBD6E-36AA-4B2F-8F70-966A8CAF02C7}" type="pres">
      <dgm:prSet presAssocID="{AE53870F-9511-4B3C-A350-EA76B6AA7E8A}" presName="theInnerList" presStyleCnt="0"/>
      <dgm:spPr/>
    </dgm:pt>
    <dgm:pt modelId="{E6EDED7D-1B87-4C34-9B19-3684F6CB19A2}" type="pres">
      <dgm:prSet presAssocID="{F1DB12A5-2ACC-42D3-80BB-630442AF1E58}" presName="childNode" presStyleLbl="node1" presStyleIdx="0" presStyleCnt="11">
        <dgm:presLayoutVars>
          <dgm:bulletEnabled val="1"/>
        </dgm:presLayoutVars>
      </dgm:prSet>
      <dgm:spPr/>
    </dgm:pt>
    <dgm:pt modelId="{838A2E15-E24D-48C0-ADAD-89EDD6A2CF6C}" type="pres">
      <dgm:prSet presAssocID="{F1DB12A5-2ACC-42D3-80BB-630442AF1E58}" presName="aSpace2" presStyleCnt="0"/>
      <dgm:spPr/>
    </dgm:pt>
    <dgm:pt modelId="{A6758AB1-4E3C-4804-85CF-FA4AE99F0EC4}" type="pres">
      <dgm:prSet presAssocID="{F4D30976-14D4-4FF9-8FA9-C3C9A0B14025}" presName="childNode" presStyleLbl="node1" presStyleIdx="1" presStyleCnt="11">
        <dgm:presLayoutVars>
          <dgm:bulletEnabled val="1"/>
        </dgm:presLayoutVars>
      </dgm:prSet>
      <dgm:spPr/>
    </dgm:pt>
    <dgm:pt modelId="{BE534623-9098-4DB2-95A8-0D06F51E1CC7}" type="pres">
      <dgm:prSet presAssocID="{F4D30976-14D4-4FF9-8FA9-C3C9A0B14025}" presName="aSpace2" presStyleCnt="0"/>
      <dgm:spPr/>
    </dgm:pt>
    <dgm:pt modelId="{BB70C196-6B02-42BB-8479-C9FCB56AE8A0}" type="pres">
      <dgm:prSet presAssocID="{6B3833C4-F49B-4076-9CD6-B1145EAFA88E}" presName="childNode" presStyleLbl="node1" presStyleIdx="2" presStyleCnt="11">
        <dgm:presLayoutVars>
          <dgm:bulletEnabled val="1"/>
        </dgm:presLayoutVars>
      </dgm:prSet>
      <dgm:spPr/>
    </dgm:pt>
    <dgm:pt modelId="{C8879126-F123-42C7-A594-E973A4A32093}" type="pres">
      <dgm:prSet presAssocID="{6B3833C4-F49B-4076-9CD6-B1145EAFA88E}" presName="aSpace2" presStyleCnt="0"/>
      <dgm:spPr/>
    </dgm:pt>
    <dgm:pt modelId="{29C5A7A6-FF66-48F8-88E9-39235EFC9E97}" type="pres">
      <dgm:prSet presAssocID="{500BBDF9-84DB-4AA0-95CF-2D357A82115D}" presName="childNode" presStyleLbl="node1" presStyleIdx="3" presStyleCnt="11">
        <dgm:presLayoutVars>
          <dgm:bulletEnabled val="1"/>
        </dgm:presLayoutVars>
      </dgm:prSet>
      <dgm:spPr/>
    </dgm:pt>
    <dgm:pt modelId="{51CE7278-A597-4539-9499-9187F794DFD6}" type="pres">
      <dgm:prSet presAssocID="{500BBDF9-84DB-4AA0-95CF-2D357A82115D}" presName="aSpace2" presStyleCnt="0"/>
      <dgm:spPr/>
    </dgm:pt>
    <dgm:pt modelId="{D9546BB8-0A79-40DB-840C-69713AD0A783}" type="pres">
      <dgm:prSet presAssocID="{C1F6295B-A587-482C-B942-810F59CE3E03}" presName="childNode" presStyleLbl="node1" presStyleIdx="4" presStyleCnt="11">
        <dgm:presLayoutVars>
          <dgm:bulletEnabled val="1"/>
        </dgm:presLayoutVars>
      </dgm:prSet>
      <dgm:spPr/>
    </dgm:pt>
    <dgm:pt modelId="{A63D08B3-49E1-4E9A-AF59-537F65011D20}" type="pres">
      <dgm:prSet presAssocID="{AE53870F-9511-4B3C-A350-EA76B6AA7E8A}" presName="aSpace" presStyleCnt="0"/>
      <dgm:spPr/>
    </dgm:pt>
    <dgm:pt modelId="{0DD76501-AEF6-4047-866C-127F879505F7}" type="pres">
      <dgm:prSet presAssocID="{845AA931-BE05-4A25-A362-492317E92CEA}" presName="compNode" presStyleCnt="0"/>
      <dgm:spPr/>
    </dgm:pt>
    <dgm:pt modelId="{DAB678AA-8681-4F52-8401-481D8DDF3D06}" type="pres">
      <dgm:prSet presAssocID="{845AA931-BE05-4A25-A362-492317E92CEA}" presName="aNode" presStyleLbl="bgShp" presStyleIdx="1" presStyleCnt="3"/>
      <dgm:spPr/>
    </dgm:pt>
    <dgm:pt modelId="{E5094843-BE94-49BF-BAEA-9963D37C2D1A}" type="pres">
      <dgm:prSet presAssocID="{845AA931-BE05-4A25-A362-492317E92CEA}" presName="textNode" presStyleLbl="bgShp" presStyleIdx="1" presStyleCnt="3"/>
      <dgm:spPr/>
    </dgm:pt>
    <dgm:pt modelId="{CE03E145-21AC-4AD8-8FE8-69BCE42BF006}" type="pres">
      <dgm:prSet presAssocID="{845AA931-BE05-4A25-A362-492317E92CEA}" presName="compChildNode" presStyleCnt="0"/>
      <dgm:spPr/>
    </dgm:pt>
    <dgm:pt modelId="{B774D64C-FBC8-4375-94B6-9B1B69132C93}" type="pres">
      <dgm:prSet presAssocID="{845AA931-BE05-4A25-A362-492317E92CEA}" presName="theInnerList" presStyleCnt="0"/>
      <dgm:spPr/>
    </dgm:pt>
    <dgm:pt modelId="{EE2CBFA4-0AEA-492B-A181-37B5C517FEE0}" type="pres">
      <dgm:prSet presAssocID="{6EC1A9D2-CCF8-4FFB-A428-F58F62C92652}" presName="childNode" presStyleLbl="node1" presStyleIdx="5" presStyleCnt="11">
        <dgm:presLayoutVars>
          <dgm:bulletEnabled val="1"/>
        </dgm:presLayoutVars>
      </dgm:prSet>
      <dgm:spPr/>
    </dgm:pt>
    <dgm:pt modelId="{53402F81-5F14-4258-83FE-D4CFC03A45A9}" type="pres">
      <dgm:prSet presAssocID="{6EC1A9D2-CCF8-4FFB-A428-F58F62C92652}" presName="aSpace2" presStyleCnt="0"/>
      <dgm:spPr/>
    </dgm:pt>
    <dgm:pt modelId="{2554F20B-D08C-43CF-AF77-7A120B5C85DB}" type="pres">
      <dgm:prSet presAssocID="{FA01B65B-94CC-4AC7-B7BD-E33AAC010B35}" presName="childNode" presStyleLbl="node1" presStyleIdx="6" presStyleCnt="11">
        <dgm:presLayoutVars>
          <dgm:bulletEnabled val="1"/>
        </dgm:presLayoutVars>
      </dgm:prSet>
      <dgm:spPr/>
    </dgm:pt>
    <dgm:pt modelId="{7F1907CF-B89F-48BE-8D1D-5BE847277B3C}" type="pres">
      <dgm:prSet presAssocID="{FA01B65B-94CC-4AC7-B7BD-E33AAC010B35}" presName="aSpace2" presStyleCnt="0"/>
      <dgm:spPr/>
    </dgm:pt>
    <dgm:pt modelId="{0FFB0AF0-3B17-47D2-8E25-4D297F645E9C}" type="pres">
      <dgm:prSet presAssocID="{940648F6-4CA5-4751-833D-BEE970E63280}" presName="childNode" presStyleLbl="node1" presStyleIdx="7" presStyleCnt="11">
        <dgm:presLayoutVars>
          <dgm:bulletEnabled val="1"/>
        </dgm:presLayoutVars>
      </dgm:prSet>
      <dgm:spPr/>
    </dgm:pt>
    <dgm:pt modelId="{4B5A8FC6-39B0-448D-BC0D-9485A9DD1A8E}" type="pres">
      <dgm:prSet presAssocID="{940648F6-4CA5-4751-833D-BEE970E63280}" presName="aSpace2" presStyleCnt="0"/>
      <dgm:spPr/>
    </dgm:pt>
    <dgm:pt modelId="{DD0F8A56-95A0-4CE5-818C-149F46658789}" type="pres">
      <dgm:prSet presAssocID="{07436831-9B64-4461-BEC4-9D3017E5B9A8}" presName="childNode" presStyleLbl="node1" presStyleIdx="8" presStyleCnt="11">
        <dgm:presLayoutVars>
          <dgm:bulletEnabled val="1"/>
        </dgm:presLayoutVars>
      </dgm:prSet>
      <dgm:spPr/>
    </dgm:pt>
    <dgm:pt modelId="{9987DFA9-90CC-4ACD-96AD-DAA9F11FEDB7}" type="pres">
      <dgm:prSet presAssocID="{845AA931-BE05-4A25-A362-492317E92CEA}" presName="aSpace" presStyleCnt="0"/>
      <dgm:spPr/>
    </dgm:pt>
    <dgm:pt modelId="{48EA41C9-0D10-4917-88EE-523B68B637D8}" type="pres">
      <dgm:prSet presAssocID="{CC7A6E00-FFC8-41C3-8CC9-30E298F4EA46}" presName="compNode" presStyleCnt="0"/>
      <dgm:spPr/>
    </dgm:pt>
    <dgm:pt modelId="{90C87E88-188D-4E40-BF72-945AE24659BF}" type="pres">
      <dgm:prSet presAssocID="{CC7A6E00-FFC8-41C3-8CC9-30E298F4EA46}" presName="aNode" presStyleLbl="bgShp" presStyleIdx="2" presStyleCnt="3"/>
      <dgm:spPr/>
    </dgm:pt>
    <dgm:pt modelId="{E7097DEB-BCFE-4F9D-A714-0EC71F64D1FD}" type="pres">
      <dgm:prSet presAssocID="{CC7A6E00-FFC8-41C3-8CC9-30E298F4EA46}" presName="textNode" presStyleLbl="bgShp" presStyleIdx="2" presStyleCnt="3"/>
      <dgm:spPr/>
    </dgm:pt>
    <dgm:pt modelId="{EC0C10D8-80CE-42F7-9A96-E81753DE0E24}" type="pres">
      <dgm:prSet presAssocID="{CC7A6E00-FFC8-41C3-8CC9-30E298F4EA46}" presName="compChildNode" presStyleCnt="0"/>
      <dgm:spPr/>
    </dgm:pt>
    <dgm:pt modelId="{D6F0C66F-BC45-4736-A472-124EB4C530B8}" type="pres">
      <dgm:prSet presAssocID="{CC7A6E00-FFC8-41C3-8CC9-30E298F4EA46}" presName="theInnerList" presStyleCnt="0"/>
      <dgm:spPr/>
    </dgm:pt>
    <dgm:pt modelId="{A1222D8D-3DCE-44D0-BBF1-57C89FD744CF}" type="pres">
      <dgm:prSet presAssocID="{480D6C5C-61B3-4D0C-8AE9-30A751C73428}" presName="childNode" presStyleLbl="node1" presStyleIdx="9" presStyleCnt="11">
        <dgm:presLayoutVars>
          <dgm:bulletEnabled val="1"/>
        </dgm:presLayoutVars>
      </dgm:prSet>
      <dgm:spPr/>
    </dgm:pt>
    <dgm:pt modelId="{FA7E9E2B-0B72-448E-B16E-4DA1198E0AA8}" type="pres">
      <dgm:prSet presAssocID="{480D6C5C-61B3-4D0C-8AE9-30A751C73428}" presName="aSpace2" presStyleCnt="0"/>
      <dgm:spPr/>
    </dgm:pt>
    <dgm:pt modelId="{A055E01E-4096-4CF8-BFEA-C5E5D6EA2C61}" type="pres">
      <dgm:prSet presAssocID="{02503265-B805-418A-9455-6287D289152C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B50A2903-66FF-49A2-A2CF-FA271164901B}" type="presOf" srcId="{6EC1A9D2-CCF8-4FFB-A428-F58F62C92652}" destId="{EE2CBFA4-0AEA-492B-A181-37B5C517FEE0}" srcOrd="0" destOrd="0" presId="urn:microsoft.com/office/officeart/2005/8/layout/lProcess2"/>
    <dgm:cxn modelId="{A7E24106-D5F3-47FE-8190-04620C9F2B6A}" srcId="{CC7A6E00-FFC8-41C3-8CC9-30E298F4EA46}" destId="{02503265-B805-418A-9455-6287D289152C}" srcOrd="1" destOrd="0" parTransId="{9545A016-CB57-4AB5-BC5F-BE8220ED6EA8}" sibTransId="{92FAFF59-6A47-4119-B92C-449DE4F576B5}"/>
    <dgm:cxn modelId="{C8039A0E-9DA4-44C7-8913-233FC4145DFA}" srcId="{AE53870F-9511-4B3C-A350-EA76B6AA7E8A}" destId="{F4D30976-14D4-4FF9-8FA9-C3C9A0B14025}" srcOrd="1" destOrd="0" parTransId="{BD74A50F-E502-47D1-A991-E9C1E1A984E3}" sibTransId="{4F607836-F53C-45E8-8017-35BE8A95231A}"/>
    <dgm:cxn modelId="{75D6A90E-FBB9-48A0-9DBC-D7A299F25561}" srcId="{AE53870F-9511-4B3C-A350-EA76B6AA7E8A}" destId="{6B3833C4-F49B-4076-9CD6-B1145EAFA88E}" srcOrd="2" destOrd="0" parTransId="{87AA66AA-FC2A-410D-8752-5119682AD663}" sibTransId="{02C3587D-6C3B-471E-B12C-2368865C02CA}"/>
    <dgm:cxn modelId="{45834B10-165B-4C52-9BEE-C111225B92C2}" srcId="{AE53870F-9511-4B3C-A350-EA76B6AA7E8A}" destId="{500BBDF9-84DB-4AA0-95CF-2D357A82115D}" srcOrd="3" destOrd="0" parTransId="{12553D88-EC12-4D57-8104-B7AAF875641E}" sibTransId="{1F461625-B93B-49E1-A30E-CFD12C2A77F8}"/>
    <dgm:cxn modelId="{C8FECA23-56ED-4EB1-BBA5-AF64592A661C}" type="presOf" srcId="{CC7A6E00-FFC8-41C3-8CC9-30E298F4EA46}" destId="{E7097DEB-BCFE-4F9D-A714-0EC71F64D1FD}" srcOrd="1" destOrd="0" presId="urn:microsoft.com/office/officeart/2005/8/layout/lProcess2"/>
    <dgm:cxn modelId="{74758D26-4D9E-409B-B85D-B211580378A8}" srcId="{845AA931-BE05-4A25-A362-492317E92CEA}" destId="{FA01B65B-94CC-4AC7-B7BD-E33AAC010B35}" srcOrd="1" destOrd="0" parTransId="{C34FD720-9E60-4EAC-BBDF-EEAFD5BCA07F}" sibTransId="{2E548EE1-7F72-4D69-A1E0-24F1B6B7C965}"/>
    <dgm:cxn modelId="{BE44C828-4347-4CF2-839C-C5EC61E4ACB0}" type="presOf" srcId="{940648F6-4CA5-4751-833D-BEE970E63280}" destId="{0FFB0AF0-3B17-47D2-8E25-4D297F645E9C}" srcOrd="0" destOrd="0" presId="urn:microsoft.com/office/officeart/2005/8/layout/lProcess2"/>
    <dgm:cxn modelId="{61B2CA2B-C36C-4A5B-8170-CFA071E0DC65}" type="presOf" srcId="{AE53870F-9511-4B3C-A350-EA76B6AA7E8A}" destId="{FD953C09-F9CC-43C9-9574-B896BBA52920}" srcOrd="1" destOrd="0" presId="urn:microsoft.com/office/officeart/2005/8/layout/lProcess2"/>
    <dgm:cxn modelId="{CC91D62E-E30B-4900-85D5-77DA0090C61C}" srcId="{B7F309A8-F747-4CE1-915D-DEC7324168C3}" destId="{CC7A6E00-FFC8-41C3-8CC9-30E298F4EA46}" srcOrd="2" destOrd="0" parTransId="{05B9B091-1EAD-4857-B74E-0CC1DB25DEF5}" sibTransId="{40843BC8-FD34-441A-A2FD-22070197CF20}"/>
    <dgm:cxn modelId="{CCB72535-9848-4B35-890D-A41665CF17D3}" srcId="{B7F309A8-F747-4CE1-915D-DEC7324168C3}" destId="{AE53870F-9511-4B3C-A350-EA76B6AA7E8A}" srcOrd="0" destOrd="0" parTransId="{D0CCD556-9BCA-4EE1-BE73-25C5614BA746}" sibTransId="{FB5EE84E-1C87-45DA-8BA5-49FA7F1D8124}"/>
    <dgm:cxn modelId="{01FED539-F2D7-4999-8CE1-A935F6B3A512}" type="presOf" srcId="{845AA931-BE05-4A25-A362-492317E92CEA}" destId="{DAB678AA-8681-4F52-8401-481D8DDF3D06}" srcOrd="0" destOrd="0" presId="urn:microsoft.com/office/officeart/2005/8/layout/lProcess2"/>
    <dgm:cxn modelId="{CDA5C95C-BAD3-4CC9-AAC2-B8C097B9952E}" srcId="{AE53870F-9511-4B3C-A350-EA76B6AA7E8A}" destId="{C1F6295B-A587-482C-B942-810F59CE3E03}" srcOrd="4" destOrd="0" parTransId="{B33488BB-E764-4EA3-B510-327A383DA36F}" sibTransId="{B4D01D6D-05F0-4B4D-8D07-EDE4F17463B3}"/>
    <dgm:cxn modelId="{B073C25D-C993-4AC4-AE51-3E8726EF2D93}" type="presOf" srcId="{07436831-9B64-4461-BEC4-9D3017E5B9A8}" destId="{DD0F8A56-95A0-4CE5-818C-149F46658789}" srcOrd="0" destOrd="0" presId="urn:microsoft.com/office/officeart/2005/8/layout/lProcess2"/>
    <dgm:cxn modelId="{AC0A7F43-348A-4A6B-BB0D-7A159D607A63}" srcId="{AE53870F-9511-4B3C-A350-EA76B6AA7E8A}" destId="{F1DB12A5-2ACC-42D3-80BB-630442AF1E58}" srcOrd="0" destOrd="0" parTransId="{43DE2B36-2C78-4CBB-A345-073A7D290BC7}" sibTransId="{08055CA5-4F96-4134-85FA-2189FE95F275}"/>
    <dgm:cxn modelId="{AF0E7349-456F-4D18-B17B-9F00EF6C4C49}" type="presOf" srcId="{F1DB12A5-2ACC-42D3-80BB-630442AF1E58}" destId="{E6EDED7D-1B87-4C34-9B19-3684F6CB19A2}" srcOrd="0" destOrd="0" presId="urn:microsoft.com/office/officeart/2005/8/layout/lProcess2"/>
    <dgm:cxn modelId="{497CCA70-5864-4CAC-90A4-85495BC47B8B}" type="presOf" srcId="{480D6C5C-61B3-4D0C-8AE9-30A751C73428}" destId="{A1222D8D-3DCE-44D0-BBF1-57C89FD744CF}" srcOrd="0" destOrd="0" presId="urn:microsoft.com/office/officeart/2005/8/layout/lProcess2"/>
    <dgm:cxn modelId="{12A55F71-1822-4EA0-BB92-B5B034785E1A}" type="presOf" srcId="{AE53870F-9511-4B3C-A350-EA76B6AA7E8A}" destId="{E96F3878-EDE5-4DCC-AF7E-AC22D8E7D81C}" srcOrd="0" destOrd="0" presId="urn:microsoft.com/office/officeart/2005/8/layout/lProcess2"/>
    <dgm:cxn modelId="{E30EC055-3D68-4EAC-9D4E-FFC18736A1E4}" type="presOf" srcId="{CC7A6E00-FFC8-41C3-8CC9-30E298F4EA46}" destId="{90C87E88-188D-4E40-BF72-945AE24659BF}" srcOrd="0" destOrd="0" presId="urn:microsoft.com/office/officeart/2005/8/layout/lProcess2"/>
    <dgm:cxn modelId="{95D94A77-7A6B-415B-944D-3692D2E37168}" type="presOf" srcId="{F4D30976-14D4-4FF9-8FA9-C3C9A0B14025}" destId="{A6758AB1-4E3C-4804-85CF-FA4AE99F0EC4}" srcOrd="0" destOrd="0" presId="urn:microsoft.com/office/officeart/2005/8/layout/lProcess2"/>
    <dgm:cxn modelId="{5C8BA55A-B290-4D72-B898-4C8BB6652D8C}" type="presOf" srcId="{500BBDF9-84DB-4AA0-95CF-2D357A82115D}" destId="{29C5A7A6-FF66-48F8-88E9-39235EFC9E97}" srcOrd="0" destOrd="0" presId="urn:microsoft.com/office/officeart/2005/8/layout/lProcess2"/>
    <dgm:cxn modelId="{F963157F-0F7F-4252-8EDD-FC4D05B192B1}" type="presOf" srcId="{845AA931-BE05-4A25-A362-492317E92CEA}" destId="{E5094843-BE94-49BF-BAEA-9963D37C2D1A}" srcOrd="1" destOrd="0" presId="urn:microsoft.com/office/officeart/2005/8/layout/lProcess2"/>
    <dgm:cxn modelId="{7DEC558D-52C1-4FE4-A8B5-A3680D8ECD90}" type="presOf" srcId="{6B3833C4-F49B-4076-9CD6-B1145EAFA88E}" destId="{BB70C196-6B02-42BB-8479-C9FCB56AE8A0}" srcOrd="0" destOrd="0" presId="urn:microsoft.com/office/officeart/2005/8/layout/lProcess2"/>
    <dgm:cxn modelId="{D0F98F9A-2937-437F-8D26-08799797438C}" type="presOf" srcId="{C1F6295B-A587-482C-B942-810F59CE3E03}" destId="{D9546BB8-0A79-40DB-840C-69713AD0A783}" srcOrd="0" destOrd="0" presId="urn:microsoft.com/office/officeart/2005/8/layout/lProcess2"/>
    <dgm:cxn modelId="{EEA5D3A1-F8B2-4F62-B3D6-62A282820ACD}" type="presOf" srcId="{B7F309A8-F747-4CE1-915D-DEC7324168C3}" destId="{460276E9-8C5D-4DCF-BA7A-6FF103FD3323}" srcOrd="0" destOrd="0" presId="urn:microsoft.com/office/officeart/2005/8/layout/lProcess2"/>
    <dgm:cxn modelId="{42A489A4-603E-4B13-80BE-61E6378A4DD7}" type="presOf" srcId="{02503265-B805-418A-9455-6287D289152C}" destId="{A055E01E-4096-4CF8-BFEA-C5E5D6EA2C61}" srcOrd="0" destOrd="0" presId="urn:microsoft.com/office/officeart/2005/8/layout/lProcess2"/>
    <dgm:cxn modelId="{6A30EBBA-6E47-41D9-A709-40D1BB2FC25C}" srcId="{B7F309A8-F747-4CE1-915D-DEC7324168C3}" destId="{845AA931-BE05-4A25-A362-492317E92CEA}" srcOrd="1" destOrd="0" parTransId="{C760F600-D700-460A-97ED-BE7C509DF7F3}" sibTransId="{984C5B83-7936-4B37-A8B9-A43C9AC09EB3}"/>
    <dgm:cxn modelId="{7D90F8DB-1E01-468A-A987-BA7240AEFCF9}" srcId="{845AA931-BE05-4A25-A362-492317E92CEA}" destId="{6EC1A9D2-CCF8-4FFB-A428-F58F62C92652}" srcOrd="0" destOrd="0" parTransId="{975F60EF-718A-4B0D-B972-4D9A4D134910}" sibTransId="{37843CA5-F1DF-487A-8059-BCF7271FA9DF}"/>
    <dgm:cxn modelId="{A0D5A7DD-6F25-4948-A800-D6DC5ECEE866}" srcId="{845AA931-BE05-4A25-A362-492317E92CEA}" destId="{07436831-9B64-4461-BEC4-9D3017E5B9A8}" srcOrd="3" destOrd="0" parTransId="{8ED9DE59-50DD-4169-A751-B8C4576252EA}" sibTransId="{951B7BDB-9150-4B70-82B1-951A73C9CFF0}"/>
    <dgm:cxn modelId="{02B360EE-7383-4F12-9890-17313A850436}" srcId="{CC7A6E00-FFC8-41C3-8CC9-30E298F4EA46}" destId="{480D6C5C-61B3-4D0C-8AE9-30A751C73428}" srcOrd="0" destOrd="0" parTransId="{41BCAA9F-B226-4FAE-8CB7-FF25331D9718}" sibTransId="{DE2B388C-AF4D-40A4-AAC1-48D9AF099597}"/>
    <dgm:cxn modelId="{CF8879F0-B88A-4D75-B193-524999BC4A21}" type="presOf" srcId="{FA01B65B-94CC-4AC7-B7BD-E33AAC010B35}" destId="{2554F20B-D08C-43CF-AF77-7A120B5C85DB}" srcOrd="0" destOrd="0" presId="urn:microsoft.com/office/officeart/2005/8/layout/lProcess2"/>
    <dgm:cxn modelId="{12946BF1-3734-4A73-812E-698C53B20CFE}" srcId="{845AA931-BE05-4A25-A362-492317E92CEA}" destId="{940648F6-4CA5-4751-833D-BEE970E63280}" srcOrd="2" destOrd="0" parTransId="{23F17C64-B69B-4137-9FBA-80CE979084BF}" sibTransId="{B3A7F8F0-F26C-4CEA-A6BA-04A00728CF81}"/>
    <dgm:cxn modelId="{68B4CC6A-D2A9-4A51-BA08-4EEE1E996A64}" type="presParOf" srcId="{460276E9-8C5D-4DCF-BA7A-6FF103FD3323}" destId="{CB143B89-C5D5-4EF2-9604-8388699D1008}" srcOrd="0" destOrd="0" presId="urn:microsoft.com/office/officeart/2005/8/layout/lProcess2"/>
    <dgm:cxn modelId="{62D396F8-EA2D-4166-835F-326EDA842ADF}" type="presParOf" srcId="{CB143B89-C5D5-4EF2-9604-8388699D1008}" destId="{E96F3878-EDE5-4DCC-AF7E-AC22D8E7D81C}" srcOrd="0" destOrd="0" presId="urn:microsoft.com/office/officeart/2005/8/layout/lProcess2"/>
    <dgm:cxn modelId="{BE4DA1E5-0929-4435-9D1C-2BC300F17B67}" type="presParOf" srcId="{CB143B89-C5D5-4EF2-9604-8388699D1008}" destId="{FD953C09-F9CC-43C9-9574-B896BBA52920}" srcOrd="1" destOrd="0" presId="urn:microsoft.com/office/officeart/2005/8/layout/lProcess2"/>
    <dgm:cxn modelId="{DF24E9F1-5A17-4019-89E1-BBDCC7128981}" type="presParOf" srcId="{CB143B89-C5D5-4EF2-9604-8388699D1008}" destId="{DC263D44-2133-4DEB-9E4F-7254949A31A6}" srcOrd="2" destOrd="0" presId="urn:microsoft.com/office/officeart/2005/8/layout/lProcess2"/>
    <dgm:cxn modelId="{4C162585-39F5-4922-8E11-74F05D2D1010}" type="presParOf" srcId="{DC263D44-2133-4DEB-9E4F-7254949A31A6}" destId="{5AEEBD6E-36AA-4B2F-8F70-966A8CAF02C7}" srcOrd="0" destOrd="0" presId="urn:microsoft.com/office/officeart/2005/8/layout/lProcess2"/>
    <dgm:cxn modelId="{B52516B9-AA86-4336-BF0E-501E07509A77}" type="presParOf" srcId="{5AEEBD6E-36AA-4B2F-8F70-966A8CAF02C7}" destId="{E6EDED7D-1B87-4C34-9B19-3684F6CB19A2}" srcOrd="0" destOrd="0" presId="urn:microsoft.com/office/officeart/2005/8/layout/lProcess2"/>
    <dgm:cxn modelId="{88E67C92-E661-468F-B8AC-82CB423CBBD3}" type="presParOf" srcId="{5AEEBD6E-36AA-4B2F-8F70-966A8CAF02C7}" destId="{838A2E15-E24D-48C0-ADAD-89EDD6A2CF6C}" srcOrd="1" destOrd="0" presId="urn:microsoft.com/office/officeart/2005/8/layout/lProcess2"/>
    <dgm:cxn modelId="{11F26B0A-328B-4390-989F-8991FA7D8658}" type="presParOf" srcId="{5AEEBD6E-36AA-4B2F-8F70-966A8CAF02C7}" destId="{A6758AB1-4E3C-4804-85CF-FA4AE99F0EC4}" srcOrd="2" destOrd="0" presId="urn:microsoft.com/office/officeart/2005/8/layout/lProcess2"/>
    <dgm:cxn modelId="{5936A18C-B133-4CAB-ACDA-23F73929F0BB}" type="presParOf" srcId="{5AEEBD6E-36AA-4B2F-8F70-966A8CAF02C7}" destId="{BE534623-9098-4DB2-95A8-0D06F51E1CC7}" srcOrd="3" destOrd="0" presId="urn:microsoft.com/office/officeart/2005/8/layout/lProcess2"/>
    <dgm:cxn modelId="{CC629883-84C2-48D2-B293-0DDFC25D13A5}" type="presParOf" srcId="{5AEEBD6E-36AA-4B2F-8F70-966A8CAF02C7}" destId="{BB70C196-6B02-42BB-8479-C9FCB56AE8A0}" srcOrd="4" destOrd="0" presId="urn:microsoft.com/office/officeart/2005/8/layout/lProcess2"/>
    <dgm:cxn modelId="{A61864F3-9247-4E0B-9719-39033A4C93C6}" type="presParOf" srcId="{5AEEBD6E-36AA-4B2F-8F70-966A8CAF02C7}" destId="{C8879126-F123-42C7-A594-E973A4A32093}" srcOrd="5" destOrd="0" presId="urn:microsoft.com/office/officeart/2005/8/layout/lProcess2"/>
    <dgm:cxn modelId="{B35CD5C7-0865-4E54-BD61-6A43320DDCD7}" type="presParOf" srcId="{5AEEBD6E-36AA-4B2F-8F70-966A8CAF02C7}" destId="{29C5A7A6-FF66-48F8-88E9-39235EFC9E97}" srcOrd="6" destOrd="0" presId="urn:microsoft.com/office/officeart/2005/8/layout/lProcess2"/>
    <dgm:cxn modelId="{ECAF2809-E5C7-4218-AF80-66B7F8FDA5DF}" type="presParOf" srcId="{5AEEBD6E-36AA-4B2F-8F70-966A8CAF02C7}" destId="{51CE7278-A597-4539-9499-9187F794DFD6}" srcOrd="7" destOrd="0" presId="urn:microsoft.com/office/officeart/2005/8/layout/lProcess2"/>
    <dgm:cxn modelId="{9D89AA8D-BC1E-455F-89CA-076CF88DC72E}" type="presParOf" srcId="{5AEEBD6E-36AA-4B2F-8F70-966A8CAF02C7}" destId="{D9546BB8-0A79-40DB-840C-69713AD0A783}" srcOrd="8" destOrd="0" presId="urn:microsoft.com/office/officeart/2005/8/layout/lProcess2"/>
    <dgm:cxn modelId="{AD4C2154-D771-4B44-886F-F4CAE8493ABA}" type="presParOf" srcId="{460276E9-8C5D-4DCF-BA7A-6FF103FD3323}" destId="{A63D08B3-49E1-4E9A-AF59-537F65011D20}" srcOrd="1" destOrd="0" presId="urn:microsoft.com/office/officeart/2005/8/layout/lProcess2"/>
    <dgm:cxn modelId="{D9B67759-BBAB-46DA-9165-5C272F3ED4C5}" type="presParOf" srcId="{460276E9-8C5D-4DCF-BA7A-6FF103FD3323}" destId="{0DD76501-AEF6-4047-866C-127F879505F7}" srcOrd="2" destOrd="0" presId="urn:microsoft.com/office/officeart/2005/8/layout/lProcess2"/>
    <dgm:cxn modelId="{43CF8C30-7078-4AE4-9D4D-0716DE4D6937}" type="presParOf" srcId="{0DD76501-AEF6-4047-866C-127F879505F7}" destId="{DAB678AA-8681-4F52-8401-481D8DDF3D06}" srcOrd="0" destOrd="0" presId="urn:microsoft.com/office/officeart/2005/8/layout/lProcess2"/>
    <dgm:cxn modelId="{93F6C8B9-262C-4BFD-8BFA-75DB6EFA0E8F}" type="presParOf" srcId="{0DD76501-AEF6-4047-866C-127F879505F7}" destId="{E5094843-BE94-49BF-BAEA-9963D37C2D1A}" srcOrd="1" destOrd="0" presId="urn:microsoft.com/office/officeart/2005/8/layout/lProcess2"/>
    <dgm:cxn modelId="{AB25DD91-5092-4795-BC32-65655E41B653}" type="presParOf" srcId="{0DD76501-AEF6-4047-866C-127F879505F7}" destId="{CE03E145-21AC-4AD8-8FE8-69BCE42BF006}" srcOrd="2" destOrd="0" presId="urn:microsoft.com/office/officeart/2005/8/layout/lProcess2"/>
    <dgm:cxn modelId="{F10335EA-B568-4F94-9D0C-E4912A4D6E2C}" type="presParOf" srcId="{CE03E145-21AC-4AD8-8FE8-69BCE42BF006}" destId="{B774D64C-FBC8-4375-94B6-9B1B69132C93}" srcOrd="0" destOrd="0" presId="urn:microsoft.com/office/officeart/2005/8/layout/lProcess2"/>
    <dgm:cxn modelId="{905B6614-208F-4A8F-9D87-74D677D7A0A6}" type="presParOf" srcId="{B774D64C-FBC8-4375-94B6-9B1B69132C93}" destId="{EE2CBFA4-0AEA-492B-A181-37B5C517FEE0}" srcOrd="0" destOrd="0" presId="urn:microsoft.com/office/officeart/2005/8/layout/lProcess2"/>
    <dgm:cxn modelId="{BDB1BA9E-3060-420B-8EE8-98A04060BEC3}" type="presParOf" srcId="{B774D64C-FBC8-4375-94B6-9B1B69132C93}" destId="{53402F81-5F14-4258-83FE-D4CFC03A45A9}" srcOrd="1" destOrd="0" presId="urn:microsoft.com/office/officeart/2005/8/layout/lProcess2"/>
    <dgm:cxn modelId="{AB1C1932-0614-4613-B481-16826A4EBA8A}" type="presParOf" srcId="{B774D64C-FBC8-4375-94B6-9B1B69132C93}" destId="{2554F20B-D08C-43CF-AF77-7A120B5C85DB}" srcOrd="2" destOrd="0" presId="urn:microsoft.com/office/officeart/2005/8/layout/lProcess2"/>
    <dgm:cxn modelId="{68CECD14-0413-49D3-A9E8-446CCFBF8214}" type="presParOf" srcId="{B774D64C-FBC8-4375-94B6-9B1B69132C93}" destId="{7F1907CF-B89F-48BE-8D1D-5BE847277B3C}" srcOrd="3" destOrd="0" presId="urn:microsoft.com/office/officeart/2005/8/layout/lProcess2"/>
    <dgm:cxn modelId="{10CE7A4E-5224-487A-BB6A-8A1130A58BDA}" type="presParOf" srcId="{B774D64C-FBC8-4375-94B6-9B1B69132C93}" destId="{0FFB0AF0-3B17-47D2-8E25-4D297F645E9C}" srcOrd="4" destOrd="0" presId="urn:microsoft.com/office/officeart/2005/8/layout/lProcess2"/>
    <dgm:cxn modelId="{E319FD84-3B21-4F58-B5E9-B44A5F07B187}" type="presParOf" srcId="{B774D64C-FBC8-4375-94B6-9B1B69132C93}" destId="{4B5A8FC6-39B0-448D-BC0D-9485A9DD1A8E}" srcOrd="5" destOrd="0" presId="urn:microsoft.com/office/officeart/2005/8/layout/lProcess2"/>
    <dgm:cxn modelId="{70541914-ECDD-427E-B70F-AA19A9D7018D}" type="presParOf" srcId="{B774D64C-FBC8-4375-94B6-9B1B69132C93}" destId="{DD0F8A56-95A0-4CE5-818C-149F46658789}" srcOrd="6" destOrd="0" presId="urn:microsoft.com/office/officeart/2005/8/layout/lProcess2"/>
    <dgm:cxn modelId="{C57350A5-BE48-4D8C-BCC8-F8186E01D7EE}" type="presParOf" srcId="{460276E9-8C5D-4DCF-BA7A-6FF103FD3323}" destId="{9987DFA9-90CC-4ACD-96AD-DAA9F11FEDB7}" srcOrd="3" destOrd="0" presId="urn:microsoft.com/office/officeart/2005/8/layout/lProcess2"/>
    <dgm:cxn modelId="{92BB7EAA-753B-4C73-83F4-EAFB26E2D852}" type="presParOf" srcId="{460276E9-8C5D-4DCF-BA7A-6FF103FD3323}" destId="{48EA41C9-0D10-4917-88EE-523B68B637D8}" srcOrd="4" destOrd="0" presId="urn:microsoft.com/office/officeart/2005/8/layout/lProcess2"/>
    <dgm:cxn modelId="{DEC67643-4CD3-412E-8655-A7A89ED8166B}" type="presParOf" srcId="{48EA41C9-0D10-4917-88EE-523B68B637D8}" destId="{90C87E88-188D-4E40-BF72-945AE24659BF}" srcOrd="0" destOrd="0" presId="urn:microsoft.com/office/officeart/2005/8/layout/lProcess2"/>
    <dgm:cxn modelId="{C003C085-82A1-4457-92D7-F417DF6944B9}" type="presParOf" srcId="{48EA41C9-0D10-4917-88EE-523B68B637D8}" destId="{E7097DEB-BCFE-4F9D-A714-0EC71F64D1FD}" srcOrd="1" destOrd="0" presId="urn:microsoft.com/office/officeart/2005/8/layout/lProcess2"/>
    <dgm:cxn modelId="{916F37D5-FE40-461D-84B1-2B1E4B7EC119}" type="presParOf" srcId="{48EA41C9-0D10-4917-88EE-523B68B637D8}" destId="{EC0C10D8-80CE-42F7-9A96-E81753DE0E24}" srcOrd="2" destOrd="0" presId="urn:microsoft.com/office/officeart/2005/8/layout/lProcess2"/>
    <dgm:cxn modelId="{B1A0A39B-B26B-4F57-9415-75038E7C2E5B}" type="presParOf" srcId="{EC0C10D8-80CE-42F7-9A96-E81753DE0E24}" destId="{D6F0C66F-BC45-4736-A472-124EB4C530B8}" srcOrd="0" destOrd="0" presId="urn:microsoft.com/office/officeart/2005/8/layout/lProcess2"/>
    <dgm:cxn modelId="{51B0F0E4-8003-45CC-9426-074195273909}" type="presParOf" srcId="{D6F0C66F-BC45-4736-A472-124EB4C530B8}" destId="{A1222D8D-3DCE-44D0-BBF1-57C89FD744CF}" srcOrd="0" destOrd="0" presId="urn:microsoft.com/office/officeart/2005/8/layout/lProcess2"/>
    <dgm:cxn modelId="{A4471D0F-F5AB-4E94-8175-CE80DC5B66D0}" type="presParOf" srcId="{D6F0C66F-BC45-4736-A472-124EB4C530B8}" destId="{FA7E9E2B-0B72-448E-B16E-4DA1198E0AA8}" srcOrd="1" destOrd="0" presId="urn:microsoft.com/office/officeart/2005/8/layout/lProcess2"/>
    <dgm:cxn modelId="{CB52CC62-7948-47A2-87FA-98CD2AE41AA0}" type="presParOf" srcId="{D6F0C66F-BC45-4736-A472-124EB4C530B8}" destId="{A055E01E-4096-4CF8-BFEA-C5E5D6EA2C6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CD281B-8CC9-40CC-96EE-9C054423BA26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2ACC5-83E1-4477-8BAE-E53B2C224956}">
      <dgm:prSet/>
      <dgm:spPr/>
      <dgm:t>
        <a:bodyPr/>
        <a:lstStyle/>
        <a:p>
          <a:r>
            <a:rPr lang="en-US"/>
            <a:t>Integrity Constraints are used to apply business rules for the database tables. </a:t>
          </a:r>
        </a:p>
      </dgm:t>
    </dgm:pt>
    <dgm:pt modelId="{B4F403B4-0773-4754-A345-4F2432C8B475}" type="parTrans" cxnId="{FC8DA14F-592A-41CA-BBF1-1B8E6BC9A1DD}">
      <dgm:prSet/>
      <dgm:spPr/>
      <dgm:t>
        <a:bodyPr/>
        <a:lstStyle/>
        <a:p>
          <a:endParaRPr lang="en-US"/>
        </a:p>
      </dgm:t>
    </dgm:pt>
    <dgm:pt modelId="{53FDDBEF-D922-4E7B-9C9C-832902D9D7AF}" type="sibTrans" cxnId="{FC8DA14F-592A-41CA-BBF1-1B8E6BC9A1DD}">
      <dgm:prSet/>
      <dgm:spPr/>
      <dgm:t>
        <a:bodyPr/>
        <a:lstStyle/>
        <a:p>
          <a:endParaRPr lang="en-US"/>
        </a:p>
      </dgm:t>
    </dgm:pt>
    <dgm:pt modelId="{82E3BFE1-40AD-47A0-BEEB-1257A1717ED6}">
      <dgm:prSet/>
      <dgm:spPr/>
      <dgm:t>
        <a:bodyPr/>
        <a:lstStyle/>
        <a:p>
          <a:r>
            <a:rPr lang="en-US"/>
            <a:t>The constraints available in SQL are </a:t>
          </a:r>
          <a:r>
            <a:rPr lang="en-US" b="1"/>
            <a:t>Foreign Key, Not Null, Unique, Check.</a:t>
          </a:r>
          <a:endParaRPr lang="en-US"/>
        </a:p>
      </dgm:t>
    </dgm:pt>
    <dgm:pt modelId="{4BB70C0A-7A98-4CEA-8E5F-B8983524E093}" type="parTrans" cxnId="{3AECED7B-62CC-4D87-935A-51CEBBE8DBB9}">
      <dgm:prSet/>
      <dgm:spPr/>
      <dgm:t>
        <a:bodyPr/>
        <a:lstStyle/>
        <a:p>
          <a:endParaRPr lang="en-US"/>
        </a:p>
      </dgm:t>
    </dgm:pt>
    <dgm:pt modelId="{C90797C9-90AB-470B-B163-DFFBC5C8E9FE}" type="sibTrans" cxnId="{3AECED7B-62CC-4D87-935A-51CEBBE8DBB9}">
      <dgm:prSet/>
      <dgm:spPr/>
      <dgm:t>
        <a:bodyPr/>
        <a:lstStyle/>
        <a:p>
          <a:endParaRPr lang="en-US"/>
        </a:p>
      </dgm:t>
    </dgm:pt>
    <dgm:pt modelId="{439200C0-7E2D-4C8E-A04D-C9A10F808601}">
      <dgm:prSet/>
      <dgm:spPr/>
      <dgm:t>
        <a:bodyPr/>
        <a:lstStyle/>
        <a:p>
          <a:r>
            <a:rPr lang="en-US" dirty="0"/>
            <a:t>Constraints can be defined in two ways: </a:t>
          </a:r>
        </a:p>
      </dgm:t>
    </dgm:pt>
    <dgm:pt modelId="{0BE2E36D-51EB-439A-B196-29F934CEF107}" type="parTrans" cxnId="{1D62A352-CF0C-4ACC-B0A5-C6772BD51E6C}">
      <dgm:prSet/>
      <dgm:spPr/>
      <dgm:t>
        <a:bodyPr/>
        <a:lstStyle/>
        <a:p>
          <a:endParaRPr lang="en-US"/>
        </a:p>
      </dgm:t>
    </dgm:pt>
    <dgm:pt modelId="{ADA9CCDA-0D9D-4D0D-AC86-98D05C0955B6}" type="sibTrans" cxnId="{1D62A352-CF0C-4ACC-B0A5-C6772BD51E6C}">
      <dgm:prSet/>
      <dgm:spPr/>
      <dgm:t>
        <a:bodyPr/>
        <a:lstStyle/>
        <a:p>
          <a:endParaRPr lang="en-US"/>
        </a:p>
      </dgm:t>
    </dgm:pt>
    <dgm:pt modelId="{0CEB7136-D191-4A1C-8734-51FF5C53D212}">
      <dgm:prSet/>
      <dgm:spPr/>
      <dgm:t>
        <a:bodyPr/>
        <a:lstStyle/>
        <a:p>
          <a:r>
            <a:rPr lang="en-US" dirty="0"/>
            <a:t>Column-level definition: Constraints specified immediately after the column definition. </a:t>
          </a:r>
        </a:p>
      </dgm:t>
    </dgm:pt>
    <dgm:pt modelId="{B55A8B6A-B711-4F6D-997E-F1D4B3D289CB}" type="parTrans" cxnId="{98A8693A-2CF3-4AF2-8AC1-3D41FA100031}">
      <dgm:prSet/>
      <dgm:spPr/>
      <dgm:t>
        <a:bodyPr/>
        <a:lstStyle/>
        <a:p>
          <a:endParaRPr lang="en-US"/>
        </a:p>
      </dgm:t>
    </dgm:pt>
    <dgm:pt modelId="{B3152F64-FCD9-4222-BC45-8D79DA877150}" type="sibTrans" cxnId="{98A8693A-2CF3-4AF2-8AC1-3D41FA100031}">
      <dgm:prSet/>
      <dgm:spPr/>
      <dgm:t>
        <a:bodyPr/>
        <a:lstStyle/>
        <a:p>
          <a:endParaRPr lang="en-US"/>
        </a:p>
      </dgm:t>
    </dgm:pt>
    <dgm:pt modelId="{53CD7D87-7D86-41BF-AB5E-D6998BD3E292}">
      <dgm:prSet/>
      <dgm:spPr/>
      <dgm:t>
        <a:bodyPr/>
        <a:lstStyle/>
        <a:p>
          <a:r>
            <a:rPr lang="en-US" dirty="0"/>
            <a:t>Table-level definition: constraints specified after all the columns are defined.</a:t>
          </a:r>
        </a:p>
      </dgm:t>
    </dgm:pt>
    <dgm:pt modelId="{EB13796B-C879-4B33-B406-9A1CB8DB1FA3}" type="parTrans" cxnId="{5658D27D-9601-45F7-8390-58CA72EBB482}">
      <dgm:prSet/>
      <dgm:spPr/>
      <dgm:t>
        <a:bodyPr/>
        <a:lstStyle/>
        <a:p>
          <a:endParaRPr lang="en-US"/>
        </a:p>
      </dgm:t>
    </dgm:pt>
    <dgm:pt modelId="{D349DC9E-8E7E-4977-A862-1CD70ADF7C56}" type="sibTrans" cxnId="{5658D27D-9601-45F7-8390-58CA72EBB482}">
      <dgm:prSet/>
      <dgm:spPr/>
      <dgm:t>
        <a:bodyPr/>
        <a:lstStyle/>
        <a:p>
          <a:endParaRPr lang="en-US"/>
        </a:p>
      </dgm:t>
    </dgm:pt>
    <dgm:pt modelId="{2A7AF78B-003D-481F-8358-81EF34EFE451}" type="pres">
      <dgm:prSet presAssocID="{99CD281B-8CC9-40CC-96EE-9C054423BA26}" presName="Name0" presStyleCnt="0">
        <dgm:presLayoutVars>
          <dgm:dir/>
          <dgm:animLvl val="lvl"/>
          <dgm:resizeHandles val="exact"/>
        </dgm:presLayoutVars>
      </dgm:prSet>
      <dgm:spPr/>
    </dgm:pt>
    <dgm:pt modelId="{64CABD34-70D1-4348-A489-78D452DAF582}" type="pres">
      <dgm:prSet presAssocID="{439200C0-7E2D-4C8E-A04D-C9A10F808601}" presName="boxAndChildren" presStyleCnt="0"/>
      <dgm:spPr/>
    </dgm:pt>
    <dgm:pt modelId="{0D86FCE0-7F92-475B-B5C9-CF6DD8DF37C8}" type="pres">
      <dgm:prSet presAssocID="{439200C0-7E2D-4C8E-A04D-C9A10F808601}" presName="parentTextBox" presStyleLbl="node1" presStyleIdx="0" presStyleCnt="3"/>
      <dgm:spPr/>
    </dgm:pt>
    <dgm:pt modelId="{070C8389-EEC8-4208-9A53-CBFFF62354BC}" type="pres">
      <dgm:prSet presAssocID="{439200C0-7E2D-4C8E-A04D-C9A10F808601}" presName="entireBox" presStyleLbl="node1" presStyleIdx="0" presStyleCnt="3"/>
      <dgm:spPr/>
    </dgm:pt>
    <dgm:pt modelId="{4F7312DA-33F5-4D54-A31F-62671C54E902}" type="pres">
      <dgm:prSet presAssocID="{439200C0-7E2D-4C8E-A04D-C9A10F808601}" presName="descendantBox" presStyleCnt="0"/>
      <dgm:spPr/>
    </dgm:pt>
    <dgm:pt modelId="{781B7BFB-8CFE-4DDF-B8E0-1FE96ECE6080}" type="pres">
      <dgm:prSet presAssocID="{0CEB7136-D191-4A1C-8734-51FF5C53D212}" presName="childTextBox" presStyleLbl="fgAccFollowNode1" presStyleIdx="0" presStyleCnt="2">
        <dgm:presLayoutVars>
          <dgm:bulletEnabled val="1"/>
        </dgm:presLayoutVars>
      </dgm:prSet>
      <dgm:spPr/>
    </dgm:pt>
    <dgm:pt modelId="{1128FBF3-FB60-4262-B3B0-4B88E9B1312C}" type="pres">
      <dgm:prSet presAssocID="{53CD7D87-7D86-41BF-AB5E-D6998BD3E292}" presName="childTextBox" presStyleLbl="fgAccFollowNode1" presStyleIdx="1" presStyleCnt="2">
        <dgm:presLayoutVars>
          <dgm:bulletEnabled val="1"/>
        </dgm:presLayoutVars>
      </dgm:prSet>
      <dgm:spPr/>
    </dgm:pt>
    <dgm:pt modelId="{DD70084A-CBE2-49F9-BDBA-61A216E56A36}" type="pres">
      <dgm:prSet presAssocID="{C90797C9-90AB-470B-B163-DFFBC5C8E9FE}" presName="sp" presStyleCnt="0"/>
      <dgm:spPr/>
    </dgm:pt>
    <dgm:pt modelId="{C30812F0-251A-4A75-AEB2-71EB38F23CB4}" type="pres">
      <dgm:prSet presAssocID="{82E3BFE1-40AD-47A0-BEEB-1257A1717ED6}" presName="arrowAndChildren" presStyleCnt="0"/>
      <dgm:spPr/>
    </dgm:pt>
    <dgm:pt modelId="{9D5398A9-5260-4EA4-B08A-9E5B9B21BF9B}" type="pres">
      <dgm:prSet presAssocID="{82E3BFE1-40AD-47A0-BEEB-1257A1717ED6}" presName="parentTextArrow" presStyleLbl="node1" presStyleIdx="1" presStyleCnt="3"/>
      <dgm:spPr/>
    </dgm:pt>
    <dgm:pt modelId="{463BB5A5-F6C4-47A0-9A07-0FDAE2AB63E7}" type="pres">
      <dgm:prSet presAssocID="{53FDDBEF-D922-4E7B-9C9C-832902D9D7AF}" presName="sp" presStyleCnt="0"/>
      <dgm:spPr/>
    </dgm:pt>
    <dgm:pt modelId="{8C577C15-1952-4DD8-A3F6-F3164E6A1467}" type="pres">
      <dgm:prSet presAssocID="{CFA2ACC5-83E1-4477-8BAE-E53B2C224956}" presName="arrowAndChildren" presStyleCnt="0"/>
      <dgm:spPr/>
    </dgm:pt>
    <dgm:pt modelId="{A41223CE-6F86-455F-879C-5EF56D188C5C}" type="pres">
      <dgm:prSet presAssocID="{CFA2ACC5-83E1-4477-8BAE-E53B2C224956}" presName="parentTextArrow" presStyleLbl="node1" presStyleIdx="2" presStyleCnt="3"/>
      <dgm:spPr/>
    </dgm:pt>
  </dgm:ptLst>
  <dgm:cxnLst>
    <dgm:cxn modelId="{98A8693A-2CF3-4AF2-8AC1-3D41FA100031}" srcId="{439200C0-7E2D-4C8E-A04D-C9A10F808601}" destId="{0CEB7136-D191-4A1C-8734-51FF5C53D212}" srcOrd="0" destOrd="0" parTransId="{B55A8B6A-B711-4F6D-997E-F1D4B3D289CB}" sibTransId="{B3152F64-FCD9-4222-BC45-8D79DA877150}"/>
    <dgm:cxn modelId="{EAAB8D5C-20A1-4AA4-BA5F-BA3D0E649922}" type="presOf" srcId="{82E3BFE1-40AD-47A0-BEEB-1257A1717ED6}" destId="{9D5398A9-5260-4EA4-B08A-9E5B9B21BF9B}" srcOrd="0" destOrd="0" presId="urn:microsoft.com/office/officeart/2005/8/layout/process4"/>
    <dgm:cxn modelId="{1E2C0D45-2B00-49B5-9A60-D8B9047199E8}" type="presOf" srcId="{439200C0-7E2D-4C8E-A04D-C9A10F808601}" destId="{070C8389-EEC8-4208-9A53-CBFFF62354BC}" srcOrd="1" destOrd="0" presId="urn:microsoft.com/office/officeart/2005/8/layout/process4"/>
    <dgm:cxn modelId="{3114826B-48CE-431C-B591-EF8EBAD36371}" type="presOf" srcId="{439200C0-7E2D-4C8E-A04D-C9A10F808601}" destId="{0D86FCE0-7F92-475B-B5C9-CF6DD8DF37C8}" srcOrd="0" destOrd="0" presId="urn:microsoft.com/office/officeart/2005/8/layout/process4"/>
    <dgm:cxn modelId="{FC8DA14F-592A-41CA-BBF1-1B8E6BC9A1DD}" srcId="{99CD281B-8CC9-40CC-96EE-9C054423BA26}" destId="{CFA2ACC5-83E1-4477-8BAE-E53B2C224956}" srcOrd="0" destOrd="0" parTransId="{B4F403B4-0773-4754-A345-4F2432C8B475}" sibTransId="{53FDDBEF-D922-4E7B-9C9C-832902D9D7AF}"/>
    <dgm:cxn modelId="{1D62A352-CF0C-4ACC-B0A5-C6772BD51E6C}" srcId="{99CD281B-8CC9-40CC-96EE-9C054423BA26}" destId="{439200C0-7E2D-4C8E-A04D-C9A10F808601}" srcOrd="2" destOrd="0" parTransId="{0BE2E36D-51EB-439A-B196-29F934CEF107}" sibTransId="{ADA9CCDA-0D9D-4D0D-AC86-98D05C0955B6}"/>
    <dgm:cxn modelId="{3AECED7B-62CC-4D87-935A-51CEBBE8DBB9}" srcId="{99CD281B-8CC9-40CC-96EE-9C054423BA26}" destId="{82E3BFE1-40AD-47A0-BEEB-1257A1717ED6}" srcOrd="1" destOrd="0" parTransId="{4BB70C0A-7A98-4CEA-8E5F-B8983524E093}" sibTransId="{C90797C9-90AB-470B-B163-DFFBC5C8E9FE}"/>
    <dgm:cxn modelId="{5658D27D-9601-45F7-8390-58CA72EBB482}" srcId="{439200C0-7E2D-4C8E-A04D-C9A10F808601}" destId="{53CD7D87-7D86-41BF-AB5E-D6998BD3E292}" srcOrd="1" destOrd="0" parTransId="{EB13796B-C879-4B33-B406-9A1CB8DB1FA3}" sibTransId="{D349DC9E-8E7E-4977-A862-1CD70ADF7C56}"/>
    <dgm:cxn modelId="{BCBE6189-E94A-46FF-8A0A-660BE6C1CD60}" type="presOf" srcId="{53CD7D87-7D86-41BF-AB5E-D6998BD3E292}" destId="{1128FBF3-FB60-4262-B3B0-4B88E9B1312C}" srcOrd="0" destOrd="0" presId="urn:microsoft.com/office/officeart/2005/8/layout/process4"/>
    <dgm:cxn modelId="{BFF9A199-5B96-482A-8B46-D823938BE3EC}" type="presOf" srcId="{CFA2ACC5-83E1-4477-8BAE-E53B2C224956}" destId="{A41223CE-6F86-455F-879C-5EF56D188C5C}" srcOrd="0" destOrd="0" presId="urn:microsoft.com/office/officeart/2005/8/layout/process4"/>
    <dgm:cxn modelId="{9EFEAA99-4948-47F3-B40F-770ED00FC650}" type="presOf" srcId="{0CEB7136-D191-4A1C-8734-51FF5C53D212}" destId="{781B7BFB-8CFE-4DDF-B8E0-1FE96ECE6080}" srcOrd="0" destOrd="0" presId="urn:microsoft.com/office/officeart/2005/8/layout/process4"/>
    <dgm:cxn modelId="{C5E04CDA-AAD8-47E0-9087-24203B8C7932}" type="presOf" srcId="{99CD281B-8CC9-40CC-96EE-9C054423BA26}" destId="{2A7AF78B-003D-481F-8358-81EF34EFE451}" srcOrd="0" destOrd="0" presId="urn:microsoft.com/office/officeart/2005/8/layout/process4"/>
    <dgm:cxn modelId="{812C6D81-996B-45E3-B011-A6CC44D06B57}" type="presParOf" srcId="{2A7AF78B-003D-481F-8358-81EF34EFE451}" destId="{64CABD34-70D1-4348-A489-78D452DAF582}" srcOrd="0" destOrd="0" presId="urn:microsoft.com/office/officeart/2005/8/layout/process4"/>
    <dgm:cxn modelId="{13507C40-607D-4AD4-A262-252DD80CB369}" type="presParOf" srcId="{64CABD34-70D1-4348-A489-78D452DAF582}" destId="{0D86FCE0-7F92-475B-B5C9-CF6DD8DF37C8}" srcOrd="0" destOrd="0" presId="urn:microsoft.com/office/officeart/2005/8/layout/process4"/>
    <dgm:cxn modelId="{6EE5CE5B-F58F-428D-A6E4-2DC7D384378A}" type="presParOf" srcId="{64CABD34-70D1-4348-A489-78D452DAF582}" destId="{070C8389-EEC8-4208-9A53-CBFFF62354BC}" srcOrd="1" destOrd="0" presId="urn:microsoft.com/office/officeart/2005/8/layout/process4"/>
    <dgm:cxn modelId="{90092869-25EE-4C02-A034-48815130BE45}" type="presParOf" srcId="{64CABD34-70D1-4348-A489-78D452DAF582}" destId="{4F7312DA-33F5-4D54-A31F-62671C54E902}" srcOrd="2" destOrd="0" presId="urn:microsoft.com/office/officeart/2005/8/layout/process4"/>
    <dgm:cxn modelId="{DA56D6E7-B05D-4E45-BDAA-6FE860CA99BE}" type="presParOf" srcId="{4F7312DA-33F5-4D54-A31F-62671C54E902}" destId="{781B7BFB-8CFE-4DDF-B8E0-1FE96ECE6080}" srcOrd="0" destOrd="0" presId="urn:microsoft.com/office/officeart/2005/8/layout/process4"/>
    <dgm:cxn modelId="{15430335-44C4-47FA-991A-E7D4CBC85BD3}" type="presParOf" srcId="{4F7312DA-33F5-4D54-A31F-62671C54E902}" destId="{1128FBF3-FB60-4262-B3B0-4B88E9B1312C}" srcOrd="1" destOrd="0" presId="urn:microsoft.com/office/officeart/2005/8/layout/process4"/>
    <dgm:cxn modelId="{7CA2A24C-3E0B-4059-B3A0-D19EE4399BA3}" type="presParOf" srcId="{2A7AF78B-003D-481F-8358-81EF34EFE451}" destId="{DD70084A-CBE2-49F9-BDBA-61A216E56A36}" srcOrd="1" destOrd="0" presId="urn:microsoft.com/office/officeart/2005/8/layout/process4"/>
    <dgm:cxn modelId="{64B4C263-8BCA-4076-8AE8-F9BC2B07EBAE}" type="presParOf" srcId="{2A7AF78B-003D-481F-8358-81EF34EFE451}" destId="{C30812F0-251A-4A75-AEB2-71EB38F23CB4}" srcOrd="2" destOrd="0" presId="urn:microsoft.com/office/officeart/2005/8/layout/process4"/>
    <dgm:cxn modelId="{D31CE18D-DAB7-4CB7-A7F4-EAC3360E4AF0}" type="presParOf" srcId="{C30812F0-251A-4A75-AEB2-71EB38F23CB4}" destId="{9D5398A9-5260-4EA4-B08A-9E5B9B21BF9B}" srcOrd="0" destOrd="0" presId="urn:microsoft.com/office/officeart/2005/8/layout/process4"/>
    <dgm:cxn modelId="{260B3A5D-8F95-4560-A32A-0A9E4A3CC266}" type="presParOf" srcId="{2A7AF78B-003D-481F-8358-81EF34EFE451}" destId="{463BB5A5-F6C4-47A0-9A07-0FDAE2AB63E7}" srcOrd="3" destOrd="0" presId="urn:microsoft.com/office/officeart/2005/8/layout/process4"/>
    <dgm:cxn modelId="{2DC20A9F-AA9B-4455-938D-52ED06D30BFB}" type="presParOf" srcId="{2A7AF78B-003D-481F-8358-81EF34EFE451}" destId="{8C577C15-1952-4DD8-A3F6-F3164E6A1467}" srcOrd="4" destOrd="0" presId="urn:microsoft.com/office/officeart/2005/8/layout/process4"/>
    <dgm:cxn modelId="{652AF74C-D47B-4DBF-A140-FB02B813FBBA}" type="presParOf" srcId="{8C577C15-1952-4DD8-A3F6-F3164E6A1467}" destId="{A41223CE-6F86-455F-879C-5EF56D188C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282FCE-C1E3-4F26-B37F-11F46DE03CB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3C1B33-97A8-4B06-AA30-EEAB96C796A3}">
      <dgm:prSet custT="1"/>
      <dgm:spPr/>
      <dgm:t>
        <a:bodyPr/>
        <a:lstStyle/>
        <a:p>
          <a:r>
            <a:rPr lang="en-US" sz="2000" dirty="0"/>
            <a:t>A foreign key value can be changed as long as the new value also complies with referential integrity constraints.</a:t>
          </a:r>
        </a:p>
      </dgm:t>
    </dgm:pt>
    <dgm:pt modelId="{64F2354A-DD41-4567-9A2D-BE77A370EA91}" type="parTrans" cxnId="{50CA8B35-8002-480E-B4DF-F57F8778E8DE}">
      <dgm:prSet/>
      <dgm:spPr/>
      <dgm:t>
        <a:bodyPr/>
        <a:lstStyle/>
        <a:p>
          <a:endParaRPr lang="en-US"/>
        </a:p>
      </dgm:t>
    </dgm:pt>
    <dgm:pt modelId="{8C4CA659-DEA4-410F-9DFC-A39A9F88719A}" type="sibTrans" cxnId="{50CA8B35-8002-480E-B4DF-F57F8778E8DE}">
      <dgm:prSet/>
      <dgm:spPr/>
      <dgm:t>
        <a:bodyPr/>
        <a:lstStyle/>
        <a:p>
          <a:endParaRPr lang="en-US"/>
        </a:p>
      </dgm:t>
    </dgm:pt>
    <dgm:pt modelId="{B14E8AC1-F765-4726-9D03-3629C0286E05}">
      <dgm:prSet custT="1"/>
      <dgm:spPr/>
      <dgm:t>
        <a:bodyPr/>
        <a:lstStyle/>
        <a:p>
          <a:r>
            <a:rPr lang="en-US" sz="2000" dirty="0"/>
            <a:t>The primary key values can be updated as long as there are no rows in other tables with foreign keys with the same value</a:t>
          </a:r>
        </a:p>
      </dgm:t>
    </dgm:pt>
    <dgm:pt modelId="{48480751-1141-44F5-BF4D-983C6EACBB66}" type="parTrans" cxnId="{ED0BF2F8-0926-42CA-8713-A081C87ECECD}">
      <dgm:prSet/>
      <dgm:spPr/>
      <dgm:t>
        <a:bodyPr/>
        <a:lstStyle/>
        <a:p>
          <a:endParaRPr lang="en-US"/>
        </a:p>
      </dgm:t>
    </dgm:pt>
    <dgm:pt modelId="{28307B9C-F045-412A-8A00-B432484E4036}" type="sibTrans" cxnId="{ED0BF2F8-0926-42CA-8713-A081C87ECECD}">
      <dgm:prSet/>
      <dgm:spPr/>
      <dgm:t>
        <a:bodyPr/>
        <a:lstStyle/>
        <a:p>
          <a:endParaRPr lang="en-US"/>
        </a:p>
      </dgm:t>
    </dgm:pt>
    <dgm:pt modelId="{9C039FB2-FA1A-4494-A1C2-4172C0A2042E}" type="pres">
      <dgm:prSet presAssocID="{5E282FCE-C1E3-4F26-B37F-11F46DE03CB8}" presName="root" presStyleCnt="0">
        <dgm:presLayoutVars>
          <dgm:dir/>
          <dgm:resizeHandles val="exact"/>
        </dgm:presLayoutVars>
      </dgm:prSet>
      <dgm:spPr/>
    </dgm:pt>
    <dgm:pt modelId="{B50F0E3C-A163-47E7-89D4-5B84CD449588}" type="pres">
      <dgm:prSet presAssocID="{5E282FCE-C1E3-4F26-B37F-11F46DE03CB8}" presName="container" presStyleCnt="0">
        <dgm:presLayoutVars>
          <dgm:dir/>
          <dgm:resizeHandles val="exact"/>
        </dgm:presLayoutVars>
      </dgm:prSet>
      <dgm:spPr/>
    </dgm:pt>
    <dgm:pt modelId="{DF53B25C-A916-4431-9055-D517D92AAA80}" type="pres">
      <dgm:prSet presAssocID="{F93C1B33-97A8-4B06-AA30-EEAB96C796A3}" presName="compNode" presStyleCnt="0"/>
      <dgm:spPr/>
    </dgm:pt>
    <dgm:pt modelId="{2B8EB963-C9E7-448B-9580-C40134403BAB}" type="pres">
      <dgm:prSet presAssocID="{F93C1B33-97A8-4B06-AA30-EEAB96C796A3}" presName="iconBgRect" presStyleLbl="bgShp" presStyleIdx="0" presStyleCnt="2"/>
      <dgm:spPr/>
    </dgm:pt>
    <dgm:pt modelId="{EFE3F15B-68D2-428D-B5AC-1FC2BAC36900}" type="pres">
      <dgm:prSet presAssocID="{F93C1B33-97A8-4B06-AA30-EEAB96C796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21E15DA-D724-40C3-8960-AB041AC4C114}" type="pres">
      <dgm:prSet presAssocID="{F93C1B33-97A8-4B06-AA30-EEAB96C796A3}" presName="spaceRect" presStyleCnt="0"/>
      <dgm:spPr/>
    </dgm:pt>
    <dgm:pt modelId="{AB3862E5-3589-4980-BE34-FFFB672A6077}" type="pres">
      <dgm:prSet presAssocID="{F93C1B33-97A8-4B06-AA30-EEAB96C796A3}" presName="textRect" presStyleLbl="revTx" presStyleIdx="0" presStyleCnt="2" custScaleX="110689">
        <dgm:presLayoutVars>
          <dgm:chMax val="1"/>
          <dgm:chPref val="1"/>
        </dgm:presLayoutVars>
      </dgm:prSet>
      <dgm:spPr/>
    </dgm:pt>
    <dgm:pt modelId="{DCEB0EC0-D091-4342-A191-2BDEE857A295}" type="pres">
      <dgm:prSet presAssocID="{8C4CA659-DEA4-410F-9DFC-A39A9F88719A}" presName="sibTrans" presStyleLbl="sibTrans2D1" presStyleIdx="0" presStyleCnt="0"/>
      <dgm:spPr/>
    </dgm:pt>
    <dgm:pt modelId="{D60DE562-7E51-4926-B900-1F12FB45A7FC}" type="pres">
      <dgm:prSet presAssocID="{B14E8AC1-F765-4726-9D03-3629C0286E05}" presName="compNode" presStyleCnt="0"/>
      <dgm:spPr/>
    </dgm:pt>
    <dgm:pt modelId="{30FF3078-1E50-400E-80E6-BAE707A1B908}" type="pres">
      <dgm:prSet presAssocID="{B14E8AC1-F765-4726-9D03-3629C0286E05}" presName="iconBgRect" presStyleLbl="bgShp" presStyleIdx="1" presStyleCnt="2"/>
      <dgm:spPr/>
    </dgm:pt>
    <dgm:pt modelId="{22D7D4A6-FF72-4B4A-A362-12E81D3D46AF}" type="pres">
      <dgm:prSet presAssocID="{B14E8AC1-F765-4726-9D03-3629C0286E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B57BED-0C2B-413E-B803-65712185FAB9}" type="pres">
      <dgm:prSet presAssocID="{B14E8AC1-F765-4726-9D03-3629C0286E05}" presName="spaceRect" presStyleCnt="0"/>
      <dgm:spPr/>
    </dgm:pt>
    <dgm:pt modelId="{426E74E5-19DF-447A-942D-D52DBA54529B}" type="pres">
      <dgm:prSet presAssocID="{B14E8AC1-F765-4726-9D03-3629C0286E05}" presName="textRect" presStyleLbl="revTx" presStyleIdx="1" presStyleCnt="2" custScaleX="105324">
        <dgm:presLayoutVars>
          <dgm:chMax val="1"/>
          <dgm:chPref val="1"/>
        </dgm:presLayoutVars>
      </dgm:prSet>
      <dgm:spPr/>
    </dgm:pt>
  </dgm:ptLst>
  <dgm:cxnLst>
    <dgm:cxn modelId="{F934FD27-5AFE-439B-AFE3-46BB1772BA2C}" type="presOf" srcId="{B14E8AC1-F765-4726-9D03-3629C0286E05}" destId="{426E74E5-19DF-447A-942D-D52DBA54529B}" srcOrd="0" destOrd="0" presId="urn:microsoft.com/office/officeart/2018/2/layout/IconCircleList"/>
    <dgm:cxn modelId="{50CA8B35-8002-480E-B4DF-F57F8778E8DE}" srcId="{5E282FCE-C1E3-4F26-B37F-11F46DE03CB8}" destId="{F93C1B33-97A8-4B06-AA30-EEAB96C796A3}" srcOrd="0" destOrd="0" parTransId="{64F2354A-DD41-4567-9A2D-BE77A370EA91}" sibTransId="{8C4CA659-DEA4-410F-9DFC-A39A9F88719A}"/>
    <dgm:cxn modelId="{B7B18A7E-799C-4566-8FBA-8635C3517A49}" type="presOf" srcId="{8C4CA659-DEA4-410F-9DFC-A39A9F88719A}" destId="{DCEB0EC0-D091-4342-A191-2BDEE857A295}" srcOrd="0" destOrd="0" presId="urn:microsoft.com/office/officeart/2018/2/layout/IconCircleList"/>
    <dgm:cxn modelId="{565A0F9E-1C25-41F2-BBB1-54C48674707D}" type="presOf" srcId="{5E282FCE-C1E3-4F26-B37F-11F46DE03CB8}" destId="{9C039FB2-FA1A-4494-A1C2-4172C0A2042E}" srcOrd="0" destOrd="0" presId="urn:microsoft.com/office/officeart/2018/2/layout/IconCircleList"/>
    <dgm:cxn modelId="{A9194DA0-0A74-4E0F-9BB0-5B4F7206CF3E}" type="presOf" srcId="{F93C1B33-97A8-4B06-AA30-EEAB96C796A3}" destId="{AB3862E5-3589-4980-BE34-FFFB672A6077}" srcOrd="0" destOrd="0" presId="urn:microsoft.com/office/officeart/2018/2/layout/IconCircleList"/>
    <dgm:cxn modelId="{ED0BF2F8-0926-42CA-8713-A081C87ECECD}" srcId="{5E282FCE-C1E3-4F26-B37F-11F46DE03CB8}" destId="{B14E8AC1-F765-4726-9D03-3629C0286E05}" srcOrd="1" destOrd="0" parTransId="{48480751-1141-44F5-BF4D-983C6EACBB66}" sibTransId="{28307B9C-F045-412A-8A00-B432484E4036}"/>
    <dgm:cxn modelId="{6C2A850D-8717-4E94-93C1-1141056B3252}" type="presParOf" srcId="{9C039FB2-FA1A-4494-A1C2-4172C0A2042E}" destId="{B50F0E3C-A163-47E7-89D4-5B84CD449588}" srcOrd="0" destOrd="0" presId="urn:microsoft.com/office/officeart/2018/2/layout/IconCircleList"/>
    <dgm:cxn modelId="{5DEE54F2-1DB2-4443-9161-2AEABE2F98EE}" type="presParOf" srcId="{B50F0E3C-A163-47E7-89D4-5B84CD449588}" destId="{DF53B25C-A916-4431-9055-D517D92AAA80}" srcOrd="0" destOrd="0" presId="urn:microsoft.com/office/officeart/2018/2/layout/IconCircleList"/>
    <dgm:cxn modelId="{F7E48D98-BF3D-4E1F-AF27-64AC1B35D244}" type="presParOf" srcId="{DF53B25C-A916-4431-9055-D517D92AAA80}" destId="{2B8EB963-C9E7-448B-9580-C40134403BAB}" srcOrd="0" destOrd="0" presId="urn:microsoft.com/office/officeart/2018/2/layout/IconCircleList"/>
    <dgm:cxn modelId="{DF3E3098-F788-46EA-BC0D-7879D2FE0E47}" type="presParOf" srcId="{DF53B25C-A916-4431-9055-D517D92AAA80}" destId="{EFE3F15B-68D2-428D-B5AC-1FC2BAC36900}" srcOrd="1" destOrd="0" presId="urn:microsoft.com/office/officeart/2018/2/layout/IconCircleList"/>
    <dgm:cxn modelId="{3B9A4AC9-37AC-4C07-9FCD-4A17973910B1}" type="presParOf" srcId="{DF53B25C-A916-4431-9055-D517D92AAA80}" destId="{721E15DA-D724-40C3-8960-AB041AC4C114}" srcOrd="2" destOrd="0" presId="urn:microsoft.com/office/officeart/2018/2/layout/IconCircleList"/>
    <dgm:cxn modelId="{E868BB93-1D31-46B9-B1DF-584F46B1E11F}" type="presParOf" srcId="{DF53B25C-A916-4431-9055-D517D92AAA80}" destId="{AB3862E5-3589-4980-BE34-FFFB672A6077}" srcOrd="3" destOrd="0" presId="urn:microsoft.com/office/officeart/2018/2/layout/IconCircleList"/>
    <dgm:cxn modelId="{29D8C239-5CFD-487E-BC70-8B881391FD7B}" type="presParOf" srcId="{B50F0E3C-A163-47E7-89D4-5B84CD449588}" destId="{DCEB0EC0-D091-4342-A191-2BDEE857A295}" srcOrd="1" destOrd="0" presId="urn:microsoft.com/office/officeart/2018/2/layout/IconCircleList"/>
    <dgm:cxn modelId="{01CD173F-2502-4AD8-8CB5-EEC185F2A775}" type="presParOf" srcId="{B50F0E3C-A163-47E7-89D4-5B84CD449588}" destId="{D60DE562-7E51-4926-B900-1F12FB45A7FC}" srcOrd="2" destOrd="0" presId="urn:microsoft.com/office/officeart/2018/2/layout/IconCircleList"/>
    <dgm:cxn modelId="{D527BEBC-7977-45BA-BC2E-F98698AD3610}" type="presParOf" srcId="{D60DE562-7E51-4926-B900-1F12FB45A7FC}" destId="{30FF3078-1E50-400E-80E6-BAE707A1B908}" srcOrd="0" destOrd="0" presId="urn:microsoft.com/office/officeart/2018/2/layout/IconCircleList"/>
    <dgm:cxn modelId="{CF67C522-005F-4961-8695-AFB2E017A300}" type="presParOf" srcId="{D60DE562-7E51-4926-B900-1F12FB45A7FC}" destId="{22D7D4A6-FF72-4B4A-A362-12E81D3D46AF}" srcOrd="1" destOrd="0" presId="urn:microsoft.com/office/officeart/2018/2/layout/IconCircleList"/>
    <dgm:cxn modelId="{DB052604-8FCA-4707-8993-BC3BDE7FB201}" type="presParOf" srcId="{D60DE562-7E51-4926-B900-1F12FB45A7FC}" destId="{DFB57BED-0C2B-413E-B803-65712185FAB9}" srcOrd="2" destOrd="0" presId="urn:microsoft.com/office/officeart/2018/2/layout/IconCircleList"/>
    <dgm:cxn modelId="{630EB81E-AB04-4C47-8A19-F0E337C30D45}" type="presParOf" srcId="{D60DE562-7E51-4926-B900-1F12FB45A7FC}" destId="{426E74E5-19DF-447A-942D-D52DBA5452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150671-D5AA-4BEA-955A-122108055FB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7AD265-1AF5-4719-A703-563467C41D98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rgbClr val="C00000"/>
              </a:solidFill>
            </a:rPr>
            <a:t>COMMIT</a:t>
          </a:r>
          <a:r>
            <a:rPr lang="en-US" dirty="0"/>
            <a:t>;</a:t>
          </a:r>
        </a:p>
      </dgm:t>
    </dgm:pt>
    <dgm:pt modelId="{F6124221-2824-4CE8-A04E-B423F8527690}" type="parTrans" cxnId="{EF39EC9B-C0BA-4031-834C-C4812A73A13F}">
      <dgm:prSet/>
      <dgm:spPr/>
      <dgm:t>
        <a:bodyPr/>
        <a:lstStyle/>
        <a:p>
          <a:endParaRPr lang="en-US"/>
        </a:p>
      </dgm:t>
    </dgm:pt>
    <dgm:pt modelId="{7BD049FC-D1F9-4707-8BAC-7FED36A3EDCC}" type="sibTrans" cxnId="{EF39EC9B-C0BA-4031-834C-C4812A73A13F}">
      <dgm:prSet/>
      <dgm:spPr/>
      <dgm:t>
        <a:bodyPr/>
        <a:lstStyle/>
        <a:p>
          <a:endParaRPr lang="en-US"/>
        </a:p>
      </dgm:t>
    </dgm:pt>
    <dgm:pt modelId="{14B50AE2-DC5D-41BE-8BB0-05B55145E764}">
      <dgm:prSet/>
      <dgm:spPr/>
      <dgm:t>
        <a:bodyPr/>
        <a:lstStyle/>
        <a:p>
          <a:r>
            <a:rPr lang="en-US" i="1"/>
            <a:t>Makes all changes to this point permanent</a:t>
          </a:r>
          <a:endParaRPr lang="en-US"/>
        </a:p>
      </dgm:t>
    </dgm:pt>
    <dgm:pt modelId="{D90916C0-ED11-4E73-A6C0-AC7B6E855F86}" type="parTrans" cxnId="{559CF2BF-AA4E-4FB4-B2F7-5AC0E8951D4C}">
      <dgm:prSet/>
      <dgm:spPr/>
      <dgm:t>
        <a:bodyPr/>
        <a:lstStyle/>
        <a:p>
          <a:endParaRPr lang="en-US"/>
        </a:p>
      </dgm:t>
    </dgm:pt>
    <dgm:pt modelId="{FB2B93AE-0A1A-4FF9-BC77-1AAC428CAFD3}" type="sibTrans" cxnId="{559CF2BF-AA4E-4FB4-B2F7-5AC0E8951D4C}">
      <dgm:prSet/>
      <dgm:spPr/>
      <dgm:t>
        <a:bodyPr/>
        <a:lstStyle/>
        <a:p>
          <a:endParaRPr lang="en-US"/>
        </a:p>
      </dgm:t>
    </dgm:pt>
    <dgm:pt modelId="{4A8B43EA-085E-4AB8-9AE1-3A127BACB673}">
      <dgm:prSet/>
      <dgm:spPr/>
      <dgm:t>
        <a:bodyPr/>
        <a:lstStyle/>
        <a:p>
          <a:r>
            <a:rPr lang="en-US" i="1"/>
            <a:t>Points at which commit is issued, define extent of rollback</a:t>
          </a:r>
          <a:endParaRPr lang="en-US"/>
        </a:p>
      </dgm:t>
    </dgm:pt>
    <dgm:pt modelId="{1C399412-3E0D-43E9-87DB-533323F8DFF2}" type="parTrans" cxnId="{065064AF-BF67-4544-A515-4BE4424E3A6D}">
      <dgm:prSet/>
      <dgm:spPr/>
      <dgm:t>
        <a:bodyPr/>
        <a:lstStyle/>
        <a:p>
          <a:endParaRPr lang="en-US"/>
        </a:p>
      </dgm:t>
    </dgm:pt>
    <dgm:pt modelId="{9D38BE9F-A781-42A2-B073-0C59174840F6}" type="sibTrans" cxnId="{065064AF-BF67-4544-A515-4BE4424E3A6D}">
      <dgm:prSet/>
      <dgm:spPr/>
      <dgm:t>
        <a:bodyPr/>
        <a:lstStyle/>
        <a:p>
          <a:endParaRPr lang="en-US"/>
        </a:p>
      </dgm:t>
    </dgm:pt>
    <dgm:pt modelId="{4317E7D2-0707-4163-AAF4-DBB9ECE4A333}">
      <dgm:prSet/>
      <dgm:spPr/>
      <dgm:t>
        <a:bodyPr/>
        <a:lstStyle/>
        <a:p>
          <a:r>
            <a:rPr lang="en-US" i="1"/>
            <a:t>rollback reverses every change since the last commit</a:t>
          </a:r>
          <a:endParaRPr lang="en-US"/>
        </a:p>
      </dgm:t>
    </dgm:pt>
    <dgm:pt modelId="{3ADC964D-B690-4129-B14B-BE95A37495B3}" type="parTrans" cxnId="{C1576BED-1878-4ED5-AC64-EA66BE23DFE8}">
      <dgm:prSet/>
      <dgm:spPr/>
      <dgm:t>
        <a:bodyPr/>
        <a:lstStyle/>
        <a:p>
          <a:endParaRPr lang="en-US"/>
        </a:p>
      </dgm:t>
    </dgm:pt>
    <dgm:pt modelId="{8DD4222D-79B6-48CE-B99D-3DA21541E5E6}" type="sibTrans" cxnId="{C1576BED-1878-4ED5-AC64-EA66BE23DFE8}">
      <dgm:prSet/>
      <dgm:spPr/>
      <dgm:t>
        <a:bodyPr/>
        <a:lstStyle/>
        <a:p>
          <a:endParaRPr lang="en-US"/>
        </a:p>
      </dgm:t>
    </dgm:pt>
    <dgm:pt modelId="{75443E0F-CA4C-4ABB-8ADC-897B3BE49B7C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rgbClr val="C00000"/>
              </a:solidFill>
            </a:rPr>
            <a:t>ROLLBACK</a:t>
          </a:r>
          <a:r>
            <a:rPr lang="en-US" dirty="0"/>
            <a:t>;</a:t>
          </a:r>
        </a:p>
      </dgm:t>
    </dgm:pt>
    <dgm:pt modelId="{161A91E4-5590-4743-933E-47B76741AD2F}" type="parTrans" cxnId="{16C37E61-2BDB-4709-9066-C9653BF83733}">
      <dgm:prSet/>
      <dgm:spPr/>
      <dgm:t>
        <a:bodyPr/>
        <a:lstStyle/>
        <a:p>
          <a:endParaRPr lang="en-US"/>
        </a:p>
      </dgm:t>
    </dgm:pt>
    <dgm:pt modelId="{3FA77904-D02A-4737-BA91-CC4878127FA8}" type="sibTrans" cxnId="{16C37E61-2BDB-4709-9066-C9653BF83733}">
      <dgm:prSet/>
      <dgm:spPr/>
      <dgm:t>
        <a:bodyPr/>
        <a:lstStyle/>
        <a:p>
          <a:endParaRPr lang="en-US"/>
        </a:p>
      </dgm:t>
    </dgm:pt>
    <dgm:pt modelId="{3B7E04C6-CEE2-4391-9D3B-A5F3065E1DCC}">
      <dgm:prSet/>
      <dgm:spPr/>
      <dgm:t>
        <a:bodyPr/>
        <a:lstStyle/>
        <a:p>
          <a:r>
            <a:rPr lang="en-US" dirty="0"/>
            <a:t>Rollback reverses every change since the last commit</a:t>
          </a:r>
        </a:p>
        <a:p>
          <a:r>
            <a:rPr lang="en-US" dirty="0"/>
            <a:t>A transaction cannot be rolled back after a COMMIT TRANSACTION</a:t>
          </a:r>
        </a:p>
      </dgm:t>
    </dgm:pt>
    <dgm:pt modelId="{A6209059-6EF1-4C1B-B743-4D366C90F83E}" type="parTrans" cxnId="{403F2AAD-2C7F-41F8-A72F-3C937033587A}">
      <dgm:prSet/>
      <dgm:spPr/>
      <dgm:t>
        <a:bodyPr/>
        <a:lstStyle/>
        <a:p>
          <a:endParaRPr lang="en-US"/>
        </a:p>
      </dgm:t>
    </dgm:pt>
    <dgm:pt modelId="{C768F0A0-3CCF-4A0B-B4E2-2FA5D7800B07}" type="sibTrans" cxnId="{403F2AAD-2C7F-41F8-A72F-3C937033587A}">
      <dgm:prSet/>
      <dgm:spPr/>
      <dgm:t>
        <a:bodyPr/>
        <a:lstStyle/>
        <a:p>
          <a:endParaRPr lang="en-US"/>
        </a:p>
      </dgm:t>
    </dgm:pt>
    <dgm:pt modelId="{2B60B006-04E2-4382-82C9-C72E0AD78EA7}" type="pres">
      <dgm:prSet presAssocID="{31150671-D5AA-4BEA-955A-122108055FBC}" presName="root" presStyleCnt="0">
        <dgm:presLayoutVars>
          <dgm:dir/>
          <dgm:resizeHandles val="exact"/>
        </dgm:presLayoutVars>
      </dgm:prSet>
      <dgm:spPr/>
    </dgm:pt>
    <dgm:pt modelId="{EC6F369E-AA17-42F8-86B9-373A71B3E609}" type="pres">
      <dgm:prSet presAssocID="{137AD265-1AF5-4719-A703-563467C41D98}" presName="compNode" presStyleCnt="0"/>
      <dgm:spPr/>
    </dgm:pt>
    <dgm:pt modelId="{80F29E71-C858-4DCC-9C14-612A2F429AC6}" type="pres">
      <dgm:prSet presAssocID="{137AD265-1AF5-4719-A703-563467C41D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urn"/>
        </a:ext>
      </dgm:extLst>
    </dgm:pt>
    <dgm:pt modelId="{93198A1C-1D70-4BC9-AD12-0A82C63FA034}" type="pres">
      <dgm:prSet presAssocID="{137AD265-1AF5-4719-A703-563467C41D98}" presName="iconSpace" presStyleCnt="0"/>
      <dgm:spPr/>
    </dgm:pt>
    <dgm:pt modelId="{C2E23206-FC62-4D00-B14F-0A3C55D64046}" type="pres">
      <dgm:prSet presAssocID="{137AD265-1AF5-4719-A703-563467C41D98}" presName="parTx" presStyleLbl="revTx" presStyleIdx="0" presStyleCnt="4">
        <dgm:presLayoutVars>
          <dgm:chMax val="0"/>
          <dgm:chPref val="0"/>
        </dgm:presLayoutVars>
      </dgm:prSet>
      <dgm:spPr/>
    </dgm:pt>
    <dgm:pt modelId="{95786A61-A915-43E3-865A-9821602DCC79}" type="pres">
      <dgm:prSet presAssocID="{137AD265-1AF5-4719-A703-563467C41D98}" presName="txSpace" presStyleCnt="0"/>
      <dgm:spPr/>
    </dgm:pt>
    <dgm:pt modelId="{5E229BDA-561F-4D14-BA1E-F70D4C7CCB00}" type="pres">
      <dgm:prSet presAssocID="{137AD265-1AF5-4719-A703-563467C41D98}" presName="desTx" presStyleLbl="revTx" presStyleIdx="1" presStyleCnt="4">
        <dgm:presLayoutVars/>
      </dgm:prSet>
      <dgm:spPr/>
    </dgm:pt>
    <dgm:pt modelId="{9B2891DD-529C-4218-9609-83DF8D832A28}" type="pres">
      <dgm:prSet presAssocID="{7BD049FC-D1F9-4707-8BAC-7FED36A3EDCC}" presName="sibTrans" presStyleCnt="0"/>
      <dgm:spPr/>
    </dgm:pt>
    <dgm:pt modelId="{AFC4100A-1493-4534-AB38-AE9C62902AC6}" type="pres">
      <dgm:prSet presAssocID="{75443E0F-CA4C-4ABB-8ADC-897B3BE49B7C}" presName="compNode" presStyleCnt="0"/>
      <dgm:spPr/>
    </dgm:pt>
    <dgm:pt modelId="{AA18F77C-8A58-41A4-9565-CA29324FF1E9}" type="pres">
      <dgm:prSet presAssocID="{75443E0F-CA4C-4ABB-8ADC-897B3BE49B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B4A63B2E-1C4E-4457-9CD8-73C1A96309E9}" type="pres">
      <dgm:prSet presAssocID="{75443E0F-CA4C-4ABB-8ADC-897B3BE49B7C}" presName="iconSpace" presStyleCnt="0"/>
      <dgm:spPr/>
    </dgm:pt>
    <dgm:pt modelId="{D848B8B8-048B-4CE7-AFDA-CF85AD5A033C}" type="pres">
      <dgm:prSet presAssocID="{75443E0F-CA4C-4ABB-8ADC-897B3BE49B7C}" presName="parTx" presStyleLbl="revTx" presStyleIdx="2" presStyleCnt="4">
        <dgm:presLayoutVars>
          <dgm:chMax val="0"/>
          <dgm:chPref val="0"/>
        </dgm:presLayoutVars>
      </dgm:prSet>
      <dgm:spPr/>
    </dgm:pt>
    <dgm:pt modelId="{56CC13AC-10DA-4961-9350-A69B340229E7}" type="pres">
      <dgm:prSet presAssocID="{75443E0F-CA4C-4ABB-8ADC-897B3BE49B7C}" presName="txSpace" presStyleCnt="0"/>
      <dgm:spPr/>
    </dgm:pt>
    <dgm:pt modelId="{6B2E0C1A-8AF0-4C11-840E-BB01852D0285}" type="pres">
      <dgm:prSet presAssocID="{75443E0F-CA4C-4ABB-8ADC-897B3BE49B7C}" presName="desTx" presStyleLbl="revTx" presStyleIdx="3" presStyleCnt="4">
        <dgm:presLayoutVars/>
      </dgm:prSet>
      <dgm:spPr/>
    </dgm:pt>
  </dgm:ptLst>
  <dgm:cxnLst>
    <dgm:cxn modelId="{00318004-2056-4CFF-86E2-1BEAC21454AE}" type="presOf" srcId="{3B7E04C6-CEE2-4391-9D3B-A5F3065E1DCC}" destId="{6B2E0C1A-8AF0-4C11-840E-BB01852D0285}" srcOrd="0" destOrd="0" presId="urn:microsoft.com/office/officeart/2018/5/layout/CenteredIconLabelDescriptionList"/>
    <dgm:cxn modelId="{EA9FF71C-3BE6-4969-ACEA-99A161F6769A}" type="presOf" srcId="{137AD265-1AF5-4719-A703-563467C41D98}" destId="{C2E23206-FC62-4D00-B14F-0A3C55D64046}" srcOrd="0" destOrd="0" presId="urn:microsoft.com/office/officeart/2018/5/layout/CenteredIconLabelDescriptionList"/>
    <dgm:cxn modelId="{16C37E61-2BDB-4709-9066-C9653BF83733}" srcId="{31150671-D5AA-4BEA-955A-122108055FBC}" destId="{75443E0F-CA4C-4ABB-8ADC-897B3BE49B7C}" srcOrd="1" destOrd="0" parTransId="{161A91E4-5590-4743-933E-47B76741AD2F}" sibTransId="{3FA77904-D02A-4737-BA91-CC4878127FA8}"/>
    <dgm:cxn modelId="{29990255-DE56-4646-B5A2-C04CD1E54DC6}" type="presOf" srcId="{4A8B43EA-085E-4AB8-9AE1-3A127BACB673}" destId="{5E229BDA-561F-4D14-BA1E-F70D4C7CCB00}" srcOrd="0" destOrd="1" presId="urn:microsoft.com/office/officeart/2018/5/layout/CenteredIconLabelDescriptionList"/>
    <dgm:cxn modelId="{A1F3C07A-C16A-4560-9E42-0ED97E295066}" type="presOf" srcId="{31150671-D5AA-4BEA-955A-122108055FBC}" destId="{2B60B006-04E2-4382-82C9-C72E0AD78EA7}" srcOrd="0" destOrd="0" presId="urn:microsoft.com/office/officeart/2018/5/layout/CenteredIconLabelDescriptionList"/>
    <dgm:cxn modelId="{489DF697-CCBC-449E-864E-64C005428225}" type="presOf" srcId="{14B50AE2-DC5D-41BE-8BB0-05B55145E764}" destId="{5E229BDA-561F-4D14-BA1E-F70D4C7CCB00}" srcOrd="0" destOrd="0" presId="urn:microsoft.com/office/officeart/2018/5/layout/CenteredIconLabelDescriptionList"/>
    <dgm:cxn modelId="{EF39EC9B-C0BA-4031-834C-C4812A73A13F}" srcId="{31150671-D5AA-4BEA-955A-122108055FBC}" destId="{137AD265-1AF5-4719-A703-563467C41D98}" srcOrd="0" destOrd="0" parTransId="{F6124221-2824-4CE8-A04E-B423F8527690}" sibTransId="{7BD049FC-D1F9-4707-8BAC-7FED36A3EDCC}"/>
    <dgm:cxn modelId="{A9FBEDA6-BB68-4E62-B8D6-12838BDDF689}" type="presOf" srcId="{75443E0F-CA4C-4ABB-8ADC-897B3BE49B7C}" destId="{D848B8B8-048B-4CE7-AFDA-CF85AD5A033C}" srcOrd="0" destOrd="0" presId="urn:microsoft.com/office/officeart/2018/5/layout/CenteredIconLabelDescriptionList"/>
    <dgm:cxn modelId="{39C059AC-DD06-4EDD-A774-891BA5224D50}" type="presOf" srcId="{4317E7D2-0707-4163-AAF4-DBB9ECE4A333}" destId="{5E229BDA-561F-4D14-BA1E-F70D4C7CCB00}" srcOrd="0" destOrd="2" presId="urn:microsoft.com/office/officeart/2018/5/layout/CenteredIconLabelDescriptionList"/>
    <dgm:cxn modelId="{403F2AAD-2C7F-41F8-A72F-3C937033587A}" srcId="{75443E0F-CA4C-4ABB-8ADC-897B3BE49B7C}" destId="{3B7E04C6-CEE2-4391-9D3B-A5F3065E1DCC}" srcOrd="0" destOrd="0" parTransId="{A6209059-6EF1-4C1B-B743-4D366C90F83E}" sibTransId="{C768F0A0-3CCF-4A0B-B4E2-2FA5D7800B07}"/>
    <dgm:cxn modelId="{065064AF-BF67-4544-A515-4BE4424E3A6D}" srcId="{137AD265-1AF5-4719-A703-563467C41D98}" destId="{4A8B43EA-085E-4AB8-9AE1-3A127BACB673}" srcOrd="1" destOrd="0" parTransId="{1C399412-3E0D-43E9-87DB-533323F8DFF2}" sibTransId="{9D38BE9F-A781-42A2-B073-0C59174840F6}"/>
    <dgm:cxn modelId="{559CF2BF-AA4E-4FB4-B2F7-5AC0E8951D4C}" srcId="{137AD265-1AF5-4719-A703-563467C41D98}" destId="{14B50AE2-DC5D-41BE-8BB0-05B55145E764}" srcOrd="0" destOrd="0" parTransId="{D90916C0-ED11-4E73-A6C0-AC7B6E855F86}" sibTransId="{FB2B93AE-0A1A-4FF9-BC77-1AAC428CAFD3}"/>
    <dgm:cxn modelId="{C1576BED-1878-4ED5-AC64-EA66BE23DFE8}" srcId="{137AD265-1AF5-4719-A703-563467C41D98}" destId="{4317E7D2-0707-4163-AAF4-DBB9ECE4A333}" srcOrd="2" destOrd="0" parTransId="{3ADC964D-B690-4129-B14B-BE95A37495B3}" sibTransId="{8DD4222D-79B6-48CE-B99D-3DA21541E5E6}"/>
    <dgm:cxn modelId="{E6543616-8072-4A77-A9D3-6922A69FB79B}" type="presParOf" srcId="{2B60B006-04E2-4382-82C9-C72E0AD78EA7}" destId="{EC6F369E-AA17-42F8-86B9-373A71B3E609}" srcOrd="0" destOrd="0" presId="urn:microsoft.com/office/officeart/2018/5/layout/CenteredIconLabelDescriptionList"/>
    <dgm:cxn modelId="{F2E89DDD-CF88-43C4-B543-8DA51D3F9F00}" type="presParOf" srcId="{EC6F369E-AA17-42F8-86B9-373A71B3E609}" destId="{80F29E71-C858-4DCC-9C14-612A2F429AC6}" srcOrd="0" destOrd="0" presId="urn:microsoft.com/office/officeart/2018/5/layout/CenteredIconLabelDescriptionList"/>
    <dgm:cxn modelId="{C0A9664E-1CA6-4691-9E90-111E6AED987B}" type="presParOf" srcId="{EC6F369E-AA17-42F8-86B9-373A71B3E609}" destId="{93198A1C-1D70-4BC9-AD12-0A82C63FA034}" srcOrd="1" destOrd="0" presId="urn:microsoft.com/office/officeart/2018/5/layout/CenteredIconLabelDescriptionList"/>
    <dgm:cxn modelId="{3578F660-624E-4B2C-B3DF-674ADA0C2E9B}" type="presParOf" srcId="{EC6F369E-AA17-42F8-86B9-373A71B3E609}" destId="{C2E23206-FC62-4D00-B14F-0A3C55D64046}" srcOrd="2" destOrd="0" presId="urn:microsoft.com/office/officeart/2018/5/layout/CenteredIconLabelDescriptionList"/>
    <dgm:cxn modelId="{D104D99F-E6BC-45E0-ABF4-6538DF4CB30F}" type="presParOf" srcId="{EC6F369E-AA17-42F8-86B9-373A71B3E609}" destId="{95786A61-A915-43E3-865A-9821602DCC79}" srcOrd="3" destOrd="0" presId="urn:microsoft.com/office/officeart/2018/5/layout/CenteredIconLabelDescriptionList"/>
    <dgm:cxn modelId="{0792A713-32E1-4CEA-88B7-4C2BA4B72CA5}" type="presParOf" srcId="{EC6F369E-AA17-42F8-86B9-373A71B3E609}" destId="{5E229BDA-561F-4D14-BA1E-F70D4C7CCB00}" srcOrd="4" destOrd="0" presId="urn:microsoft.com/office/officeart/2018/5/layout/CenteredIconLabelDescriptionList"/>
    <dgm:cxn modelId="{1CA5E1CE-51B0-486B-B9B7-13FC5D646FCB}" type="presParOf" srcId="{2B60B006-04E2-4382-82C9-C72E0AD78EA7}" destId="{9B2891DD-529C-4218-9609-83DF8D832A28}" srcOrd="1" destOrd="0" presId="urn:microsoft.com/office/officeart/2018/5/layout/CenteredIconLabelDescriptionList"/>
    <dgm:cxn modelId="{7ED48DA1-1A2C-48A1-8449-CA38D0B3B984}" type="presParOf" srcId="{2B60B006-04E2-4382-82C9-C72E0AD78EA7}" destId="{AFC4100A-1493-4534-AB38-AE9C62902AC6}" srcOrd="2" destOrd="0" presId="urn:microsoft.com/office/officeart/2018/5/layout/CenteredIconLabelDescriptionList"/>
    <dgm:cxn modelId="{845B2ABB-F6DA-4991-87C2-14E72ED1E0C8}" type="presParOf" srcId="{AFC4100A-1493-4534-AB38-AE9C62902AC6}" destId="{AA18F77C-8A58-41A4-9565-CA29324FF1E9}" srcOrd="0" destOrd="0" presId="urn:microsoft.com/office/officeart/2018/5/layout/CenteredIconLabelDescriptionList"/>
    <dgm:cxn modelId="{45266E7F-6DAF-44D3-8164-B7091473CF3F}" type="presParOf" srcId="{AFC4100A-1493-4534-AB38-AE9C62902AC6}" destId="{B4A63B2E-1C4E-4457-9CD8-73C1A96309E9}" srcOrd="1" destOrd="0" presId="urn:microsoft.com/office/officeart/2018/5/layout/CenteredIconLabelDescriptionList"/>
    <dgm:cxn modelId="{A24F8416-375D-4055-8134-6454D194ED39}" type="presParOf" srcId="{AFC4100A-1493-4534-AB38-AE9C62902AC6}" destId="{D848B8B8-048B-4CE7-AFDA-CF85AD5A033C}" srcOrd="2" destOrd="0" presId="urn:microsoft.com/office/officeart/2018/5/layout/CenteredIconLabelDescriptionList"/>
    <dgm:cxn modelId="{46CBCE4C-B849-4FE7-A2D6-E747CEACD204}" type="presParOf" srcId="{AFC4100A-1493-4534-AB38-AE9C62902AC6}" destId="{56CC13AC-10DA-4961-9350-A69B340229E7}" srcOrd="3" destOrd="0" presId="urn:microsoft.com/office/officeart/2018/5/layout/CenteredIconLabelDescriptionList"/>
    <dgm:cxn modelId="{E5003B1A-4398-4AAD-AA19-6977D2F61747}" type="presParOf" srcId="{AFC4100A-1493-4534-AB38-AE9C62902AC6}" destId="{6B2E0C1A-8AF0-4C11-840E-BB01852D028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F3878-EDE5-4DCC-AF7E-AC22D8E7D81C}">
      <dsp:nvSpPr>
        <dsp:cNvPr id="0" name=""/>
        <dsp:cNvSpPr/>
      </dsp:nvSpPr>
      <dsp:spPr>
        <a:xfrm>
          <a:off x="744" y="0"/>
          <a:ext cx="1934765" cy="38571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DDL</a:t>
          </a:r>
        </a:p>
      </dsp:txBody>
      <dsp:txXfrm>
        <a:off x="744" y="0"/>
        <a:ext cx="1934765" cy="1157151"/>
      </dsp:txXfrm>
    </dsp:sp>
    <dsp:sp modelId="{E6EDED7D-1B87-4C34-9B19-3684F6CB19A2}">
      <dsp:nvSpPr>
        <dsp:cNvPr id="0" name=""/>
        <dsp:cNvSpPr/>
      </dsp:nvSpPr>
      <dsp:spPr>
        <a:xfrm>
          <a:off x="194220" y="1157881"/>
          <a:ext cx="1547812" cy="446220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</a:t>
          </a:r>
        </a:p>
      </dsp:txBody>
      <dsp:txXfrm>
        <a:off x="207289" y="1170950"/>
        <a:ext cx="1521674" cy="420082"/>
      </dsp:txXfrm>
    </dsp:sp>
    <dsp:sp modelId="{A6758AB1-4E3C-4804-85CF-FA4AE99F0EC4}">
      <dsp:nvSpPr>
        <dsp:cNvPr id="0" name=""/>
        <dsp:cNvSpPr/>
      </dsp:nvSpPr>
      <dsp:spPr>
        <a:xfrm>
          <a:off x="194220" y="1672751"/>
          <a:ext cx="1547812" cy="446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ALTER</a:t>
          </a:r>
        </a:p>
      </dsp:txBody>
      <dsp:txXfrm>
        <a:off x="207289" y="1685820"/>
        <a:ext cx="1521674" cy="420082"/>
      </dsp:txXfrm>
    </dsp:sp>
    <dsp:sp modelId="{BB70C196-6B02-42BB-8479-C9FCB56AE8A0}">
      <dsp:nvSpPr>
        <dsp:cNvPr id="0" name=""/>
        <dsp:cNvSpPr/>
      </dsp:nvSpPr>
      <dsp:spPr>
        <a:xfrm>
          <a:off x="194220" y="2187622"/>
          <a:ext cx="1547812" cy="446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</a:t>
          </a:r>
        </a:p>
      </dsp:txBody>
      <dsp:txXfrm>
        <a:off x="207289" y="2200691"/>
        <a:ext cx="1521674" cy="420082"/>
      </dsp:txXfrm>
    </dsp:sp>
    <dsp:sp modelId="{29C5A7A6-FF66-48F8-88E9-39235EFC9E97}">
      <dsp:nvSpPr>
        <dsp:cNvPr id="0" name=""/>
        <dsp:cNvSpPr/>
      </dsp:nvSpPr>
      <dsp:spPr>
        <a:xfrm>
          <a:off x="194220" y="2702492"/>
          <a:ext cx="1547812" cy="446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INDEX</a:t>
          </a:r>
        </a:p>
      </dsp:txBody>
      <dsp:txXfrm>
        <a:off x="207289" y="2715561"/>
        <a:ext cx="1521674" cy="420082"/>
      </dsp:txXfrm>
    </dsp:sp>
    <dsp:sp modelId="{D9546BB8-0A79-40DB-840C-69713AD0A783}">
      <dsp:nvSpPr>
        <dsp:cNvPr id="0" name=""/>
        <dsp:cNvSpPr/>
      </dsp:nvSpPr>
      <dsp:spPr>
        <a:xfrm>
          <a:off x="194220" y="3217362"/>
          <a:ext cx="1547812" cy="446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 INDEX</a:t>
          </a:r>
        </a:p>
      </dsp:txBody>
      <dsp:txXfrm>
        <a:off x="207289" y="3230431"/>
        <a:ext cx="1521674" cy="420082"/>
      </dsp:txXfrm>
    </dsp:sp>
    <dsp:sp modelId="{DAB678AA-8681-4F52-8401-481D8DDF3D06}">
      <dsp:nvSpPr>
        <dsp:cNvPr id="0" name=""/>
        <dsp:cNvSpPr/>
      </dsp:nvSpPr>
      <dsp:spPr>
        <a:xfrm>
          <a:off x="2080617" y="0"/>
          <a:ext cx="1934765" cy="38571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DML</a:t>
          </a:r>
        </a:p>
      </dsp:txBody>
      <dsp:txXfrm>
        <a:off x="2080617" y="0"/>
        <a:ext cx="1934765" cy="1157151"/>
      </dsp:txXfrm>
    </dsp:sp>
    <dsp:sp modelId="{EE2CBFA4-0AEA-492B-A181-37B5C517FEE0}">
      <dsp:nvSpPr>
        <dsp:cNvPr id="0" name=""/>
        <dsp:cNvSpPr/>
      </dsp:nvSpPr>
      <dsp:spPr>
        <a:xfrm>
          <a:off x="2274093" y="1157245"/>
          <a:ext cx="1547812" cy="561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</a:t>
          </a:r>
        </a:p>
      </dsp:txBody>
      <dsp:txXfrm>
        <a:off x="2290551" y="1173703"/>
        <a:ext cx="1514896" cy="528991"/>
      </dsp:txXfrm>
    </dsp:sp>
    <dsp:sp modelId="{2554F20B-D08C-43CF-AF77-7A120B5C85DB}">
      <dsp:nvSpPr>
        <dsp:cNvPr id="0" name=""/>
        <dsp:cNvSpPr/>
      </dsp:nvSpPr>
      <dsp:spPr>
        <a:xfrm>
          <a:off x="2274093" y="1805600"/>
          <a:ext cx="1547812" cy="561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INSERT INTO</a:t>
          </a:r>
        </a:p>
      </dsp:txBody>
      <dsp:txXfrm>
        <a:off x="2290551" y="1822058"/>
        <a:ext cx="1514896" cy="528991"/>
      </dsp:txXfrm>
    </dsp:sp>
    <dsp:sp modelId="{0FFB0AF0-3B17-47D2-8E25-4D297F645E9C}">
      <dsp:nvSpPr>
        <dsp:cNvPr id="0" name=""/>
        <dsp:cNvSpPr/>
      </dsp:nvSpPr>
      <dsp:spPr>
        <a:xfrm>
          <a:off x="2274093" y="2453956"/>
          <a:ext cx="1547812" cy="561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</a:t>
          </a:r>
        </a:p>
      </dsp:txBody>
      <dsp:txXfrm>
        <a:off x="2290551" y="2470414"/>
        <a:ext cx="1514896" cy="528991"/>
      </dsp:txXfrm>
    </dsp:sp>
    <dsp:sp modelId="{DD0F8A56-95A0-4CE5-818C-149F46658789}">
      <dsp:nvSpPr>
        <dsp:cNvPr id="0" name=""/>
        <dsp:cNvSpPr/>
      </dsp:nvSpPr>
      <dsp:spPr>
        <a:xfrm>
          <a:off x="2274093" y="3102311"/>
          <a:ext cx="1547812" cy="561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</a:t>
          </a:r>
        </a:p>
      </dsp:txBody>
      <dsp:txXfrm>
        <a:off x="2290551" y="3118769"/>
        <a:ext cx="1514896" cy="528991"/>
      </dsp:txXfrm>
    </dsp:sp>
    <dsp:sp modelId="{90C87E88-188D-4E40-BF72-945AE24659BF}">
      <dsp:nvSpPr>
        <dsp:cNvPr id="0" name=""/>
        <dsp:cNvSpPr/>
      </dsp:nvSpPr>
      <dsp:spPr>
        <a:xfrm>
          <a:off x="4160490" y="0"/>
          <a:ext cx="1934765" cy="38571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DCL</a:t>
          </a:r>
        </a:p>
      </dsp:txBody>
      <dsp:txXfrm>
        <a:off x="4160490" y="0"/>
        <a:ext cx="1934765" cy="1157151"/>
      </dsp:txXfrm>
    </dsp:sp>
    <dsp:sp modelId="{A1222D8D-3DCE-44D0-BBF1-57C89FD744CF}">
      <dsp:nvSpPr>
        <dsp:cNvPr id="0" name=""/>
        <dsp:cNvSpPr/>
      </dsp:nvSpPr>
      <dsp:spPr>
        <a:xfrm>
          <a:off x="4353966" y="1158281"/>
          <a:ext cx="1547812" cy="1162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GRANT</a:t>
          </a:r>
        </a:p>
      </dsp:txBody>
      <dsp:txXfrm>
        <a:off x="4388029" y="1192344"/>
        <a:ext cx="1479686" cy="1094864"/>
      </dsp:txXfrm>
    </dsp:sp>
    <dsp:sp modelId="{A055E01E-4096-4CF8-BFEA-C5E5D6EA2C61}">
      <dsp:nvSpPr>
        <dsp:cNvPr id="0" name=""/>
        <dsp:cNvSpPr/>
      </dsp:nvSpPr>
      <dsp:spPr>
        <a:xfrm>
          <a:off x="4353966" y="2500193"/>
          <a:ext cx="1547812" cy="1162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REVOKE</a:t>
          </a:r>
        </a:p>
      </dsp:txBody>
      <dsp:txXfrm>
        <a:off x="4388029" y="2534256"/>
        <a:ext cx="1479686" cy="1094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C8389-EEC8-4208-9A53-CBFFF62354BC}">
      <dsp:nvSpPr>
        <dsp:cNvPr id="0" name=""/>
        <dsp:cNvSpPr/>
      </dsp:nvSpPr>
      <dsp:spPr>
        <a:xfrm>
          <a:off x="0" y="4327643"/>
          <a:ext cx="6832212" cy="14204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Constraints can be defined in two ways: </a:t>
          </a:r>
        </a:p>
      </dsp:txBody>
      <dsp:txXfrm>
        <a:off x="0" y="4327643"/>
        <a:ext cx="6832212" cy="767031"/>
      </dsp:txXfrm>
    </dsp:sp>
    <dsp:sp modelId="{781B7BFB-8CFE-4DDF-B8E0-1FE96ECE6080}">
      <dsp:nvSpPr>
        <dsp:cNvPr id="0" name=""/>
        <dsp:cNvSpPr/>
      </dsp:nvSpPr>
      <dsp:spPr>
        <a:xfrm>
          <a:off x="0" y="5066266"/>
          <a:ext cx="3416106" cy="6533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Column-level definition: Constraints specified immediately after the column definition. </a:t>
          </a:r>
        </a:p>
      </dsp:txBody>
      <dsp:txXfrm>
        <a:off x="0" y="5066266"/>
        <a:ext cx="3416106" cy="653397"/>
      </dsp:txXfrm>
    </dsp:sp>
    <dsp:sp modelId="{1128FBF3-FB60-4262-B3B0-4B88E9B1312C}">
      <dsp:nvSpPr>
        <dsp:cNvPr id="0" name=""/>
        <dsp:cNvSpPr/>
      </dsp:nvSpPr>
      <dsp:spPr>
        <a:xfrm>
          <a:off x="3416106" y="5066266"/>
          <a:ext cx="3416106" cy="653397"/>
        </a:xfrm>
        <a:prstGeom prst="rect">
          <a:avLst/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Table-level definition: constraints specified after all the columns are defined.</a:t>
          </a:r>
        </a:p>
      </dsp:txBody>
      <dsp:txXfrm>
        <a:off x="3416106" y="5066266"/>
        <a:ext cx="3416106" cy="653397"/>
      </dsp:txXfrm>
    </dsp:sp>
    <dsp:sp modelId="{9D5398A9-5260-4EA4-B08A-9E5B9B21BF9B}">
      <dsp:nvSpPr>
        <dsp:cNvPr id="0" name=""/>
        <dsp:cNvSpPr/>
      </dsp:nvSpPr>
      <dsp:spPr>
        <a:xfrm rot="10800000">
          <a:off x="0" y="2164329"/>
          <a:ext cx="6832212" cy="2184620"/>
        </a:xfrm>
        <a:prstGeom prst="upArrowCallou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constraints available in SQL are </a:t>
          </a:r>
          <a:r>
            <a:rPr lang="en-US" sz="2600" b="1" kern="1200"/>
            <a:t>Foreign Key, Not Null, Unique, Check.</a:t>
          </a:r>
          <a:endParaRPr lang="en-US" sz="2600" kern="1200"/>
        </a:p>
      </dsp:txBody>
      <dsp:txXfrm rot="10800000">
        <a:off x="0" y="2164329"/>
        <a:ext cx="6832212" cy="1419501"/>
      </dsp:txXfrm>
    </dsp:sp>
    <dsp:sp modelId="{A41223CE-6F86-455F-879C-5EF56D188C5C}">
      <dsp:nvSpPr>
        <dsp:cNvPr id="0" name=""/>
        <dsp:cNvSpPr/>
      </dsp:nvSpPr>
      <dsp:spPr>
        <a:xfrm rot="10800000">
          <a:off x="0" y="1016"/>
          <a:ext cx="6832212" cy="2184620"/>
        </a:xfrm>
        <a:prstGeom prst="upArrowCallou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Integrity Constraints are used to apply business rules for the database tables. </a:t>
          </a:r>
        </a:p>
      </dsp:txBody>
      <dsp:txXfrm rot="10800000">
        <a:off x="0" y="1016"/>
        <a:ext cx="6832212" cy="1419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EB963-C9E7-448B-9580-C40134403BAB}">
      <dsp:nvSpPr>
        <dsp:cNvPr id="0" name=""/>
        <dsp:cNvSpPr/>
      </dsp:nvSpPr>
      <dsp:spPr>
        <a:xfrm>
          <a:off x="95765" y="1166982"/>
          <a:ext cx="1341063" cy="13410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3F15B-68D2-428D-B5AC-1FC2BAC36900}">
      <dsp:nvSpPr>
        <dsp:cNvPr id="0" name=""/>
        <dsp:cNvSpPr/>
      </dsp:nvSpPr>
      <dsp:spPr>
        <a:xfrm>
          <a:off x="377388" y="1448605"/>
          <a:ext cx="777817" cy="777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862E5-3589-4980-BE34-FFFB672A6077}">
      <dsp:nvSpPr>
        <dsp:cNvPr id="0" name=""/>
        <dsp:cNvSpPr/>
      </dsp:nvSpPr>
      <dsp:spPr>
        <a:xfrm>
          <a:off x="1555256" y="1166982"/>
          <a:ext cx="3498967" cy="134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foreign key value can be changed as long as the new value also complies with referential integrity constraints.</a:t>
          </a:r>
        </a:p>
      </dsp:txBody>
      <dsp:txXfrm>
        <a:off x="1555256" y="1166982"/>
        <a:ext cx="3498967" cy="1341063"/>
      </dsp:txXfrm>
    </dsp:sp>
    <dsp:sp modelId="{30FF3078-1E50-400E-80E6-BAE707A1B908}">
      <dsp:nvSpPr>
        <dsp:cNvPr id="0" name=""/>
        <dsp:cNvSpPr/>
      </dsp:nvSpPr>
      <dsp:spPr>
        <a:xfrm>
          <a:off x="5605017" y="1166982"/>
          <a:ext cx="1341063" cy="13410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7D4A6-FF72-4B4A-A362-12E81D3D46AF}">
      <dsp:nvSpPr>
        <dsp:cNvPr id="0" name=""/>
        <dsp:cNvSpPr/>
      </dsp:nvSpPr>
      <dsp:spPr>
        <a:xfrm>
          <a:off x="5886640" y="1448605"/>
          <a:ext cx="777817" cy="777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E74E5-19DF-447A-942D-D52DBA54529B}">
      <dsp:nvSpPr>
        <dsp:cNvPr id="0" name=""/>
        <dsp:cNvSpPr/>
      </dsp:nvSpPr>
      <dsp:spPr>
        <a:xfrm>
          <a:off x="7149304" y="1166982"/>
          <a:ext cx="3329375" cy="134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primary key values can be updated as long as there are no rows in other tables with foreign keys with the same value</a:t>
          </a:r>
        </a:p>
      </dsp:txBody>
      <dsp:txXfrm>
        <a:off x="7149304" y="1166982"/>
        <a:ext cx="3329375" cy="1341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29E71-C858-4DCC-9C14-612A2F429AC6}">
      <dsp:nvSpPr>
        <dsp:cNvPr id="0" name=""/>
        <dsp:cNvSpPr/>
      </dsp:nvSpPr>
      <dsp:spPr>
        <a:xfrm>
          <a:off x="1842109" y="0"/>
          <a:ext cx="1510523" cy="11282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23206-FC62-4D00-B14F-0A3C55D64046}">
      <dsp:nvSpPr>
        <dsp:cNvPr id="0" name=""/>
        <dsp:cNvSpPr/>
      </dsp:nvSpPr>
      <dsp:spPr>
        <a:xfrm>
          <a:off x="439480" y="1223427"/>
          <a:ext cx="4315781" cy="48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 dirty="0">
              <a:solidFill>
                <a:srgbClr val="C00000"/>
              </a:solidFill>
            </a:rPr>
            <a:t>COMMIT</a:t>
          </a:r>
          <a:r>
            <a:rPr lang="en-US" sz="3400" kern="1200" dirty="0"/>
            <a:t>;</a:t>
          </a:r>
        </a:p>
      </dsp:txBody>
      <dsp:txXfrm>
        <a:off x="439480" y="1223427"/>
        <a:ext cx="4315781" cy="483553"/>
      </dsp:txXfrm>
    </dsp:sp>
    <dsp:sp modelId="{5E229BDA-561F-4D14-BA1E-F70D4C7CCB00}">
      <dsp:nvSpPr>
        <dsp:cNvPr id="0" name=""/>
        <dsp:cNvSpPr/>
      </dsp:nvSpPr>
      <dsp:spPr>
        <a:xfrm>
          <a:off x="439480" y="1751230"/>
          <a:ext cx="4315781" cy="121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Makes all changes to this point permanent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Points at which commit is issued, define extent of rollback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rollback reverses every change since the last commit</a:t>
          </a:r>
          <a:endParaRPr lang="en-US" sz="1700" kern="1200"/>
        </a:p>
      </dsp:txBody>
      <dsp:txXfrm>
        <a:off x="439480" y="1751230"/>
        <a:ext cx="4315781" cy="1210765"/>
      </dsp:txXfrm>
    </dsp:sp>
    <dsp:sp modelId="{AA18F77C-8A58-41A4-9565-CA29324FF1E9}">
      <dsp:nvSpPr>
        <dsp:cNvPr id="0" name=""/>
        <dsp:cNvSpPr/>
      </dsp:nvSpPr>
      <dsp:spPr>
        <a:xfrm>
          <a:off x="6913152" y="0"/>
          <a:ext cx="1510523" cy="11282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B8B8-048B-4CE7-AFDA-CF85AD5A033C}">
      <dsp:nvSpPr>
        <dsp:cNvPr id="0" name=""/>
        <dsp:cNvSpPr/>
      </dsp:nvSpPr>
      <dsp:spPr>
        <a:xfrm>
          <a:off x="5510523" y="1223427"/>
          <a:ext cx="4315781" cy="48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 dirty="0">
              <a:solidFill>
                <a:srgbClr val="C00000"/>
              </a:solidFill>
            </a:rPr>
            <a:t>ROLLBACK</a:t>
          </a:r>
          <a:r>
            <a:rPr lang="en-US" sz="3400" kern="1200" dirty="0"/>
            <a:t>;</a:t>
          </a:r>
        </a:p>
      </dsp:txBody>
      <dsp:txXfrm>
        <a:off x="5510523" y="1223427"/>
        <a:ext cx="4315781" cy="483553"/>
      </dsp:txXfrm>
    </dsp:sp>
    <dsp:sp modelId="{6B2E0C1A-8AF0-4C11-840E-BB01852D0285}">
      <dsp:nvSpPr>
        <dsp:cNvPr id="0" name=""/>
        <dsp:cNvSpPr/>
      </dsp:nvSpPr>
      <dsp:spPr>
        <a:xfrm>
          <a:off x="5510523" y="1751230"/>
          <a:ext cx="4315781" cy="121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Rollback reverses every change since the last commit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transaction cannot be rolled back after a COMMIT TRANSACTION</a:t>
          </a:r>
        </a:p>
      </dsp:txBody>
      <dsp:txXfrm>
        <a:off x="5510523" y="1751230"/>
        <a:ext cx="4315781" cy="121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281C9-B941-486C-B0EC-AB3CFE53182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06453-B449-420C-89BD-A144207F6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11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969D-D382-4189-A170-B747043363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6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0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95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540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80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748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142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07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4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5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9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2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1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2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8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7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96rVINbAUI" TargetMode="External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768E4E-5106-43C2-BCC7-19F653509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Introduction to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00441-3FED-46E3-977D-1CD1E434B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BDPA Indy SITES 06/20/20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20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SQL syntax and query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075E6A4-25C2-4453-BE68-88ABCDDAA7D0}"/>
              </a:ext>
            </a:extLst>
          </p:cNvPr>
          <p:cNvSpPr/>
          <p:nvPr/>
        </p:nvSpPr>
        <p:spPr>
          <a:xfrm>
            <a:off x="4713144" y="795654"/>
            <a:ext cx="6832212" cy="725706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0" name="Rectangle 39" descr="Web Design">
            <a:extLst>
              <a:ext uri="{FF2B5EF4-FFF2-40B4-BE49-F238E27FC236}">
                <a16:creationId xmlns:a16="http://schemas.microsoft.com/office/drawing/2014/main" id="{4E4BEF56-1E7F-4F62-9836-F993FD2ECED4}"/>
              </a:ext>
            </a:extLst>
          </p:cNvPr>
          <p:cNvSpPr/>
          <p:nvPr/>
        </p:nvSpPr>
        <p:spPr>
          <a:xfrm>
            <a:off x="4932670" y="958938"/>
            <a:ext cx="399138" cy="39913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A735EC1-88B4-4402-9FBD-F2C5167554E3}"/>
              </a:ext>
            </a:extLst>
          </p:cNvPr>
          <p:cNvSpPr/>
          <p:nvPr/>
        </p:nvSpPr>
        <p:spPr>
          <a:xfrm>
            <a:off x="5551335" y="795654"/>
            <a:ext cx="5994020" cy="725706"/>
          </a:xfrm>
          <a:custGeom>
            <a:avLst/>
            <a:gdLst>
              <a:gd name="connsiteX0" fmla="*/ 0 w 5994020"/>
              <a:gd name="connsiteY0" fmla="*/ 0 h 725706"/>
              <a:gd name="connsiteX1" fmla="*/ 5994020 w 5994020"/>
              <a:gd name="connsiteY1" fmla="*/ 0 h 725706"/>
              <a:gd name="connsiteX2" fmla="*/ 5994020 w 5994020"/>
              <a:gd name="connsiteY2" fmla="*/ 725706 h 725706"/>
              <a:gd name="connsiteX3" fmla="*/ 0 w 5994020"/>
              <a:gd name="connsiteY3" fmla="*/ 725706 h 725706"/>
              <a:gd name="connsiteX4" fmla="*/ 0 w 5994020"/>
              <a:gd name="connsiteY4" fmla="*/ 0 h 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020" h="725706">
                <a:moveTo>
                  <a:pt x="0" y="0"/>
                </a:moveTo>
                <a:lnTo>
                  <a:pt x="5994020" y="0"/>
                </a:lnTo>
                <a:lnTo>
                  <a:pt x="5994020" y="725706"/>
                </a:lnTo>
                <a:lnTo>
                  <a:pt x="0" y="7257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804" tIns="76804" rIns="76804" bIns="76804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SQL commands are case in-sensitive. Ex: SELECT and select are the same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01313CC-E953-4C83-A77E-DA2B1BD3F9E4}"/>
              </a:ext>
            </a:extLst>
          </p:cNvPr>
          <p:cNvSpPr/>
          <p:nvPr/>
        </p:nvSpPr>
        <p:spPr>
          <a:xfrm>
            <a:off x="4713144" y="1702787"/>
            <a:ext cx="6832212" cy="725706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3" name="Rectangle 42" descr="Database">
            <a:extLst>
              <a:ext uri="{FF2B5EF4-FFF2-40B4-BE49-F238E27FC236}">
                <a16:creationId xmlns:a16="http://schemas.microsoft.com/office/drawing/2014/main" id="{646480ED-CE9A-4CD9-8D91-7AD10561CA72}"/>
              </a:ext>
            </a:extLst>
          </p:cNvPr>
          <p:cNvSpPr/>
          <p:nvPr/>
        </p:nvSpPr>
        <p:spPr>
          <a:xfrm>
            <a:off x="4932670" y="1866071"/>
            <a:ext cx="399138" cy="39913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8BA4A79-1E7A-4C54-AD34-A16BA7D8B50C}"/>
              </a:ext>
            </a:extLst>
          </p:cNvPr>
          <p:cNvSpPr/>
          <p:nvPr/>
        </p:nvSpPr>
        <p:spPr>
          <a:xfrm>
            <a:off x="5551335" y="1702787"/>
            <a:ext cx="5994020" cy="725706"/>
          </a:xfrm>
          <a:custGeom>
            <a:avLst/>
            <a:gdLst>
              <a:gd name="connsiteX0" fmla="*/ 0 w 5994020"/>
              <a:gd name="connsiteY0" fmla="*/ 0 h 725706"/>
              <a:gd name="connsiteX1" fmla="*/ 5994020 w 5994020"/>
              <a:gd name="connsiteY1" fmla="*/ 0 h 725706"/>
              <a:gd name="connsiteX2" fmla="*/ 5994020 w 5994020"/>
              <a:gd name="connsiteY2" fmla="*/ 725706 h 725706"/>
              <a:gd name="connsiteX3" fmla="*/ 0 w 5994020"/>
              <a:gd name="connsiteY3" fmla="*/ 725706 h 725706"/>
              <a:gd name="connsiteX4" fmla="*/ 0 w 5994020"/>
              <a:gd name="connsiteY4" fmla="*/ 0 h 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020" h="725706">
                <a:moveTo>
                  <a:pt x="0" y="0"/>
                </a:moveTo>
                <a:lnTo>
                  <a:pt x="5994020" y="0"/>
                </a:lnTo>
                <a:lnTo>
                  <a:pt x="5994020" y="725706"/>
                </a:lnTo>
                <a:lnTo>
                  <a:pt x="0" y="7257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804" tIns="76804" rIns="76804" bIns="76804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Every SQL command should end with a semi-colon (;)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94519B-BFAC-4C2F-87AD-9889072C2F06}"/>
              </a:ext>
            </a:extLst>
          </p:cNvPr>
          <p:cNvSpPr/>
          <p:nvPr/>
        </p:nvSpPr>
        <p:spPr>
          <a:xfrm>
            <a:off x="4713144" y="2609920"/>
            <a:ext cx="6832212" cy="725706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6" name="Rectangle 45" descr="Flowchart">
            <a:extLst>
              <a:ext uri="{FF2B5EF4-FFF2-40B4-BE49-F238E27FC236}">
                <a16:creationId xmlns:a16="http://schemas.microsoft.com/office/drawing/2014/main" id="{DE4D288F-E5FD-4438-9B39-EB49214037AD}"/>
              </a:ext>
            </a:extLst>
          </p:cNvPr>
          <p:cNvSpPr/>
          <p:nvPr/>
        </p:nvSpPr>
        <p:spPr>
          <a:xfrm>
            <a:off x="4932670" y="2773204"/>
            <a:ext cx="399138" cy="399138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45714C7-2968-4984-AF7E-2A3FE905B1B1}"/>
              </a:ext>
            </a:extLst>
          </p:cNvPr>
          <p:cNvSpPr/>
          <p:nvPr/>
        </p:nvSpPr>
        <p:spPr>
          <a:xfrm>
            <a:off x="5551335" y="2609920"/>
            <a:ext cx="5994020" cy="725706"/>
          </a:xfrm>
          <a:custGeom>
            <a:avLst/>
            <a:gdLst>
              <a:gd name="connsiteX0" fmla="*/ 0 w 5994020"/>
              <a:gd name="connsiteY0" fmla="*/ 0 h 725706"/>
              <a:gd name="connsiteX1" fmla="*/ 5994020 w 5994020"/>
              <a:gd name="connsiteY1" fmla="*/ 0 h 725706"/>
              <a:gd name="connsiteX2" fmla="*/ 5994020 w 5994020"/>
              <a:gd name="connsiteY2" fmla="*/ 725706 h 725706"/>
              <a:gd name="connsiteX3" fmla="*/ 0 w 5994020"/>
              <a:gd name="connsiteY3" fmla="*/ 725706 h 725706"/>
              <a:gd name="connsiteX4" fmla="*/ 0 w 5994020"/>
              <a:gd name="connsiteY4" fmla="*/ 0 h 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020" h="725706">
                <a:moveTo>
                  <a:pt x="0" y="0"/>
                </a:moveTo>
                <a:lnTo>
                  <a:pt x="5994020" y="0"/>
                </a:lnTo>
                <a:lnTo>
                  <a:pt x="5994020" y="725706"/>
                </a:lnTo>
                <a:lnTo>
                  <a:pt x="0" y="7257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804" tIns="76804" rIns="76804" bIns="76804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/>
              <a:t>Command used to fetch data from table is called as query. A basic SQL query consists of SELECT, FROM and WHERE clause: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B561B6-C504-4DED-A444-3487B79D2A2B}"/>
              </a:ext>
            </a:extLst>
          </p:cNvPr>
          <p:cNvSpPr/>
          <p:nvPr/>
        </p:nvSpPr>
        <p:spPr>
          <a:xfrm>
            <a:off x="4766925" y="3998189"/>
            <a:ext cx="6724650" cy="194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i="1" dirty="0">
                <a:solidFill>
                  <a:srgbClr val="C00000"/>
                </a:solidFill>
                <a:cs typeface="Calibri" pitchFamily="34" charset="0"/>
              </a:rPr>
              <a:t>SELECT</a:t>
            </a:r>
            <a:r>
              <a:rPr lang="en-US" sz="2800" i="1" dirty="0">
                <a:cs typeface="Calibri" pitchFamily="34" charset="0"/>
              </a:rPr>
              <a:t> col1, col2, col3,….</a:t>
            </a:r>
          </a:p>
          <a:p>
            <a:pPr algn="ctr">
              <a:lnSpc>
                <a:spcPct val="150000"/>
              </a:lnSpc>
            </a:pPr>
            <a:r>
              <a:rPr lang="en-US" sz="2800" i="1" dirty="0">
                <a:solidFill>
                  <a:srgbClr val="C00000"/>
                </a:solidFill>
                <a:cs typeface="Calibri" pitchFamily="34" charset="0"/>
              </a:rPr>
              <a:t>FROM </a:t>
            </a:r>
            <a:r>
              <a:rPr lang="en-US" sz="2800" i="1" dirty="0" err="1">
                <a:cs typeface="Calibri" pitchFamily="34" charset="0"/>
              </a:rPr>
              <a:t>table_name</a:t>
            </a:r>
            <a:endParaRPr lang="en-US" sz="2800" i="1" dirty="0">
              <a:cs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i="1" dirty="0">
                <a:solidFill>
                  <a:srgbClr val="C00000"/>
                </a:solidFill>
                <a:cs typeface="Calibri" pitchFamily="34" charset="0"/>
              </a:rPr>
              <a:t>WHERE </a:t>
            </a:r>
            <a:r>
              <a:rPr lang="en-US" sz="2800" i="1" dirty="0">
                <a:cs typeface="Calibri" pitchFamily="34" charset="0"/>
              </a:rPr>
              <a:t>condition;</a:t>
            </a:r>
          </a:p>
        </p:txBody>
      </p:sp>
    </p:spTree>
    <p:extLst>
      <p:ext uri="{BB962C8B-B14F-4D97-AF65-F5344CB8AC3E}">
        <p14:creationId xmlns:p14="http://schemas.microsoft.com/office/powerpoint/2010/main" val="373383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48937315"/>
              </p:ext>
            </p:extLst>
          </p:nvPr>
        </p:nvGraphicFramePr>
        <p:xfrm>
          <a:off x="3048000" y="2449286"/>
          <a:ext cx="6096000" cy="3857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46214" y="1442953"/>
            <a:ext cx="993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SQL commands are classified into 3 groups: </a:t>
            </a:r>
          </a:p>
          <a:p>
            <a:pPr algn="ctr"/>
            <a:r>
              <a:rPr lang="en-US" dirty="0"/>
              <a:t>Data definition Language, Data Manipulation Language and Data Control Language</a:t>
            </a:r>
          </a:p>
          <a:p>
            <a:pPr algn="ctr"/>
            <a:endParaRPr lang="en-US" sz="1800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950FCEF1-AB77-4CC0-B6F6-7D7233CAB330}"/>
              </a:ext>
            </a:extLst>
          </p:cNvPr>
          <p:cNvSpPr/>
          <p:nvPr/>
        </p:nvSpPr>
        <p:spPr>
          <a:xfrm>
            <a:off x="5029199" y="2324100"/>
            <a:ext cx="2133601" cy="4118882"/>
          </a:xfrm>
          <a:prstGeom prst="frame">
            <a:avLst>
              <a:gd name="adj1" fmla="val 30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569B01-5CAD-4305-9496-21B869EC0E56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Operators and expressions in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ChangeArrowheads="1"/>
          </p:cNvSpPr>
          <p:nvPr/>
        </p:nvSpPr>
        <p:spPr bwMode="auto">
          <a:xfrm>
            <a:off x="2171700" y="1590675"/>
            <a:ext cx="9477375" cy="249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INSERT INTO </a:t>
            </a:r>
            <a:r>
              <a:rPr lang="en-US" sz="2000" dirty="0">
                <a:latin typeface="Arial" pitchFamily="34" charset="0"/>
              </a:rPr>
              <a:t>is the command for inserting one row into a table.</a:t>
            </a:r>
          </a:p>
          <a:p>
            <a:pPr algn="ctr"/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Arial" pitchFamily="34" charset="0"/>
              </a:rPr>
              <a:t>INSERT INTO </a:t>
            </a:r>
            <a:r>
              <a:rPr lang="en-US" sz="2000" dirty="0" err="1">
                <a:latin typeface="Arial" pitchFamily="34" charset="0"/>
              </a:rPr>
              <a:t>tablename</a:t>
            </a:r>
            <a:r>
              <a:rPr lang="en-US" sz="2000" dirty="0">
                <a:latin typeface="Arial" pitchFamily="34" charset="0"/>
              </a:rPr>
              <a:t> (column-list) </a:t>
            </a:r>
            <a:r>
              <a:rPr lang="en-US" sz="2000" dirty="0">
                <a:solidFill>
                  <a:schemeClr val="accent1"/>
                </a:solidFill>
                <a:latin typeface="Arial" pitchFamily="34" charset="0"/>
              </a:rPr>
              <a:t>VALUES</a:t>
            </a:r>
            <a:r>
              <a:rPr lang="en-US" sz="2000" dirty="0">
                <a:latin typeface="Arial" pitchFamily="34" charset="0"/>
              </a:rPr>
              <a:t> (value-list)</a:t>
            </a: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Arial" pitchFamily="34" charset="0"/>
              </a:rPr>
              <a:t>INSERT INTO </a:t>
            </a:r>
            <a:r>
              <a:rPr lang="en-US" sz="2000" dirty="0">
                <a:latin typeface="Arial" pitchFamily="34" charset="0"/>
              </a:rPr>
              <a:t>COURSE (COURSE_CODE, COURSE_NAME, CREDIT_HOURS)</a:t>
            </a:r>
          </a:p>
          <a:p>
            <a:r>
              <a:rPr lang="en-US" sz="2000" dirty="0">
                <a:solidFill>
                  <a:schemeClr val="accent1"/>
                </a:solidFill>
                <a:latin typeface="Arial" pitchFamily="34" charset="0"/>
              </a:rPr>
              <a:t>VALUES</a:t>
            </a:r>
            <a:r>
              <a:rPr lang="en-US" sz="2000" dirty="0">
                <a:latin typeface="Arial" pitchFamily="34" charset="0"/>
              </a:rPr>
              <a:t> (‘MIS499’,’ADVANCED SQL’,4);</a:t>
            </a:r>
          </a:p>
          <a:p>
            <a:endParaRPr lang="en-US" sz="2800" b="1" dirty="0">
              <a:latin typeface="Arial" pitchFamily="34" charset="0"/>
            </a:endParaRPr>
          </a:p>
          <a:p>
            <a:endParaRPr lang="en-US" sz="2800" b="1" dirty="0">
              <a:latin typeface="Arial" pitchFamily="34" charset="0"/>
            </a:endParaRP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Inserting Data into a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60E14B-B03D-4BBB-9F81-F5DE4F3DC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89507"/>
              </p:ext>
            </p:extLst>
          </p:nvPr>
        </p:nvGraphicFramePr>
        <p:xfrm>
          <a:off x="4926815" y="4933951"/>
          <a:ext cx="6055509" cy="144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CREDIT_HOURS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ADVANCED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BFA85E-A0BE-4978-BE93-5EFA5C282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54108"/>
              </p:ext>
            </p:extLst>
          </p:nvPr>
        </p:nvGraphicFramePr>
        <p:xfrm>
          <a:off x="4926815" y="3646702"/>
          <a:ext cx="6055510" cy="108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CREDIT_HOURS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4A41F8-FA3A-4396-AFE8-EFAC64841E8C}"/>
              </a:ext>
            </a:extLst>
          </p:cNvPr>
          <p:cNvSpPr txBox="1"/>
          <p:nvPr/>
        </p:nvSpPr>
        <p:spPr>
          <a:xfrm>
            <a:off x="2286000" y="4169624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Course (Before)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403D5-93C9-4176-9540-F67A4B61C65F}"/>
              </a:ext>
            </a:extLst>
          </p:cNvPr>
          <p:cNvSpPr txBox="1"/>
          <p:nvPr/>
        </p:nvSpPr>
        <p:spPr>
          <a:xfrm>
            <a:off x="2286000" y="5458748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Course (After)</a:t>
            </a:r>
          </a:p>
        </p:txBody>
      </p:sp>
    </p:spTree>
    <p:extLst>
      <p:ext uri="{BB962C8B-B14F-4D97-AF65-F5344CB8AC3E}">
        <p14:creationId xmlns:p14="http://schemas.microsoft.com/office/powerpoint/2010/main" val="18510907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95514" y="1401763"/>
            <a:ext cx="5318125" cy="404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1900" dirty="0">
                <a:solidFill>
                  <a:schemeClr val="accent1"/>
                </a:solidFill>
                <a:latin typeface="Arial" pitchFamily="34" charset="0"/>
              </a:rPr>
              <a:t>INSERT INTO </a:t>
            </a:r>
            <a:r>
              <a:rPr lang="en-US" sz="1900" dirty="0">
                <a:latin typeface="Arial" pitchFamily="34" charset="0"/>
              </a:rPr>
              <a:t>COURSE</a:t>
            </a:r>
          </a:p>
          <a:p>
            <a:r>
              <a:rPr lang="en-US" sz="1900" dirty="0">
                <a:latin typeface="Arial" pitchFamily="34" charset="0"/>
              </a:rPr>
              <a:t>(COURSE_CODE, CREDIT_HOURS)</a:t>
            </a:r>
          </a:p>
          <a:p>
            <a:r>
              <a:rPr lang="en-US" sz="1900" dirty="0">
                <a:solidFill>
                  <a:schemeClr val="accent1"/>
                </a:solidFill>
                <a:latin typeface="Arial" pitchFamily="34" charset="0"/>
              </a:rPr>
              <a:t>VALUES</a:t>
            </a:r>
            <a:r>
              <a:rPr lang="en-US" sz="1900" dirty="0">
                <a:latin typeface="Arial" pitchFamily="34" charset="0"/>
              </a:rPr>
              <a:t> (‘MIS499’,4);</a:t>
            </a:r>
          </a:p>
          <a:p>
            <a:endParaRPr lang="en-US" sz="1900" dirty="0">
              <a:latin typeface="Arial" pitchFamily="34" charset="0"/>
            </a:endParaRPr>
          </a:p>
          <a:p>
            <a:endParaRPr lang="en-US" sz="1900" dirty="0">
              <a:latin typeface="Arial" pitchFamily="34" charset="0"/>
            </a:endParaRPr>
          </a:p>
          <a:p>
            <a:r>
              <a:rPr lang="en-US" sz="1900" dirty="0">
                <a:solidFill>
                  <a:schemeClr val="accent1"/>
                </a:solidFill>
                <a:latin typeface="Arial" pitchFamily="34" charset="0"/>
              </a:rPr>
              <a:t>INSERT INTO </a:t>
            </a:r>
            <a:r>
              <a:rPr lang="en-US" sz="1900" dirty="0">
                <a:latin typeface="Arial" pitchFamily="34" charset="0"/>
              </a:rPr>
              <a:t>COURSE</a:t>
            </a:r>
          </a:p>
          <a:p>
            <a:r>
              <a:rPr lang="en-US" sz="1900" dirty="0">
                <a:solidFill>
                  <a:schemeClr val="accent1"/>
                </a:solidFill>
                <a:latin typeface="Arial" pitchFamily="34" charset="0"/>
              </a:rPr>
              <a:t>VALUES </a:t>
            </a:r>
            <a:r>
              <a:rPr lang="en-US" sz="1900" dirty="0">
                <a:latin typeface="Arial" pitchFamily="34" charset="0"/>
              </a:rPr>
              <a:t>(‘MIS499’, ‘’,4);</a:t>
            </a:r>
          </a:p>
          <a:p>
            <a:endParaRPr lang="en-US" sz="1900" dirty="0">
              <a:latin typeface="Arial" pitchFamily="34" charset="0"/>
            </a:endParaRPr>
          </a:p>
          <a:p>
            <a:endParaRPr lang="en-US" sz="1900" dirty="0">
              <a:latin typeface="Arial" pitchFamily="34" charset="0"/>
            </a:endParaRPr>
          </a:p>
          <a:p>
            <a:r>
              <a:rPr lang="en-US" sz="1900" dirty="0">
                <a:solidFill>
                  <a:schemeClr val="accent1"/>
                </a:solidFill>
                <a:latin typeface="Arial" pitchFamily="34" charset="0"/>
              </a:rPr>
              <a:t>INSERT INTO </a:t>
            </a:r>
            <a:r>
              <a:rPr lang="en-US" sz="1900" dirty="0">
                <a:latin typeface="Arial" pitchFamily="34" charset="0"/>
              </a:rPr>
              <a:t>COURSE</a:t>
            </a:r>
          </a:p>
          <a:p>
            <a:r>
              <a:rPr lang="en-US" sz="1900" dirty="0">
                <a:solidFill>
                  <a:schemeClr val="accent1"/>
                </a:solidFill>
                <a:latin typeface="Arial" pitchFamily="34" charset="0"/>
              </a:rPr>
              <a:t>VALUES </a:t>
            </a:r>
            <a:r>
              <a:rPr lang="en-US" sz="1900" dirty="0">
                <a:latin typeface="Arial" pitchFamily="34" charset="0"/>
              </a:rPr>
              <a:t>(‘MIS499’,NULL,4);</a:t>
            </a:r>
          </a:p>
          <a:p>
            <a:endParaRPr lang="en-US" sz="2400" b="1" dirty="0">
              <a:latin typeface="Arial" pitchFamily="34" charset="0"/>
            </a:endParaRPr>
          </a:p>
          <a:p>
            <a:endParaRPr lang="en-US" sz="2400" b="1" dirty="0">
              <a:latin typeface="Arial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923356" y="1370012"/>
            <a:ext cx="3346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i="1" dirty="0">
                <a:latin typeface="Arial" pitchFamily="34" charset="0"/>
              </a:rPr>
              <a:t>COLUMN LIST IS NEEDED IF </a:t>
            </a:r>
          </a:p>
          <a:p>
            <a:r>
              <a:rPr lang="en-US" i="1" dirty="0">
                <a:latin typeface="Arial" pitchFamily="34" charset="0"/>
              </a:rPr>
              <a:t>YOU PLAN TO LEAVE OUT A </a:t>
            </a:r>
          </a:p>
          <a:p>
            <a:r>
              <a:rPr lang="en-US" i="1" dirty="0">
                <a:latin typeface="Arial" pitchFamily="34" charset="0"/>
              </a:rPr>
              <a:t>VALUE IN THE VALUE LIST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923356" y="2804475"/>
            <a:ext cx="380589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i="1" dirty="0">
                <a:latin typeface="Arial" pitchFamily="34" charset="0"/>
              </a:rPr>
              <a:t>COLUMN LIST CAN BE OMITTED</a:t>
            </a:r>
          </a:p>
          <a:p>
            <a:r>
              <a:rPr lang="en-US" i="1" dirty="0">
                <a:latin typeface="Arial" pitchFamily="34" charset="0"/>
              </a:rPr>
              <a:t>IF YOU PUT IN A BLANK VALUE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923356" y="3810104"/>
            <a:ext cx="3587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i="1" dirty="0">
                <a:latin typeface="Arial" pitchFamily="34" charset="0"/>
              </a:rPr>
              <a:t>THE NULL KEYWORD CAN</a:t>
            </a:r>
          </a:p>
          <a:p>
            <a:r>
              <a:rPr lang="en-US" i="1" dirty="0">
                <a:latin typeface="Arial" pitchFamily="34" charset="0"/>
              </a:rPr>
              <a:t>BE USED TO CREATE A BLANK</a:t>
            </a:r>
          </a:p>
          <a:p>
            <a:r>
              <a:rPr lang="en-US" i="1" dirty="0">
                <a:latin typeface="Arial" pitchFamily="34" charset="0"/>
              </a:rPr>
              <a:t>COLUMN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752600" y="6096000"/>
            <a:ext cx="874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b="1">
                <a:latin typeface="Arial" pitchFamily="34" charset="0"/>
              </a:rPr>
              <a:t>ALL OF THESE ASSUME THAT THE DATABASE ALLOWS THE COLUMN TO</a:t>
            </a:r>
          </a:p>
          <a:p>
            <a:r>
              <a:rPr lang="en-US" b="1">
                <a:latin typeface="Arial" pitchFamily="34" charset="0"/>
              </a:rPr>
              <a:t>BE NULL.  YOU CANNOT LEAVE PRIMARY KEYS AND FOREIGN KEYS BLANK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>
          <a:xfrm>
            <a:off x="2592924" y="624110"/>
            <a:ext cx="8911687" cy="745902"/>
          </a:xfrm>
        </p:spPr>
        <p:txBody>
          <a:bodyPr/>
          <a:lstStyle/>
          <a:p>
            <a:pPr eaLnBrk="1" hangingPunct="1"/>
            <a:r>
              <a:rPr lang="en-US" dirty="0"/>
              <a:t>Inserting Null Data Into a Table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8A6CCE-3E30-4427-BA9F-84E3246F0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68575"/>
              </p:ext>
            </p:extLst>
          </p:nvPr>
        </p:nvGraphicFramePr>
        <p:xfrm>
          <a:off x="3364716" y="4881172"/>
          <a:ext cx="6141233" cy="108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CREDIT_HOURS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255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361B6-F87A-4016-B232-983A0E65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Integrity Constraints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6CEE8D52-FE59-4CAE-9728-1DE54BD18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921063"/>
              </p:ext>
            </p:extLst>
          </p:nvPr>
        </p:nvGraphicFramePr>
        <p:xfrm>
          <a:off x="4713144" y="641550"/>
          <a:ext cx="6832212" cy="574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70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828799" y="1152525"/>
            <a:ext cx="9791701" cy="221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Arial" pitchFamily="34" charset="0"/>
              </a:rPr>
              <a:t>INSERT INTO </a:t>
            </a:r>
            <a:r>
              <a:rPr lang="en-US" sz="2200" dirty="0">
                <a:latin typeface="Arial" pitchFamily="34" charset="0"/>
              </a:rPr>
              <a:t>SECTION </a:t>
            </a:r>
            <a:r>
              <a:rPr lang="en-US" sz="2200" dirty="0">
                <a:solidFill>
                  <a:srgbClr val="C00000"/>
                </a:solidFill>
                <a:latin typeface="Arial" pitchFamily="34" charset="0"/>
              </a:rPr>
              <a:t>VALUES </a:t>
            </a:r>
          </a:p>
          <a:p>
            <a:r>
              <a:rPr lang="en-US" sz="2200" dirty="0">
                <a:latin typeface="Arial" pitchFamily="34" charset="0"/>
              </a:rPr>
              <a:t>('1234','MIS333','10-12','MW','COPE101','200000000');</a:t>
            </a:r>
          </a:p>
          <a:p>
            <a:r>
              <a:rPr lang="en-US" sz="2200" dirty="0">
                <a:solidFill>
                  <a:srgbClr val="C00000"/>
                </a:solidFill>
                <a:latin typeface="Arial" pitchFamily="34" charset="0"/>
              </a:rPr>
              <a:t>INSERT INTO </a:t>
            </a:r>
            <a:r>
              <a:rPr lang="en-US" sz="2200" dirty="0">
                <a:latin typeface="Arial" pitchFamily="34" charset="0"/>
              </a:rPr>
              <a:t>SECTION </a:t>
            </a:r>
            <a:r>
              <a:rPr lang="en-US" sz="2200" dirty="0">
                <a:solidFill>
                  <a:srgbClr val="C00000"/>
                </a:solidFill>
                <a:latin typeface="Arial" pitchFamily="34" charset="0"/>
              </a:rPr>
              <a:t>VALUES </a:t>
            </a:r>
            <a:r>
              <a:rPr lang="en-US" sz="2200" dirty="0">
                <a:latin typeface="Arial" pitchFamily="34" charset="0"/>
              </a:rPr>
              <a:t>('1234','MIS333','10-12','MW','COPE101',</a:t>
            </a:r>
          </a:p>
          <a:p>
            <a:r>
              <a:rPr lang="en-US" sz="2400" dirty="0">
                <a:latin typeface="Arial" pitchFamily="34" charset="0"/>
              </a:rPr>
              <a:t>            </a:t>
            </a:r>
          </a:p>
          <a:p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ERROR</a:t>
            </a:r>
            <a:r>
              <a:rPr lang="en-US" sz="2400" dirty="0">
                <a:latin typeface="Arial" pitchFamily="34" charset="0"/>
              </a:rPr>
              <a:t> at line 1:</a:t>
            </a:r>
          </a:p>
          <a:p>
            <a:r>
              <a:rPr lang="en-US" sz="2400" dirty="0">
                <a:latin typeface="Arial" pitchFamily="34" charset="0"/>
              </a:rPr>
              <a:t>ORA-02291: integrity constraint violated - parent key not found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Inserting and Integrity Constraints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4823CF9-386F-4FDF-BCDA-8DD8C1AA7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9046"/>
              </p:ext>
            </p:extLst>
          </p:nvPr>
        </p:nvGraphicFramePr>
        <p:xfrm>
          <a:off x="7185025" y="3542823"/>
          <a:ext cx="30829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b="1" dirty="0">
                          <a:latin typeface="Arial" pitchFamily="34" charset="0"/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COURSE_CODE	       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KEY</a:t>
                      </a:r>
                      <a:endParaRPr lang="en-US" sz="1800" u="sng" dirty="0">
                        <a:solidFill>
                          <a:schemeClr val="accent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COURSE_NAME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CREDIT_HOURS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605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F0BE7A-30BF-4B92-89B2-1B2D3272F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22069"/>
              </p:ext>
            </p:extLst>
          </p:nvPr>
        </p:nvGraphicFramePr>
        <p:xfrm>
          <a:off x="7185025" y="5254783"/>
          <a:ext cx="30829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b="1" dirty="0">
                          <a:latin typeface="Arial" pitchFamily="34" charset="0"/>
                        </a:rPr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INSTRUCTOR_ID       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KEY</a:t>
                      </a:r>
                      <a:endParaRPr lang="en-US" sz="1800" u="sng" dirty="0">
                        <a:solidFill>
                          <a:schemeClr val="accent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INSTRUCTOR_NAME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INSTRUCTOR_OFFICE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605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EF476C20-284D-4BE0-9C28-89AE00AC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7782"/>
              </p:ext>
            </p:extLst>
          </p:nvPr>
        </p:nvGraphicFramePr>
        <p:xfrm>
          <a:off x="2589212" y="3961288"/>
          <a:ext cx="30829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b="1" dirty="0">
                          <a:latin typeface="Arial" pitchFamily="34" charset="0"/>
                        </a:rPr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CALL_NUMBER          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KEY</a:t>
                      </a:r>
                      <a:endParaRPr lang="en-US" sz="1800" u="sng" dirty="0">
                        <a:solidFill>
                          <a:schemeClr val="accent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i="0" u="sng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COURSE_CODE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8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7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i="0" u="sng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INSTUCTOR_ID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9131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F5DBA2-B1D2-4D99-BDF4-CB9008C30724}"/>
              </a:ext>
            </a:extLst>
          </p:cNvPr>
          <p:cNvCxnSpPr>
            <a:cxnSpLocks/>
          </p:cNvCxnSpPr>
          <p:nvPr/>
        </p:nvCxnSpPr>
        <p:spPr>
          <a:xfrm flipH="1">
            <a:off x="5672137" y="4076700"/>
            <a:ext cx="1512888" cy="828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511130-1B64-4215-ACE8-0F1E10C408CE}"/>
              </a:ext>
            </a:extLst>
          </p:cNvPr>
          <p:cNvCxnSpPr>
            <a:cxnSpLocks/>
          </p:cNvCxnSpPr>
          <p:nvPr/>
        </p:nvCxnSpPr>
        <p:spPr>
          <a:xfrm flipH="1">
            <a:off x="5591175" y="5829300"/>
            <a:ext cx="1593851" cy="556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927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Integrity Problems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592924" y="1752601"/>
            <a:ext cx="7848600" cy="224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INSERT INTO </a:t>
            </a:r>
            <a:r>
              <a:rPr lang="en-US" sz="2800" dirty="0">
                <a:latin typeface="Arial" pitchFamily="34" charset="0"/>
              </a:rPr>
              <a:t>COURSE 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VALUES</a:t>
            </a:r>
            <a:r>
              <a:rPr lang="en-US" sz="2800" dirty="0">
                <a:latin typeface="Arial" pitchFamily="34" charset="0"/>
              </a:rPr>
              <a:t> ('MIS220','NEW',4);</a:t>
            </a:r>
          </a:p>
          <a:p>
            <a:endParaRPr lang="en-US" sz="2800" dirty="0">
              <a:latin typeface="Arial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ERROR</a:t>
            </a:r>
            <a:r>
              <a:rPr lang="en-US" sz="2800" dirty="0">
                <a:latin typeface="Arial" pitchFamily="34" charset="0"/>
              </a:rPr>
              <a:t> at line 1:</a:t>
            </a:r>
          </a:p>
          <a:p>
            <a:r>
              <a:rPr lang="en-US" sz="2800" dirty="0">
                <a:latin typeface="Arial" pitchFamily="34" charset="0"/>
              </a:rPr>
              <a:t>ORA-00001: unique constraint violated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C336E2-8EBB-4749-9AD0-0E7DAA1AE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86768"/>
              </p:ext>
            </p:extLst>
          </p:nvPr>
        </p:nvGraphicFramePr>
        <p:xfrm>
          <a:off x="3068245" y="4586531"/>
          <a:ext cx="6055510" cy="108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CREDIT_HOURS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395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ChangeArrowheads="1"/>
          </p:cNvSpPr>
          <p:nvPr/>
        </p:nvSpPr>
        <p:spPr bwMode="auto">
          <a:xfrm>
            <a:off x="1866901" y="1676400"/>
            <a:ext cx="9439274" cy="397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DELETE</a:t>
            </a:r>
            <a:r>
              <a:rPr lang="en-US" sz="2800" dirty="0">
                <a:latin typeface="Arial" pitchFamily="34" charset="0"/>
              </a:rPr>
              <a:t> COURSE;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400" i="1" dirty="0">
                <a:latin typeface="Arial" pitchFamily="34" charset="0"/>
              </a:rPr>
              <a:t>DELETES ALL ROWS</a:t>
            </a:r>
            <a:endParaRPr lang="en-US" sz="2800" i="1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DELETE</a:t>
            </a:r>
            <a:r>
              <a:rPr lang="en-US" sz="2800" dirty="0">
                <a:latin typeface="Arial" pitchFamily="34" charset="0"/>
              </a:rPr>
              <a:t> COURSE 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WHERE</a:t>
            </a:r>
            <a:r>
              <a:rPr lang="en-US" sz="2800" dirty="0">
                <a:latin typeface="Arial" pitchFamily="34" charset="0"/>
              </a:rPr>
              <a:t> COURSE_CODE = ‘MIS220’;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400" i="1" dirty="0">
                <a:latin typeface="Arial" pitchFamily="34" charset="0"/>
              </a:rPr>
              <a:t>DELETES SPECIFIC ROWS (MORE TYPICAL)</a:t>
            </a:r>
            <a:endParaRPr lang="en-US" sz="2800" i="1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DELETE</a:t>
            </a:r>
            <a:r>
              <a:rPr lang="en-US" sz="2800" dirty="0">
                <a:latin typeface="Arial" pitchFamily="34" charset="0"/>
              </a:rPr>
              <a:t> COURSE 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WHERE</a:t>
            </a:r>
            <a:r>
              <a:rPr lang="en-US" sz="2800" dirty="0">
                <a:latin typeface="Arial" pitchFamily="34" charset="0"/>
              </a:rPr>
              <a:t> CREDIT_HOURS=4;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400" i="1" dirty="0">
                <a:latin typeface="Arial" pitchFamily="34" charset="0"/>
              </a:rPr>
              <a:t>DELETES A GROUP OF ROWS</a:t>
            </a:r>
          </a:p>
          <a:p>
            <a:endParaRPr lang="en-US" sz="2800" dirty="0">
              <a:latin typeface="Arial" pitchFamily="34" charset="0"/>
            </a:endParaRPr>
          </a:p>
        </p:txBody>
      </p:sp>
      <p:sp>
        <p:nvSpPr>
          <p:cNvPr id="14339" name="Text Box 1027"/>
          <p:cNvSpPr txBox="1">
            <a:spLocks noChangeArrowheads="1"/>
          </p:cNvSpPr>
          <p:nvPr/>
        </p:nvSpPr>
        <p:spPr bwMode="auto">
          <a:xfrm>
            <a:off x="6436517" y="1676400"/>
            <a:ext cx="37338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Arial" pitchFamily="34" charset="0"/>
              </a:rPr>
              <a:t>Be careful!! This deletes ALL of the rows in your table. </a:t>
            </a:r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Deleting Data</a:t>
            </a:r>
          </a:p>
        </p:txBody>
      </p:sp>
    </p:spTree>
    <p:extLst>
      <p:ext uri="{BB962C8B-B14F-4D97-AF65-F5344CB8AC3E}">
        <p14:creationId xmlns:p14="http://schemas.microsoft.com/office/powerpoint/2010/main" val="42132554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Operators and expressions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825" y="1621971"/>
            <a:ext cx="9742487" cy="4611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The WHERE clause performs different operations like comparison, logical and arithmetic (+,-,?,% etc.)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&lt;, &gt;  	</a:t>
            </a:r>
            <a:r>
              <a:rPr lang="en-US" sz="1800" dirty="0"/>
              <a:t>		Normal less and greater than operators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&lt;&gt;, !=  	</a:t>
            </a:r>
            <a:r>
              <a:rPr lang="en-US" sz="1800" dirty="0"/>
              <a:t>	Opposite of an equal operator “Not” operators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AND,OR	</a:t>
            </a:r>
            <a:r>
              <a:rPr lang="en-US" sz="1800" dirty="0"/>
              <a:t>	Standard logic gates like JavaScript’s &amp;&amp; and ||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BETWEEN </a:t>
            </a:r>
            <a:r>
              <a:rPr lang="en-US" sz="1800" dirty="0"/>
              <a:t> 	Finds records between two values (e.g. </a:t>
            </a:r>
            <a:r>
              <a:rPr lang="en-US" dirty="0"/>
              <a:t>BETWEEN 10 AND 20)</a:t>
            </a:r>
            <a:endParaRPr lang="en-US" sz="1800" dirty="0"/>
          </a:p>
          <a:p>
            <a:r>
              <a:rPr lang="en-US" sz="1800" b="1" dirty="0">
                <a:solidFill>
                  <a:srgbClr val="C00000"/>
                </a:solidFill>
              </a:rPr>
              <a:t>ISNULL</a:t>
            </a:r>
            <a:r>
              <a:rPr lang="en-US" sz="1800" dirty="0"/>
              <a:t>		Checks if a column value is null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2000" dirty="0"/>
              <a:t>In SQL</a:t>
            </a:r>
            <a:r>
              <a:rPr lang="hi-IN" sz="2000" dirty="0"/>
              <a:t>,</a:t>
            </a:r>
            <a:r>
              <a:rPr lang="en-US" sz="2000" dirty="0"/>
              <a:t> expressions are used to query database/table to get specific data.  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None/>
            </a:pPr>
            <a:r>
              <a:rPr lang="en-US" sz="2200" dirty="0">
                <a:solidFill>
                  <a:schemeClr val="accent1"/>
                </a:solidFill>
                <a:latin typeface="Arial" pitchFamily="34" charset="0"/>
              </a:rPr>
              <a:t>DELETE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i="1" dirty="0" err="1"/>
              <a:t>tableName</a:t>
            </a:r>
            <a:r>
              <a:rPr lang="en-US" sz="2200" i="1" dirty="0"/>
              <a:t> </a:t>
            </a:r>
            <a:r>
              <a:rPr lang="en-US" sz="2200" dirty="0">
                <a:solidFill>
                  <a:schemeClr val="accent1"/>
                </a:solidFill>
              </a:rPr>
              <a:t>WHERE</a:t>
            </a:r>
            <a:r>
              <a:rPr lang="en-US" sz="2200" dirty="0"/>
              <a:t> </a:t>
            </a:r>
            <a:r>
              <a:rPr lang="en-US" sz="2200" i="1" dirty="0"/>
              <a:t>condition(</a:t>
            </a:r>
            <a:r>
              <a:rPr lang="en-US" sz="2200" i="1" dirty="0" err="1"/>
              <a:t>operators|expressions</a:t>
            </a:r>
            <a:r>
              <a:rPr lang="en-US" sz="2200" i="1" dirty="0"/>
              <a:t>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663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F146-B368-4EC6-A913-BC9B3C11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Using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95F8-6527-4777-A8BE-604DA7AB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587" y="2133600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DELETE </a:t>
            </a:r>
            <a:r>
              <a:rPr lang="en-US" sz="2400" dirty="0">
                <a:latin typeface="Arial" pitchFamily="34" charset="0"/>
              </a:rPr>
              <a:t>COURSE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WHERE</a:t>
            </a:r>
            <a:r>
              <a:rPr lang="en-US" sz="2400" dirty="0">
                <a:latin typeface="Arial" pitchFamily="34" charset="0"/>
              </a:rPr>
              <a:t> CREDIT_HOURS=4;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10B13-D377-4EF4-8A59-95ED6EEB2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66184"/>
              </p:ext>
            </p:extLst>
          </p:nvPr>
        </p:nvGraphicFramePr>
        <p:xfrm>
          <a:off x="4820051" y="3053724"/>
          <a:ext cx="6055509" cy="144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CREDIT_HOURS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ADVANCED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252ABB-88ED-48AE-91FB-C654F6875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33177"/>
              </p:ext>
            </p:extLst>
          </p:nvPr>
        </p:nvGraphicFramePr>
        <p:xfrm>
          <a:off x="4820051" y="4740269"/>
          <a:ext cx="6055510" cy="108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COURSE_NAME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</a:rPr>
                        <a:t>CREDIT_HOURS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</a:rPr>
                        <a:t>MIS456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F4B590-BA21-4940-A88D-A377D49A1E9B}"/>
              </a:ext>
            </a:extLst>
          </p:cNvPr>
          <p:cNvSpPr txBox="1"/>
          <p:nvPr/>
        </p:nvSpPr>
        <p:spPr>
          <a:xfrm>
            <a:off x="2095500" y="355049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Course (Before)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08D29-D744-46E7-9FB5-0FC27984C6C3}"/>
              </a:ext>
            </a:extLst>
          </p:cNvPr>
          <p:cNvSpPr txBox="1"/>
          <p:nvPr/>
        </p:nvSpPr>
        <p:spPr>
          <a:xfrm>
            <a:off x="2095500" y="4839623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Course (After)</a:t>
            </a:r>
          </a:p>
        </p:txBody>
      </p:sp>
    </p:spTree>
    <p:extLst>
      <p:ext uri="{BB962C8B-B14F-4D97-AF65-F5344CB8AC3E}">
        <p14:creationId xmlns:p14="http://schemas.microsoft.com/office/powerpoint/2010/main" val="378095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5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/>
              <a:t>What is a Database…</a:t>
            </a:r>
          </a:p>
        </p:txBody>
      </p:sp>
      <p:sp>
        <p:nvSpPr>
          <p:cNvPr id="67" name="Rectangle 37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39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1" name="Group 53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 database is an organized collection of data. The database management system(DBMS) is the system which acts as medium to carry data from database and user.</a:t>
            </a:r>
            <a:br>
              <a:rPr lang="en-US" sz="2200" dirty="0"/>
            </a:br>
            <a:endParaRPr lang="en-US" sz="2200" dirty="0"/>
          </a:p>
          <a:p>
            <a:pPr>
              <a:buNone/>
            </a:pPr>
            <a:r>
              <a:rPr lang="en-US" sz="2200" dirty="0"/>
              <a:t>There are 4 types of DBMS: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3148693" y="4373763"/>
            <a:ext cx="1870461" cy="8228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dirty="0"/>
              <a:t>Hierarchical DBMS</a:t>
            </a:r>
          </a:p>
        </p:txBody>
      </p:sp>
      <p:sp>
        <p:nvSpPr>
          <p:cNvPr id="6" name="Pentagon 5"/>
          <p:cNvSpPr/>
          <p:nvPr/>
        </p:nvSpPr>
        <p:spPr>
          <a:xfrm>
            <a:off x="5261882" y="4364805"/>
            <a:ext cx="1870461" cy="8228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dirty="0"/>
              <a:t>Network DBMS</a:t>
            </a:r>
            <a:endParaRPr lang="en-US" sz="1800"/>
          </a:p>
        </p:txBody>
      </p:sp>
      <p:sp>
        <p:nvSpPr>
          <p:cNvPr id="7" name="Pentagon 6"/>
          <p:cNvSpPr/>
          <p:nvPr/>
        </p:nvSpPr>
        <p:spPr>
          <a:xfrm>
            <a:off x="7474290" y="4350012"/>
            <a:ext cx="1870461" cy="8228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dirty="0"/>
              <a:t>Relational DBMS</a:t>
            </a:r>
            <a:endParaRPr lang="en-US" sz="1800"/>
          </a:p>
        </p:txBody>
      </p:sp>
      <p:sp>
        <p:nvSpPr>
          <p:cNvPr id="8" name="Pentagon 7"/>
          <p:cNvSpPr/>
          <p:nvPr/>
        </p:nvSpPr>
        <p:spPr>
          <a:xfrm>
            <a:off x="9633857" y="4364805"/>
            <a:ext cx="1870461" cy="8228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dirty="0"/>
              <a:t>Object Oriented DBMS</a:t>
            </a:r>
          </a:p>
        </p:txBody>
      </p:sp>
    </p:spTree>
    <p:extLst>
      <p:ext uri="{BB962C8B-B14F-4D97-AF65-F5344CB8AC3E}">
        <p14:creationId xmlns:p14="http://schemas.microsoft.com/office/powerpoint/2010/main" val="203008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799" y="1600200"/>
            <a:ext cx="9294811" cy="218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DELETE</a:t>
            </a:r>
            <a:r>
              <a:rPr lang="en-US" sz="2800" dirty="0">
                <a:latin typeface="Arial" pitchFamily="34" charset="0"/>
              </a:rPr>
              <a:t> COURSE 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WHERE </a:t>
            </a:r>
            <a:r>
              <a:rPr lang="en-US" sz="2800" dirty="0">
                <a:latin typeface="Arial" pitchFamily="34" charset="0"/>
              </a:rPr>
              <a:t>COURSE_CODE='MIS220’;</a:t>
            </a:r>
            <a:br>
              <a:rPr lang="en-US" sz="1200" dirty="0">
                <a:latin typeface="Arial" pitchFamily="34" charset="0"/>
              </a:rPr>
            </a:br>
            <a:endParaRPr lang="en-US" sz="2800" dirty="0">
              <a:latin typeface="Arial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ERROR</a:t>
            </a:r>
            <a:r>
              <a:rPr lang="en-US" sz="2400" dirty="0">
                <a:latin typeface="Arial" pitchFamily="34" charset="0"/>
              </a:rPr>
              <a:t> at line 1:</a:t>
            </a:r>
          </a:p>
          <a:p>
            <a:r>
              <a:rPr lang="en-US" sz="2400" dirty="0">
                <a:latin typeface="Arial" pitchFamily="34" charset="0"/>
              </a:rPr>
              <a:t>ORA-02292: integrity constraint violated - child record found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Deleting and Integrity Constraints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32B0CA97-DE3E-4329-837E-73C77954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08804"/>
              </p:ext>
            </p:extLst>
          </p:nvPr>
        </p:nvGraphicFramePr>
        <p:xfrm>
          <a:off x="7832725" y="4301807"/>
          <a:ext cx="30829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b="1" dirty="0">
                          <a:latin typeface="Arial" pitchFamily="34" charset="0"/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COURSE_CODE	       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KEY</a:t>
                      </a:r>
                      <a:endParaRPr lang="en-US" sz="1800" u="sng" dirty="0">
                        <a:solidFill>
                          <a:schemeClr val="accent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COURSE_NAME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CREDIT_HOURS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6052"/>
                  </a:ext>
                </a:extLst>
              </a:tr>
            </a:tbl>
          </a:graphicData>
        </a:graphic>
      </p:graphicFrame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547D4EDD-FD6B-4153-8593-03091555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18917"/>
              </p:ext>
            </p:extLst>
          </p:nvPr>
        </p:nvGraphicFramePr>
        <p:xfrm>
          <a:off x="2789239" y="3959860"/>
          <a:ext cx="30829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b="1" dirty="0">
                          <a:latin typeface="Arial" pitchFamily="34" charset="0"/>
                        </a:rPr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CALL_NUMBER          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KEY</a:t>
                      </a:r>
                      <a:endParaRPr lang="en-US" sz="1800" u="sng" dirty="0">
                        <a:solidFill>
                          <a:schemeClr val="accent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i="0" u="sng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COURSE_CODE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8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7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i="0" u="sng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INSTUCTOR_ID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9131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11E630-5170-4539-9845-DC1D1370AB06}"/>
              </a:ext>
            </a:extLst>
          </p:cNvPr>
          <p:cNvCxnSpPr>
            <a:cxnSpLocks/>
          </p:cNvCxnSpPr>
          <p:nvPr/>
        </p:nvCxnSpPr>
        <p:spPr>
          <a:xfrm flipH="1">
            <a:off x="5781676" y="4876800"/>
            <a:ext cx="2051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44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Updating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6D6911-7672-4DCE-9BAA-72FB1E88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4158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</a:rPr>
              <a:t>Change every row in the table</a:t>
            </a:r>
            <a:endParaRPr lang="en-US" sz="2400" dirty="0">
              <a:solidFill>
                <a:srgbClr val="C00000"/>
              </a:solidFill>
              <a:latin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		UPDATE</a:t>
            </a:r>
            <a:r>
              <a:rPr lang="en-US" sz="2400" dirty="0">
                <a:latin typeface="Arial" pitchFamily="34" charset="0"/>
              </a:rPr>
              <a:t> COURSE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SET</a:t>
            </a:r>
            <a:r>
              <a:rPr lang="en-US" sz="2400" dirty="0">
                <a:latin typeface="Arial" pitchFamily="34" charset="0"/>
              </a:rPr>
              <a:t> HOURS=5;</a:t>
            </a:r>
          </a:p>
          <a:p>
            <a:r>
              <a:rPr lang="en-US" sz="2400" dirty="0">
                <a:latin typeface="Arial" pitchFamily="34" charset="0"/>
              </a:rPr>
              <a:t>Change one row in a table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		UPDATE </a:t>
            </a:r>
            <a:r>
              <a:rPr lang="en-US" sz="2400" dirty="0">
                <a:latin typeface="Arial" pitchFamily="34" charset="0"/>
              </a:rPr>
              <a:t>COURSE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SET </a:t>
            </a:r>
            <a:r>
              <a:rPr lang="en-US" sz="2400" dirty="0">
                <a:latin typeface="Arial" pitchFamily="34" charset="0"/>
              </a:rPr>
              <a:t>HOURS=5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			WHERE</a:t>
            </a:r>
            <a:r>
              <a:rPr lang="en-US" sz="2400" dirty="0">
                <a:latin typeface="Arial" pitchFamily="34" charset="0"/>
              </a:rPr>
              <a:t> COURSE_CODE=‘MIS220’</a:t>
            </a:r>
          </a:p>
          <a:p>
            <a:r>
              <a:rPr lang="en-US" sz="2400" dirty="0">
                <a:latin typeface="Arial" pitchFamily="34" charset="0"/>
              </a:rPr>
              <a:t>	Changes a group of rows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		UPDATE</a:t>
            </a:r>
            <a:r>
              <a:rPr lang="en-US" sz="2400" dirty="0">
                <a:latin typeface="Arial" pitchFamily="34" charset="0"/>
              </a:rPr>
              <a:t> COURSE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SET</a:t>
            </a:r>
            <a:r>
              <a:rPr lang="en-US" sz="2400" dirty="0">
                <a:latin typeface="Arial" pitchFamily="34" charset="0"/>
              </a:rPr>
              <a:t> HOURS=3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			WHERE </a:t>
            </a:r>
            <a:r>
              <a:rPr lang="en-US" sz="2400" dirty="0">
                <a:latin typeface="Arial" pitchFamily="34" charset="0"/>
              </a:rPr>
              <a:t>COURSE_CODE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LIKE</a:t>
            </a:r>
            <a:r>
              <a:rPr lang="en-US" sz="2400" dirty="0">
                <a:latin typeface="Arial" pitchFamily="34" charset="0"/>
              </a:rPr>
              <a:t> ‘MIS%’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264141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D77-57A3-4B8C-967F-0B5F8D54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5029-A609-4431-9A75-969ECF66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12" y="28575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'A_Z': All string that starts with 'A', another character, and end with 'Z’</a:t>
            </a:r>
          </a:p>
          <a:p>
            <a:pPr lvl="1"/>
            <a:r>
              <a:rPr lang="en-US" sz="1800" dirty="0"/>
              <a:t>'ABZ' and 'A2Z’ but not 'AKKZ’ </a:t>
            </a:r>
          </a:p>
          <a:p>
            <a:r>
              <a:rPr lang="en-US" sz="2000" dirty="0"/>
              <a:t>'ABC%': All strings that start with 'ABC’. </a:t>
            </a:r>
          </a:p>
          <a:p>
            <a:pPr lvl="1"/>
            <a:r>
              <a:rPr lang="en-US" sz="1800" dirty="0"/>
              <a:t>'ABCD' and 'ABCABC'</a:t>
            </a:r>
          </a:p>
          <a:p>
            <a:r>
              <a:rPr lang="en-US" sz="2000" dirty="0"/>
              <a:t>'%XYZ': All strings that end with 'XYZ’. </a:t>
            </a:r>
          </a:p>
          <a:p>
            <a:pPr lvl="1"/>
            <a:r>
              <a:rPr lang="en-US" sz="1800" dirty="0"/>
              <a:t>'WXYZ' and 'ZZXYZ'</a:t>
            </a:r>
          </a:p>
          <a:p>
            <a:r>
              <a:rPr lang="en-US" sz="2000" dirty="0"/>
              <a:t>'%TE%': All string that contain the pattern 'TE' anywhere</a:t>
            </a:r>
          </a:p>
          <a:p>
            <a:pPr lvl="1"/>
            <a:r>
              <a:rPr lang="en-US" sz="1800" dirty="0"/>
              <a:t>'Kate' and 'Cute'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D2811-EA4C-4B48-8476-DBA5201488D9}"/>
              </a:ext>
            </a:extLst>
          </p:cNvPr>
          <p:cNvSpPr/>
          <p:nvPr/>
        </p:nvSpPr>
        <p:spPr>
          <a:xfrm>
            <a:off x="3638550" y="15766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SELECT</a:t>
            </a:r>
            <a:r>
              <a:rPr lang="en-US" sz="2000" dirty="0"/>
              <a:t> "</a:t>
            </a:r>
            <a:r>
              <a:rPr lang="en-US" sz="2000" dirty="0" err="1"/>
              <a:t>column_name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FROM</a:t>
            </a:r>
            <a:r>
              <a:rPr lang="en-US" sz="2000" dirty="0"/>
              <a:t> "</a:t>
            </a:r>
            <a:r>
              <a:rPr lang="en-US" sz="2000" dirty="0" err="1"/>
              <a:t>table_name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WHERE</a:t>
            </a:r>
            <a:r>
              <a:rPr lang="en-US" sz="2000" dirty="0"/>
              <a:t> "</a:t>
            </a:r>
            <a:r>
              <a:rPr lang="en-US" sz="2000" dirty="0" err="1"/>
              <a:t>column_name</a:t>
            </a:r>
            <a:r>
              <a:rPr lang="en-US" sz="2000" dirty="0"/>
              <a:t>" </a:t>
            </a:r>
            <a:r>
              <a:rPr lang="en-US" sz="2000" b="1" dirty="0">
                <a:solidFill>
                  <a:srgbClr val="C00000"/>
                </a:solidFill>
              </a:rPr>
              <a:t>LIKE</a:t>
            </a:r>
            <a:r>
              <a:rPr lang="en-US" sz="2000" dirty="0"/>
              <a:t> {PATTERN}</a:t>
            </a:r>
          </a:p>
        </p:txBody>
      </p:sp>
    </p:spTree>
    <p:extLst>
      <p:ext uri="{BB962C8B-B14F-4D97-AF65-F5344CB8AC3E}">
        <p14:creationId xmlns:p14="http://schemas.microsoft.com/office/powerpoint/2010/main" val="174069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Updating and Integrity Constraints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7414" name="Content Placeholder 2">
            <a:extLst>
              <a:ext uri="{FF2B5EF4-FFF2-40B4-BE49-F238E27FC236}">
                <a16:creationId xmlns:a16="http://schemas.microsoft.com/office/drawing/2014/main" id="{24EC6E9B-D40E-4804-AC1E-D15D61ABC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378231"/>
              </p:ext>
            </p:extLst>
          </p:nvPr>
        </p:nvGraphicFramePr>
        <p:xfrm>
          <a:off x="933450" y="954122"/>
          <a:ext cx="10574445" cy="3675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A190629-5561-4BD8-BA05-73566A0B8934}"/>
              </a:ext>
            </a:extLst>
          </p:cNvPr>
          <p:cNvSpPr/>
          <p:nvPr/>
        </p:nvSpPr>
        <p:spPr>
          <a:xfrm>
            <a:off x="2601172" y="4110232"/>
            <a:ext cx="7239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UPDATE</a:t>
            </a:r>
            <a:r>
              <a:rPr lang="en-US" sz="2400" dirty="0">
                <a:latin typeface="Arial" pitchFamily="34" charset="0"/>
              </a:rPr>
              <a:t> COURSE</a:t>
            </a:r>
            <a:br>
              <a:rPr lang="en-US" sz="2400" dirty="0">
                <a:latin typeface="Arial" pitchFamily="34" charset="0"/>
              </a:rPr>
            </a:b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SET</a:t>
            </a:r>
            <a:r>
              <a:rPr lang="en-US" sz="2400" dirty="0">
                <a:latin typeface="Arial" pitchFamily="34" charset="0"/>
              </a:rPr>
              <a:t> COURSE_CODE='MIS221‘</a:t>
            </a:r>
            <a:br>
              <a:rPr lang="en-US" sz="2400" dirty="0">
                <a:latin typeface="Arial" pitchFamily="34" charset="0"/>
              </a:rPr>
            </a:b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WHERE </a:t>
            </a:r>
            <a:r>
              <a:rPr lang="en-US" sz="2400" dirty="0">
                <a:latin typeface="Arial" pitchFamily="34" charset="0"/>
              </a:rPr>
              <a:t>COURSE_CODE='MIS220';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ERROR </a:t>
            </a:r>
            <a:r>
              <a:rPr lang="en-US" sz="2000" dirty="0">
                <a:latin typeface="Arial" pitchFamily="34" charset="0"/>
              </a:rPr>
              <a:t>at line 1: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ORA-02292: integrity constraint violated - child record found</a:t>
            </a:r>
          </a:p>
        </p:txBody>
      </p:sp>
    </p:spTree>
    <p:extLst>
      <p:ext uri="{BB962C8B-B14F-4D97-AF65-F5344CB8AC3E}">
        <p14:creationId xmlns:p14="http://schemas.microsoft.com/office/powerpoint/2010/main" val="309859916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6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Rollback and Commit </a:t>
            </a:r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9462" name="Content Placeholder 1">
            <a:extLst>
              <a:ext uri="{FF2B5EF4-FFF2-40B4-BE49-F238E27FC236}">
                <a16:creationId xmlns:a16="http://schemas.microsoft.com/office/drawing/2014/main" id="{EBC58E5A-B8BF-4888-8EBE-54F08C694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11731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16901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8684"/>
            <a:ext cx="8915400" cy="336096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SQL(Structured Query Language) is the standard used to manage data in relational tables. </a:t>
            </a:r>
          </a:p>
          <a:p>
            <a:pPr>
              <a:tabLst>
                <a:tab pos="0" algn="l"/>
              </a:tabLst>
            </a:pPr>
            <a:r>
              <a:rPr lang="en-US" sz="2200" dirty="0"/>
              <a:t>SQL allows users to create databases, add data, modify and maintain data. </a:t>
            </a:r>
          </a:p>
          <a:p>
            <a:pPr>
              <a:tabLst>
                <a:tab pos="0" algn="l"/>
              </a:tabLst>
            </a:pPr>
            <a:r>
              <a:rPr lang="en-US" sz="2400" dirty="0"/>
              <a:t>SQL is a data manipulation language, not a programming language.</a:t>
            </a:r>
            <a:endParaRPr lang="en-US" sz="2200" dirty="0"/>
          </a:p>
          <a:p>
            <a:pPr marL="0" indent="0">
              <a:buNone/>
              <a:tabLst>
                <a:tab pos="0" algn="l"/>
              </a:tabLst>
            </a:pPr>
            <a:endParaRPr lang="en-US" sz="2200" dirty="0"/>
          </a:p>
          <a:p>
            <a:pPr marL="0" indent="0">
              <a:buNone/>
              <a:tabLst>
                <a:tab pos="0" algn="l"/>
              </a:tabLst>
            </a:pPr>
            <a:r>
              <a:rPr lang="en-US" sz="2200" dirty="0"/>
              <a:t>Example of a relational table: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en-US" sz="2200" b="1" i="1" dirty="0"/>
              <a:t>Employee	</a:t>
            </a:r>
            <a:r>
              <a:rPr lang="en-US" sz="2200" dirty="0"/>
              <a:t>									   </a:t>
            </a:r>
            <a:r>
              <a:rPr lang="en-US" sz="2200" b="1" i="1" dirty="0"/>
              <a:t>Department</a:t>
            </a:r>
          </a:p>
          <a:p>
            <a:pPr marL="0" indent="0">
              <a:buNone/>
              <a:tabLst>
                <a:tab pos="0" algn="l"/>
              </a:tabLs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wideskills.com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0237"/>
              </p:ext>
            </p:extLst>
          </p:nvPr>
        </p:nvGraphicFramePr>
        <p:xfrm>
          <a:off x="2589212" y="4713514"/>
          <a:ext cx="5029200" cy="1767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621">
                <a:tc>
                  <a:txBody>
                    <a:bodyPr/>
                    <a:lstStyle/>
                    <a:p>
                      <a:r>
                        <a:rPr lang="en-US" dirty="0"/>
                        <a:t>Emp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49058"/>
              </p:ext>
            </p:extLst>
          </p:nvPr>
        </p:nvGraphicFramePr>
        <p:xfrm>
          <a:off x="8305800" y="4724400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8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F917F-F92D-4C17-BA3A-A99BD223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EB5-DC30-41C3-9BC4-3EB789128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822553"/>
            <a:ext cx="7145867" cy="454967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EFFFF"/>
                </a:solidFill>
              </a:rPr>
              <a:t>MySQL is a full-featured relational database management system (RDBMS) </a:t>
            </a:r>
          </a:p>
          <a:p>
            <a:r>
              <a:rPr lang="en-US" sz="2200" dirty="0">
                <a:solidFill>
                  <a:srgbClr val="FEFFFF"/>
                </a:solidFill>
              </a:rPr>
              <a:t>MySQL is sponsored by the Swedish company MySQL AB, owned by Oracle Corp</a:t>
            </a:r>
          </a:p>
          <a:p>
            <a:r>
              <a:rPr lang="en-US" sz="2200" dirty="0">
                <a:solidFill>
                  <a:srgbClr val="FEFFFF"/>
                </a:solidFill>
              </a:rPr>
              <a:t>MySQL’s source code is freely available because it was originally developed as freeware. </a:t>
            </a:r>
          </a:p>
          <a:p>
            <a:r>
              <a:rPr lang="en-US" sz="2200" dirty="0">
                <a:solidFill>
                  <a:srgbClr val="FEFFFF"/>
                </a:solidFill>
              </a:rPr>
              <a:t>MySQL is written in C and C++ and is compatible with all major operating systems.</a:t>
            </a:r>
          </a:p>
          <a:p>
            <a:endParaRPr lang="en-US" sz="2200" dirty="0">
              <a:solidFill>
                <a:srgbClr val="FEFFFF"/>
              </a:solidFill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EFFFF"/>
                </a:solidFill>
                <a:hlinkClick r:id="rId2"/>
              </a:rPr>
              <a:t>https://dev.mysql.com/downloads/installer/</a:t>
            </a:r>
            <a:endParaRPr lang="en-US" sz="2200" dirty="0">
              <a:solidFill>
                <a:srgbClr val="FEFFFF"/>
              </a:solidFill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EFFFF"/>
                </a:solidFill>
                <a:hlinkClick r:id="rId3"/>
              </a:rPr>
              <a:t>https://www.youtube.com/watch?v=u96rVINbAUI</a:t>
            </a:r>
            <a:endParaRPr lang="en-US" sz="2200" dirty="0">
              <a:solidFill>
                <a:srgbClr val="FEFFFF"/>
              </a:solidFill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07A01B85-B29B-46FA-8DE2-B6FDA2582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786" y="2423377"/>
            <a:ext cx="3957214" cy="2329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5800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6" name="Rectangle 4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536575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Integer Datatypes in </a:t>
            </a:r>
            <a:r>
              <a:rPr lang="en-US" dirty="0" err="1"/>
              <a:t>mySQL</a:t>
            </a:r>
            <a:endParaRPr lang="en-US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C2A42A00-C827-4ED9-96E1-B673EF72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22645"/>
              </p:ext>
            </p:extLst>
          </p:nvPr>
        </p:nvGraphicFramePr>
        <p:xfrm>
          <a:off x="2723848" y="1917656"/>
          <a:ext cx="7981074" cy="385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897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  <a:gridCol w="5579177">
                  <a:extLst>
                    <a:ext uri="{9D8B030D-6E8A-4147-A177-3AD203B41FA5}">
                      <a16:colId xmlns:a16="http://schemas.microsoft.com/office/drawing/2014/main" val="682435860"/>
                    </a:ext>
                  </a:extLst>
                </a:gridCol>
              </a:tblGrid>
              <a:tr h="426228">
                <a:tc>
                  <a:txBody>
                    <a:bodyPr/>
                    <a:lstStyle/>
                    <a:p>
                      <a:pPr marL="91440"/>
                      <a:r>
                        <a:rPr lang="en-US" sz="2400" dirty="0">
                          <a:effectLst/>
                        </a:rPr>
                        <a:t>Data type</a:t>
                      </a:r>
                    </a:p>
                  </a:txBody>
                  <a:tcPr marL="18408" marR="18408" marT="9204" marB="9204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2400" dirty="0"/>
                        <a:t>Description</a:t>
                      </a:r>
                    </a:p>
                  </a:txBody>
                  <a:tcPr marL="18408" marR="18408" marT="9204" marB="9204" anchor="ctr"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580705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/>
                        <a:t>BIT(</a:t>
                      </a:r>
                      <a:r>
                        <a:rPr lang="en-US" sz="2000" i="1" dirty="0"/>
                        <a:t>size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18408" marR="18408" marT="9204" marB="9204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700" dirty="0"/>
                        <a:t>The number of bits per value is specified in </a:t>
                      </a:r>
                      <a:r>
                        <a:rPr lang="en-US" sz="1700" i="1" dirty="0"/>
                        <a:t>size(between</a:t>
                      </a:r>
                      <a:r>
                        <a:rPr lang="en-US" sz="1700" dirty="0"/>
                        <a:t>1 to 64)</a:t>
                      </a:r>
                    </a:p>
                  </a:txBody>
                  <a:tcPr marL="18408" marR="18408" marT="9204" marB="9204" anchor="ctr"/>
                </a:tc>
                <a:extLst>
                  <a:ext uri="{0D108BD9-81ED-4DB2-BD59-A6C34878D82A}">
                    <a16:rowId xmlns:a16="http://schemas.microsoft.com/office/drawing/2014/main" val="894155456"/>
                  </a:ext>
                </a:extLst>
              </a:tr>
              <a:tr h="580705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/>
                        <a:t>BOOLEAN</a:t>
                      </a:r>
                    </a:p>
                  </a:txBody>
                  <a:tcPr marL="18408" marR="18408" marT="9204" marB="9204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700" dirty="0"/>
                        <a:t>Zero is considered as false, nonzero values are considered as true. </a:t>
                      </a:r>
                    </a:p>
                  </a:txBody>
                  <a:tcPr marL="18408" marR="18408" marT="9204" marB="9204" anchor="ctr"/>
                </a:tc>
                <a:extLst>
                  <a:ext uri="{0D108BD9-81ED-4DB2-BD59-A6C34878D82A}">
                    <a16:rowId xmlns:a16="http://schemas.microsoft.com/office/drawing/2014/main" val="1275186912"/>
                  </a:ext>
                </a:extLst>
              </a:tr>
              <a:tr h="843316">
                <a:tc>
                  <a:txBody>
                    <a:bodyPr/>
                    <a:lstStyle/>
                    <a:p>
                      <a:pPr marL="91440"/>
                      <a:r>
                        <a:rPr lang="en-US" sz="2000"/>
                        <a:t>INTEGER(</a:t>
                      </a:r>
                      <a:r>
                        <a:rPr lang="en-US" sz="2000" i="1"/>
                        <a:t>size</a:t>
                      </a:r>
                      <a:r>
                        <a:rPr lang="en-US" sz="2000"/>
                        <a:t>)</a:t>
                      </a:r>
                    </a:p>
                  </a:txBody>
                  <a:tcPr marL="18408" marR="18408" marT="9204" marB="9204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700" dirty="0">
                          <a:effectLst/>
                        </a:rPr>
                        <a:t>A medium integer. Signed range is from -2147483648 to 2147483647. Unsigned range is from 0 to 4294967295.</a:t>
                      </a:r>
                      <a:endParaRPr lang="en-US" sz="1700" dirty="0"/>
                    </a:p>
                  </a:txBody>
                  <a:tcPr marL="18408" marR="18408" marT="9204" marB="9204" anchor="ctr"/>
                </a:tc>
                <a:extLst>
                  <a:ext uri="{0D108BD9-81ED-4DB2-BD59-A6C34878D82A}">
                    <a16:rowId xmlns:a16="http://schemas.microsoft.com/office/drawing/2014/main" val="4129840554"/>
                  </a:ext>
                </a:extLst>
              </a:tr>
              <a:tr h="580705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/>
                        <a:t>BIGINT(</a:t>
                      </a:r>
                      <a:r>
                        <a:rPr lang="en-US" sz="2000" i="1" dirty="0"/>
                        <a:t>size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18408" marR="18408" marT="9204" marB="9204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700" dirty="0"/>
                        <a:t>A large integer. Signed range is from -9e18 to -+9e18. Unsigned range is from 0 to 1e19.</a:t>
                      </a:r>
                    </a:p>
                  </a:txBody>
                  <a:tcPr marL="18408" marR="18408" marT="9204" marB="9204" anchor="ctr"/>
                </a:tc>
                <a:extLst>
                  <a:ext uri="{0D108BD9-81ED-4DB2-BD59-A6C34878D82A}">
                    <a16:rowId xmlns:a16="http://schemas.microsoft.com/office/drawing/2014/main" val="1025266520"/>
                  </a:ext>
                </a:extLst>
              </a:tr>
              <a:tr h="843316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/>
                        <a:t>FLOAT(</a:t>
                      </a:r>
                      <a:r>
                        <a:rPr lang="en-US" sz="2000" i="1" dirty="0"/>
                        <a:t>size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i="1" dirty="0"/>
                        <a:t>d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18408" marR="18408" marT="9204" marB="9204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700" dirty="0"/>
                        <a:t>A floating point number. The specified </a:t>
                      </a:r>
                      <a:r>
                        <a:rPr lang="en-US" sz="1700" i="1" dirty="0"/>
                        <a:t>size </a:t>
                      </a:r>
                      <a:r>
                        <a:rPr lang="en-US" sz="1700" dirty="0"/>
                        <a:t>is num of digits before the decimal. The number of digits after the decimal point is specified in the </a:t>
                      </a:r>
                      <a:r>
                        <a:rPr lang="en-US" sz="1700" i="1" dirty="0"/>
                        <a:t>d</a:t>
                      </a:r>
                      <a:r>
                        <a:rPr lang="en-US" sz="1700" dirty="0"/>
                        <a:t> parameter. </a:t>
                      </a:r>
                    </a:p>
                  </a:txBody>
                  <a:tcPr marL="18408" marR="18408" marT="9204" marB="9204" anchor="ctr"/>
                </a:tc>
                <a:extLst>
                  <a:ext uri="{0D108BD9-81ED-4DB2-BD59-A6C34878D82A}">
                    <a16:rowId xmlns:a16="http://schemas.microsoft.com/office/drawing/2014/main" val="352711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5461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Numeric Datatypes in </a:t>
            </a:r>
            <a:r>
              <a:rPr lang="en-US" dirty="0" err="1"/>
              <a:t>mySQL</a:t>
            </a:r>
            <a:endParaRPr lang="en-US" dirty="0"/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3F9DB083-0E64-4F65-8ECF-63B288338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89888"/>
              </p:ext>
            </p:extLst>
          </p:nvPr>
        </p:nvGraphicFramePr>
        <p:xfrm>
          <a:off x="2574539" y="1930363"/>
          <a:ext cx="8373246" cy="43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542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  <a:gridCol w="5609704">
                  <a:extLst>
                    <a:ext uri="{9D8B030D-6E8A-4147-A177-3AD203B41FA5}">
                      <a16:colId xmlns:a16="http://schemas.microsoft.com/office/drawing/2014/main" val="682435860"/>
                    </a:ext>
                  </a:extLst>
                </a:gridCol>
              </a:tblGrid>
              <a:tr h="459266">
                <a:tc>
                  <a:txBody>
                    <a:bodyPr/>
                    <a:lstStyle/>
                    <a:p>
                      <a:pPr marL="91440"/>
                      <a:r>
                        <a:rPr lang="en-US" sz="2600">
                          <a:effectLst/>
                        </a:rPr>
                        <a:t>Data type</a:t>
                      </a:r>
                    </a:p>
                  </a:txBody>
                  <a:tcPr marL="26077" marR="26077" marT="13039" marB="13039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2600" dirty="0"/>
                        <a:t>Description</a:t>
                      </a:r>
                    </a:p>
                  </a:txBody>
                  <a:tcPr marL="26077" marR="26077" marT="13039" marB="13039" anchor="ctr"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623352">
                <a:tc>
                  <a:txBody>
                    <a:bodyPr/>
                    <a:lstStyle/>
                    <a:p>
                      <a:pPr marL="91440"/>
                      <a:r>
                        <a:rPr lang="en-US" sz="2200"/>
                        <a:t>CHAR(size)</a:t>
                      </a:r>
                    </a:p>
                  </a:txBody>
                  <a:tcPr marL="26077" marR="26077" marT="13039" marB="13039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800"/>
                        <a:t>A FIXED length string. The </a:t>
                      </a:r>
                      <a:r>
                        <a:rPr lang="en-US" sz="1800" i="1"/>
                        <a:t>size</a:t>
                      </a:r>
                      <a:r>
                        <a:rPr lang="en-US" sz="1800"/>
                        <a:t> between 0 to 255 characters. </a:t>
                      </a:r>
                    </a:p>
                  </a:txBody>
                  <a:tcPr marL="26077" marR="26077" marT="13039" marB="13039" anchor="ctr"/>
                </a:tc>
                <a:extLst>
                  <a:ext uri="{0D108BD9-81ED-4DB2-BD59-A6C34878D82A}">
                    <a16:rowId xmlns:a16="http://schemas.microsoft.com/office/drawing/2014/main" val="4129840554"/>
                  </a:ext>
                </a:extLst>
              </a:tr>
              <a:tr h="902299">
                <a:tc>
                  <a:txBody>
                    <a:bodyPr/>
                    <a:lstStyle/>
                    <a:p>
                      <a:pPr marL="91440"/>
                      <a:r>
                        <a:rPr lang="en-US" sz="2200"/>
                        <a:t>VARCHAR(size)</a:t>
                      </a:r>
                    </a:p>
                  </a:txBody>
                  <a:tcPr marL="26077" marR="26077" marT="13039" marB="13039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800"/>
                        <a:t>A VARIABLE length string (can contain letters, numbers, and special characters). The </a:t>
                      </a:r>
                      <a:r>
                        <a:rPr lang="en-US" sz="1800" i="1"/>
                        <a:t>size</a:t>
                      </a:r>
                      <a:r>
                        <a:rPr lang="en-US" sz="1800"/>
                        <a:t> is between 0 to 65535</a:t>
                      </a:r>
                    </a:p>
                  </a:txBody>
                  <a:tcPr marL="26077" marR="26077" marT="13039" marB="13039" anchor="ctr"/>
                </a:tc>
                <a:extLst>
                  <a:ext uri="{0D108BD9-81ED-4DB2-BD59-A6C34878D82A}">
                    <a16:rowId xmlns:a16="http://schemas.microsoft.com/office/drawing/2014/main" val="1025266520"/>
                  </a:ext>
                </a:extLst>
              </a:tr>
              <a:tr h="623352">
                <a:tc>
                  <a:txBody>
                    <a:bodyPr/>
                    <a:lstStyle/>
                    <a:p>
                      <a:pPr marL="91440"/>
                      <a:r>
                        <a:rPr lang="en-US" sz="2200"/>
                        <a:t>BINARY(size)</a:t>
                      </a:r>
                    </a:p>
                  </a:txBody>
                  <a:tcPr marL="26077" marR="26077" marT="13039" marB="13039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800"/>
                        <a:t>Equal to CHAR(), but stores binary byte strings. The </a:t>
                      </a:r>
                      <a:r>
                        <a:rPr lang="en-US" sz="1800" i="1"/>
                        <a:t>size</a:t>
                      </a:r>
                      <a:r>
                        <a:rPr lang="en-US" sz="1800"/>
                        <a:t> parameter specifies the column length in bytes.</a:t>
                      </a:r>
                    </a:p>
                  </a:txBody>
                  <a:tcPr marL="26077" marR="26077" marT="13039" marB="13039" anchor="ctr"/>
                </a:tc>
                <a:extLst>
                  <a:ext uri="{0D108BD9-81ED-4DB2-BD59-A6C34878D82A}">
                    <a16:rowId xmlns:a16="http://schemas.microsoft.com/office/drawing/2014/main" val="3527112505"/>
                  </a:ext>
                </a:extLst>
              </a:tr>
              <a:tr h="623352">
                <a:tc>
                  <a:txBody>
                    <a:bodyPr/>
                    <a:lstStyle/>
                    <a:p>
                      <a:pPr marL="91440"/>
                      <a:r>
                        <a:rPr lang="en-US" sz="2200"/>
                        <a:t>VARBINARY(size)</a:t>
                      </a:r>
                    </a:p>
                  </a:txBody>
                  <a:tcPr marL="26077" marR="26077" marT="13039" marB="13039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800" dirty="0"/>
                        <a:t>Equal to VARCHAR(), but stores binary byte strings. The </a:t>
                      </a:r>
                      <a:r>
                        <a:rPr lang="en-US" sz="1800" i="1" dirty="0"/>
                        <a:t>size</a:t>
                      </a:r>
                      <a:r>
                        <a:rPr lang="en-US" sz="1800" dirty="0"/>
                        <a:t> parameter specifies the maximum bytes.</a:t>
                      </a:r>
                    </a:p>
                  </a:txBody>
                  <a:tcPr marL="26077" marR="26077" marT="13039" marB="13039" anchor="ctr"/>
                </a:tc>
                <a:extLst>
                  <a:ext uri="{0D108BD9-81ED-4DB2-BD59-A6C34878D82A}">
                    <a16:rowId xmlns:a16="http://schemas.microsoft.com/office/drawing/2014/main" val="705712193"/>
                  </a:ext>
                </a:extLst>
              </a:tr>
              <a:tr h="623352">
                <a:tc>
                  <a:txBody>
                    <a:bodyPr/>
                    <a:lstStyle/>
                    <a:p>
                      <a:pPr marL="91440"/>
                      <a:r>
                        <a:rPr lang="en-US" sz="2200"/>
                        <a:t>BLOB(size)</a:t>
                      </a:r>
                    </a:p>
                  </a:txBody>
                  <a:tcPr marL="26077" marR="26077" marT="13039" marB="13039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800" dirty="0"/>
                        <a:t>For BLOBs (Binary Large </a:t>
                      </a:r>
                      <a:r>
                        <a:rPr lang="en-US" sz="1800" dirty="0" err="1"/>
                        <a:t>OBjects</a:t>
                      </a:r>
                      <a:r>
                        <a:rPr lang="en-US" sz="1800" dirty="0"/>
                        <a:t>). Holds up to 65,535 bytes of data</a:t>
                      </a:r>
                    </a:p>
                  </a:txBody>
                  <a:tcPr marL="26077" marR="26077" marT="13039" marB="13039" anchor="ctr"/>
                </a:tc>
                <a:extLst>
                  <a:ext uri="{0D108BD9-81ED-4DB2-BD59-A6C34878D82A}">
                    <a16:rowId xmlns:a16="http://schemas.microsoft.com/office/drawing/2014/main" val="344228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1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Datatypes in </a:t>
            </a:r>
            <a:r>
              <a:rPr lang="en-US" dirty="0" err="1"/>
              <a:t>mySQL</a:t>
            </a: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4A5CA273-E291-4230-A387-4A5E02B61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61809"/>
              </p:ext>
            </p:extLst>
          </p:nvPr>
        </p:nvGraphicFramePr>
        <p:xfrm>
          <a:off x="2834494" y="1788429"/>
          <a:ext cx="7128656" cy="4259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031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682435860"/>
                    </a:ext>
                  </a:extLst>
                </a:gridCol>
              </a:tblGrid>
              <a:tr h="535544">
                <a:tc>
                  <a:txBody>
                    <a:bodyPr/>
                    <a:lstStyle/>
                    <a:p>
                      <a:pPr marL="91440"/>
                      <a:r>
                        <a:rPr lang="en-US" sz="2400" dirty="0">
                          <a:effectLst/>
                        </a:rPr>
                        <a:t>Data type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2400" dirty="0"/>
                        <a:t>Description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973785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/>
                        <a:t>DATE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700" dirty="0"/>
                        <a:t>A date. Format: YYYY-MM-DD. The supported range is from '1000-01-01' to '9999-12-31'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4129840554"/>
                  </a:ext>
                </a:extLst>
              </a:tr>
              <a:tr h="1187689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/>
                        <a:t>DATETIME(</a:t>
                      </a:r>
                      <a:r>
                        <a:rPr lang="en-US" sz="2000" i="1" dirty="0" err="1"/>
                        <a:t>fsp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700" dirty="0"/>
                        <a:t>A date and time combination. Format: YYYY-MM-DD </a:t>
                      </a:r>
                      <a:r>
                        <a:rPr lang="en-US" sz="1700" dirty="0" err="1"/>
                        <a:t>hh:mm:ss</a:t>
                      </a:r>
                      <a:endParaRPr lang="en-US" sz="1700" dirty="0"/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025266520"/>
                  </a:ext>
                </a:extLst>
              </a:tr>
              <a:tr h="781464">
                <a:tc>
                  <a:txBody>
                    <a:bodyPr/>
                    <a:lstStyle/>
                    <a:p>
                      <a:pPr marL="91440"/>
                      <a:r>
                        <a:rPr lang="en-US" sz="2000"/>
                        <a:t>TIME(</a:t>
                      </a:r>
                      <a:r>
                        <a:rPr lang="en-US" sz="2000" i="1"/>
                        <a:t>fsp</a:t>
                      </a:r>
                      <a:r>
                        <a:rPr lang="en-US" sz="2000"/>
                        <a:t>)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700" dirty="0"/>
                        <a:t>A time. Format: </a:t>
                      </a:r>
                      <a:r>
                        <a:rPr lang="en-US" sz="1700" dirty="0" err="1"/>
                        <a:t>hh:mm:ss</a:t>
                      </a:r>
                      <a:endParaRPr lang="en-US" sz="1700" dirty="0"/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705712193"/>
                  </a:ext>
                </a:extLst>
              </a:tr>
              <a:tr h="781464">
                <a:tc>
                  <a:txBody>
                    <a:bodyPr/>
                    <a:lstStyle/>
                    <a:p>
                      <a:pPr marL="91440"/>
                      <a:r>
                        <a:rPr lang="en-US" sz="2000" dirty="0"/>
                        <a:t>DATE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700" dirty="0"/>
                        <a:t>A date. Format: YYYY-MM-DD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44228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48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BC05-5BF9-49B4-8141-69099E44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BBD9-1EB5-490C-AF6B-70227169C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288" y="1666874"/>
            <a:ext cx="5602288" cy="47148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PRIMARY KEYs </a:t>
            </a:r>
            <a:r>
              <a:rPr lang="en-US" sz="2400" dirty="0"/>
              <a:t>are a constraint in SQL which is used to identify each record in a table.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PRIMARY KEYs </a:t>
            </a:r>
            <a:r>
              <a:rPr lang="en-US" sz="2400" dirty="0"/>
              <a:t>are UNIQUE.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PRIMARY KEYs </a:t>
            </a:r>
            <a:r>
              <a:rPr lang="en-US" sz="2400" dirty="0"/>
              <a:t>can’t have null values.</a:t>
            </a:r>
          </a:p>
          <a:p>
            <a:r>
              <a:rPr lang="en-US" sz="2400" dirty="0"/>
              <a:t>A table can have only one </a:t>
            </a:r>
            <a:r>
              <a:rPr lang="en-US" sz="2400" dirty="0">
                <a:solidFill>
                  <a:schemeClr val="accent1"/>
                </a:solidFill>
              </a:rPr>
              <a:t>PRIMARY KEY </a:t>
            </a:r>
            <a:r>
              <a:rPr lang="en-US" sz="2400" dirty="0"/>
              <a:t>either on one column or multiple columns. When multiple columns are defined as </a:t>
            </a:r>
            <a:r>
              <a:rPr lang="en-US" sz="2400" dirty="0">
                <a:solidFill>
                  <a:schemeClr val="accent1"/>
                </a:solidFill>
              </a:rPr>
              <a:t>PRIMARY KEY</a:t>
            </a:r>
            <a:r>
              <a:rPr lang="en-US" sz="2400" dirty="0"/>
              <a:t>, then, it is called </a:t>
            </a:r>
            <a:r>
              <a:rPr lang="en-US" sz="2400" dirty="0">
                <a:solidFill>
                  <a:schemeClr val="accent1"/>
                </a:solidFill>
              </a:rPr>
              <a:t>COMPOSITE KEY</a:t>
            </a:r>
            <a:r>
              <a:rPr lang="en-US" sz="2400" dirty="0"/>
              <a:t>.</a:t>
            </a:r>
          </a:p>
          <a:p>
            <a:r>
              <a:rPr lang="en-US" sz="2400" dirty="0"/>
              <a:t>If we try to insert/update duplicate values for the </a:t>
            </a:r>
            <a:r>
              <a:rPr lang="en-US" sz="2400" dirty="0">
                <a:solidFill>
                  <a:schemeClr val="accent1"/>
                </a:solidFill>
              </a:rPr>
              <a:t>PRIMARY KEY </a:t>
            </a:r>
            <a:r>
              <a:rPr lang="en-US" sz="2400" dirty="0"/>
              <a:t>column, then, the query will be aborted.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6C7AF314-8D3A-42B6-86F5-73FA4203E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14917"/>
              </p:ext>
            </p:extLst>
          </p:nvPr>
        </p:nvGraphicFramePr>
        <p:xfrm>
          <a:off x="8126412" y="2509521"/>
          <a:ext cx="30829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b="1" dirty="0">
                          <a:latin typeface="Arial" pitchFamily="34" charset="0"/>
                        </a:rPr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CALL_NUMBER          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KEY</a:t>
                      </a:r>
                      <a:endParaRPr lang="en-US" sz="1800" u="sng" dirty="0">
                        <a:solidFill>
                          <a:schemeClr val="accent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i="0" u="sng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COURSE_CODE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8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7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i="0" u="sng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INSTUCTOR_ID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9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5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BC05-5BF9-49B4-8141-69099E44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BBD9-1EB5-490C-AF6B-70227169C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712" y="139309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FOREIGN KEY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REFERENCE KEY</a:t>
            </a:r>
            <a:r>
              <a:rPr lang="en-US" dirty="0"/>
              <a:t> is used to point a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 in another table in SQL.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FOREIGN KEY </a:t>
            </a:r>
            <a:r>
              <a:rPr lang="en-US" dirty="0"/>
              <a:t>acts as a link between tables and maintains data integrity </a:t>
            </a:r>
          </a:p>
          <a:p>
            <a:r>
              <a:rPr lang="en-US" dirty="0"/>
              <a:t>A table may have more than one </a:t>
            </a:r>
            <a:r>
              <a:rPr lang="en-US" dirty="0">
                <a:solidFill>
                  <a:schemeClr val="accent1"/>
                </a:solidFill>
              </a:rPr>
              <a:t>FOREIGN KEY </a:t>
            </a:r>
            <a:r>
              <a:rPr lang="en-US" dirty="0"/>
              <a:t>either on one column or multiple columns; those values will match a </a:t>
            </a:r>
            <a:r>
              <a:rPr lang="en-US" dirty="0">
                <a:solidFill>
                  <a:schemeClr val="accent1"/>
                </a:solidFill>
              </a:rPr>
              <a:t>PRIMARY KEY. FOREIGN KEYs </a:t>
            </a:r>
            <a:r>
              <a:rPr lang="en-US" dirty="0"/>
              <a:t>also should not have </a:t>
            </a:r>
            <a:r>
              <a:rPr lang="en-US" dirty="0">
                <a:solidFill>
                  <a:srgbClr val="0070C0"/>
                </a:solidFill>
              </a:rPr>
              <a:t>NULL </a:t>
            </a:r>
            <a:r>
              <a:rPr lang="en-US" dirty="0"/>
              <a:t>values.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2C13DF2-3669-457F-918F-96C19275E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28092"/>
              </p:ext>
            </p:extLst>
          </p:nvPr>
        </p:nvGraphicFramePr>
        <p:xfrm>
          <a:off x="7185025" y="3390423"/>
          <a:ext cx="30829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b="1" dirty="0">
                          <a:latin typeface="Arial" pitchFamily="34" charset="0"/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COURSE_CODE	       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KEY</a:t>
                      </a:r>
                      <a:endParaRPr lang="en-US" sz="1800" u="sng" dirty="0">
                        <a:solidFill>
                          <a:schemeClr val="accent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COURSE_NAME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CREDIT_HOURS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605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AE02A6F1-75B3-47F2-81C8-B5C694F6A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32681"/>
              </p:ext>
            </p:extLst>
          </p:nvPr>
        </p:nvGraphicFramePr>
        <p:xfrm>
          <a:off x="7185025" y="5102383"/>
          <a:ext cx="30829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b="1" dirty="0">
                          <a:latin typeface="Arial" pitchFamily="34" charset="0"/>
                        </a:rPr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INSTRUCTOR_ID       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KEY</a:t>
                      </a:r>
                      <a:endParaRPr lang="en-US" sz="1800" u="sng" dirty="0">
                        <a:solidFill>
                          <a:schemeClr val="accent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INSTRUCTOR_NAME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INSTRUCTOR_OFFICE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6052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6C7AF314-8D3A-42B6-86F5-73FA4203E396}"/>
              </a:ext>
            </a:extLst>
          </p:cNvPr>
          <p:cNvGraphicFramePr>
            <a:graphicFrameLocks noGrp="1"/>
          </p:cNvGraphicFramePr>
          <p:nvPr/>
        </p:nvGraphicFramePr>
        <p:xfrm>
          <a:off x="2589212" y="3808888"/>
          <a:ext cx="30829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25">
                  <a:extLst>
                    <a:ext uri="{9D8B030D-6E8A-4147-A177-3AD203B41FA5}">
                      <a16:colId xmlns:a16="http://schemas.microsoft.com/office/drawing/2014/main" val="190201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b="1" dirty="0">
                          <a:latin typeface="Arial" pitchFamily="34" charset="0"/>
                        </a:rPr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</a:rPr>
                        <a:t>CALL_NUMBER          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KEY</a:t>
                      </a:r>
                      <a:endParaRPr lang="en-US" sz="1800" u="sng" dirty="0">
                        <a:solidFill>
                          <a:schemeClr val="accent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i="0" u="sng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COURSE_CODE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8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dirty="0">
                          <a:latin typeface="Arial" pitchFamily="34" charset="0"/>
                        </a:rPr>
                        <a:t>SECTION_ROOM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7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</a:pPr>
                      <a:r>
                        <a:rPr lang="en-US" sz="1800" i="0" u="sng" dirty="0">
                          <a:solidFill>
                            <a:schemeClr val="accent1"/>
                          </a:solidFill>
                          <a:latin typeface="Arial" pitchFamily="34" charset="0"/>
                        </a:rPr>
                        <a:t>INSTUCTOR_ID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9131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BA4A53-9BEC-4100-A589-AD95A4D38A97}"/>
              </a:ext>
            </a:extLst>
          </p:cNvPr>
          <p:cNvCxnSpPr>
            <a:cxnSpLocks/>
          </p:cNvCxnSpPr>
          <p:nvPr/>
        </p:nvCxnSpPr>
        <p:spPr>
          <a:xfrm flipH="1">
            <a:off x="5672137" y="3924300"/>
            <a:ext cx="1512888" cy="828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F875E-7500-46C1-B973-91FD12C6B3C7}"/>
              </a:ext>
            </a:extLst>
          </p:cNvPr>
          <p:cNvCxnSpPr>
            <a:cxnSpLocks/>
          </p:cNvCxnSpPr>
          <p:nvPr/>
        </p:nvCxnSpPr>
        <p:spPr>
          <a:xfrm flipH="1">
            <a:off x="5591175" y="5676900"/>
            <a:ext cx="1593851" cy="556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477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DD8E7140489243ABE9613F647C71FF" ma:contentTypeVersion="12" ma:contentTypeDescription="Create a new document." ma:contentTypeScope="" ma:versionID="5272beee34523994ae4e073eb1dcd5ef">
  <xsd:schema xmlns:xsd="http://www.w3.org/2001/XMLSchema" xmlns:xs="http://www.w3.org/2001/XMLSchema" xmlns:p="http://schemas.microsoft.com/office/2006/metadata/properties" xmlns:ns3="cb9d76ce-7971-4870-9b16-7c4d361b5169" xmlns:ns4="6dd7f594-8639-4b5a-99b2-a5d3f5ea0d28" targetNamespace="http://schemas.microsoft.com/office/2006/metadata/properties" ma:root="true" ma:fieldsID="0691047be857400cd9f0627bfe176734" ns3:_="" ns4:_="">
    <xsd:import namespace="cb9d76ce-7971-4870-9b16-7c4d361b5169"/>
    <xsd:import namespace="6dd7f594-8639-4b5a-99b2-a5d3f5ea0d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d76ce-7971-4870-9b16-7c4d361b5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f594-8639-4b5a-99b2-a5d3f5ea0d2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90FCBA-3888-4711-9C36-F42A044ADC4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6dd7f594-8639-4b5a-99b2-a5d3f5ea0d28"/>
    <ds:schemaRef ds:uri="cb9d76ce-7971-4870-9b16-7c4d361b516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633621-A44F-42AC-B4FE-C37FAE79FB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EB9A7-9B55-4735-93E7-A510EF86F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d76ce-7971-4870-9b16-7c4d361b5169"/>
    <ds:schemaRef ds:uri="6dd7f594-8639-4b5a-99b2-a5d3f5ea0d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1483</Words>
  <Application>Microsoft Office PowerPoint</Application>
  <PresentationFormat>Widescreen</PresentationFormat>
  <Paragraphs>357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Wisp</vt:lpstr>
      <vt:lpstr>Introduction to mySQL</vt:lpstr>
      <vt:lpstr>What is a Database…</vt:lpstr>
      <vt:lpstr>What is SQL…</vt:lpstr>
      <vt:lpstr>MySQL</vt:lpstr>
      <vt:lpstr>Integer Datatypes in mySQL</vt:lpstr>
      <vt:lpstr>Numeric Datatypes in mySQL</vt:lpstr>
      <vt:lpstr>Datatypes in mySQL</vt:lpstr>
      <vt:lpstr>Primary Keys</vt:lpstr>
      <vt:lpstr>Foreign Keys</vt:lpstr>
      <vt:lpstr>SQL syntax and query</vt:lpstr>
      <vt:lpstr>PowerPoint Presentation</vt:lpstr>
      <vt:lpstr>Inserting Data into a Table</vt:lpstr>
      <vt:lpstr>Inserting Null Data Into a Table</vt:lpstr>
      <vt:lpstr>Integrity Constraints</vt:lpstr>
      <vt:lpstr>Inserting and Integrity Constraints</vt:lpstr>
      <vt:lpstr>Entity Integrity Problems</vt:lpstr>
      <vt:lpstr>Deleting Data</vt:lpstr>
      <vt:lpstr>Operators and expressions in SQL</vt:lpstr>
      <vt:lpstr>Deleting Data Using WHERE Clause</vt:lpstr>
      <vt:lpstr>Deleting and Integrity Constraints</vt:lpstr>
      <vt:lpstr>Updating Data</vt:lpstr>
      <vt:lpstr>Like Clause</vt:lpstr>
      <vt:lpstr>Updating and Integrity Constraints</vt:lpstr>
      <vt:lpstr>Rollback and Commit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mySQL</dc:title>
  <dc:creator>Zoe Marie Hines</dc:creator>
  <cp:lastModifiedBy>Zoe Marie Hines</cp:lastModifiedBy>
  <cp:revision>1</cp:revision>
  <dcterms:created xsi:type="dcterms:W3CDTF">2020-06-19T15:07:58Z</dcterms:created>
  <dcterms:modified xsi:type="dcterms:W3CDTF">2020-06-20T04:08:54Z</dcterms:modified>
</cp:coreProperties>
</file>