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80" r:id="rId17"/>
    <p:sldId id="281" r:id="rId18"/>
    <p:sldId id="282" r:id="rId19"/>
    <p:sldId id="283" r:id="rId20"/>
    <p:sldId id="284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583"/>
    <a:srgbClr val="538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309A8-F747-4CE1-915D-DEC7324168C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53870F-9511-4B3C-A350-EA76B6AA7E8A}">
      <dgm:prSet phldrT="[Text]"/>
      <dgm:spPr/>
      <dgm:t>
        <a:bodyPr/>
        <a:lstStyle/>
        <a:p>
          <a:r>
            <a:rPr lang="en-US" dirty="0"/>
            <a:t>DDL</a:t>
          </a:r>
        </a:p>
      </dgm:t>
    </dgm:pt>
    <dgm:pt modelId="{D0CCD556-9BCA-4EE1-BE73-25C5614BA746}" type="parTrans" cxnId="{CCB72535-9848-4B35-890D-A41665CF17D3}">
      <dgm:prSet/>
      <dgm:spPr/>
      <dgm:t>
        <a:bodyPr/>
        <a:lstStyle/>
        <a:p>
          <a:endParaRPr lang="en-US"/>
        </a:p>
      </dgm:t>
    </dgm:pt>
    <dgm:pt modelId="{FB5EE84E-1C87-45DA-8BA5-49FA7F1D8124}" type="sibTrans" cxnId="{CCB72535-9848-4B35-890D-A41665CF17D3}">
      <dgm:prSet/>
      <dgm:spPr/>
      <dgm:t>
        <a:bodyPr/>
        <a:lstStyle/>
        <a:p>
          <a:endParaRPr lang="en-US"/>
        </a:p>
      </dgm:t>
    </dgm:pt>
    <dgm:pt modelId="{F1DB12A5-2ACC-42D3-80BB-630442AF1E5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CREATE</a:t>
          </a:r>
        </a:p>
      </dgm:t>
    </dgm:pt>
    <dgm:pt modelId="{43DE2B36-2C78-4CBB-A345-073A7D290BC7}" type="parTrans" cxnId="{AC0A7F43-348A-4A6B-BB0D-7A159D607A63}">
      <dgm:prSet/>
      <dgm:spPr/>
      <dgm:t>
        <a:bodyPr/>
        <a:lstStyle/>
        <a:p>
          <a:endParaRPr lang="en-US"/>
        </a:p>
      </dgm:t>
    </dgm:pt>
    <dgm:pt modelId="{08055CA5-4F96-4134-85FA-2189FE95F275}" type="sibTrans" cxnId="{AC0A7F43-348A-4A6B-BB0D-7A159D607A63}">
      <dgm:prSet/>
      <dgm:spPr/>
      <dgm:t>
        <a:bodyPr/>
        <a:lstStyle/>
        <a:p>
          <a:endParaRPr lang="en-US"/>
        </a:p>
      </dgm:t>
    </dgm:pt>
    <dgm:pt modelId="{F4D30976-14D4-4FF9-8FA9-C3C9A0B14025}">
      <dgm:prSet phldrT="[Text]"/>
      <dgm:spPr/>
      <dgm:t>
        <a:bodyPr/>
        <a:lstStyle/>
        <a:p>
          <a:r>
            <a:rPr lang="en-US" dirty="0"/>
            <a:t>ALTER</a:t>
          </a:r>
        </a:p>
      </dgm:t>
    </dgm:pt>
    <dgm:pt modelId="{BD74A50F-E502-47D1-A991-E9C1E1A984E3}" type="parTrans" cxnId="{C8039A0E-9DA4-44C7-8913-233FC4145DFA}">
      <dgm:prSet/>
      <dgm:spPr/>
      <dgm:t>
        <a:bodyPr/>
        <a:lstStyle/>
        <a:p>
          <a:endParaRPr lang="en-US"/>
        </a:p>
      </dgm:t>
    </dgm:pt>
    <dgm:pt modelId="{4F607836-F53C-45E8-8017-35BE8A95231A}" type="sibTrans" cxnId="{C8039A0E-9DA4-44C7-8913-233FC4145DFA}">
      <dgm:prSet/>
      <dgm:spPr/>
      <dgm:t>
        <a:bodyPr/>
        <a:lstStyle/>
        <a:p>
          <a:endParaRPr lang="en-US"/>
        </a:p>
      </dgm:t>
    </dgm:pt>
    <dgm:pt modelId="{845AA931-BE05-4A25-A362-492317E92CEA}">
      <dgm:prSet phldrT="[Text]"/>
      <dgm:spPr/>
      <dgm:t>
        <a:bodyPr/>
        <a:lstStyle/>
        <a:p>
          <a:r>
            <a:rPr lang="en-US" dirty="0"/>
            <a:t>DML</a:t>
          </a:r>
        </a:p>
      </dgm:t>
    </dgm:pt>
    <dgm:pt modelId="{C760F600-D700-460A-97ED-BE7C509DF7F3}" type="parTrans" cxnId="{6A30EBBA-6E47-41D9-A709-40D1BB2FC25C}">
      <dgm:prSet/>
      <dgm:spPr/>
      <dgm:t>
        <a:bodyPr/>
        <a:lstStyle/>
        <a:p>
          <a:endParaRPr lang="en-US"/>
        </a:p>
      </dgm:t>
    </dgm:pt>
    <dgm:pt modelId="{984C5B83-7936-4B37-A8B9-A43C9AC09EB3}" type="sibTrans" cxnId="{6A30EBBA-6E47-41D9-A709-40D1BB2FC25C}">
      <dgm:prSet/>
      <dgm:spPr/>
      <dgm:t>
        <a:bodyPr/>
        <a:lstStyle/>
        <a:p>
          <a:endParaRPr lang="en-US"/>
        </a:p>
      </dgm:t>
    </dgm:pt>
    <dgm:pt modelId="{6EC1A9D2-CCF8-4FFB-A428-F58F62C92652}">
      <dgm:prSet phldrT="[Text]"/>
      <dgm:spPr/>
      <dgm:t>
        <a:bodyPr/>
        <a:lstStyle/>
        <a:p>
          <a:r>
            <a:rPr lang="en-US" dirty="0"/>
            <a:t>SELECT</a:t>
          </a:r>
        </a:p>
      </dgm:t>
    </dgm:pt>
    <dgm:pt modelId="{975F60EF-718A-4B0D-B972-4D9A4D134910}" type="parTrans" cxnId="{7D90F8DB-1E01-468A-A987-BA7240AEFCF9}">
      <dgm:prSet/>
      <dgm:spPr/>
      <dgm:t>
        <a:bodyPr/>
        <a:lstStyle/>
        <a:p>
          <a:endParaRPr lang="en-US"/>
        </a:p>
      </dgm:t>
    </dgm:pt>
    <dgm:pt modelId="{37843CA5-F1DF-487A-8059-BCF7271FA9DF}" type="sibTrans" cxnId="{7D90F8DB-1E01-468A-A987-BA7240AEFCF9}">
      <dgm:prSet/>
      <dgm:spPr/>
      <dgm:t>
        <a:bodyPr/>
        <a:lstStyle/>
        <a:p>
          <a:endParaRPr lang="en-US"/>
        </a:p>
      </dgm:t>
    </dgm:pt>
    <dgm:pt modelId="{FA01B65B-94CC-4AC7-B7BD-E33AAC010B35}">
      <dgm:prSet phldrT="[Text]"/>
      <dgm:spPr/>
      <dgm:t>
        <a:bodyPr/>
        <a:lstStyle/>
        <a:p>
          <a:r>
            <a:rPr lang="en-US" dirty="0"/>
            <a:t>INSERT INTO</a:t>
          </a:r>
        </a:p>
      </dgm:t>
    </dgm:pt>
    <dgm:pt modelId="{C34FD720-9E60-4EAC-BBDF-EEAFD5BCA07F}" type="parTrans" cxnId="{74758D26-4D9E-409B-B85D-B211580378A8}">
      <dgm:prSet/>
      <dgm:spPr/>
      <dgm:t>
        <a:bodyPr/>
        <a:lstStyle/>
        <a:p>
          <a:endParaRPr lang="en-US"/>
        </a:p>
      </dgm:t>
    </dgm:pt>
    <dgm:pt modelId="{2E548EE1-7F72-4D69-A1E0-24F1B6B7C965}" type="sibTrans" cxnId="{74758D26-4D9E-409B-B85D-B211580378A8}">
      <dgm:prSet/>
      <dgm:spPr/>
      <dgm:t>
        <a:bodyPr/>
        <a:lstStyle/>
        <a:p>
          <a:endParaRPr lang="en-US"/>
        </a:p>
      </dgm:t>
    </dgm:pt>
    <dgm:pt modelId="{CC7A6E00-FFC8-41C3-8CC9-30E298F4EA46}">
      <dgm:prSet phldrT="[Text]"/>
      <dgm:spPr/>
      <dgm:t>
        <a:bodyPr/>
        <a:lstStyle/>
        <a:p>
          <a:r>
            <a:rPr lang="en-US" dirty="0"/>
            <a:t>DCL</a:t>
          </a:r>
        </a:p>
      </dgm:t>
    </dgm:pt>
    <dgm:pt modelId="{05B9B091-1EAD-4857-B74E-0CC1DB25DEF5}" type="parTrans" cxnId="{CC91D62E-E30B-4900-85D5-77DA0090C61C}">
      <dgm:prSet/>
      <dgm:spPr/>
      <dgm:t>
        <a:bodyPr/>
        <a:lstStyle/>
        <a:p>
          <a:endParaRPr lang="en-US"/>
        </a:p>
      </dgm:t>
    </dgm:pt>
    <dgm:pt modelId="{40843BC8-FD34-441A-A2FD-22070197CF20}" type="sibTrans" cxnId="{CC91D62E-E30B-4900-85D5-77DA0090C61C}">
      <dgm:prSet/>
      <dgm:spPr/>
      <dgm:t>
        <a:bodyPr/>
        <a:lstStyle/>
        <a:p>
          <a:endParaRPr lang="en-US"/>
        </a:p>
      </dgm:t>
    </dgm:pt>
    <dgm:pt modelId="{480D6C5C-61B3-4D0C-8AE9-30A751C73428}">
      <dgm:prSet phldrT="[Text]"/>
      <dgm:spPr/>
      <dgm:t>
        <a:bodyPr/>
        <a:lstStyle/>
        <a:p>
          <a:r>
            <a:rPr lang="en-US" dirty="0"/>
            <a:t>GRANT</a:t>
          </a:r>
        </a:p>
      </dgm:t>
    </dgm:pt>
    <dgm:pt modelId="{41BCAA9F-B226-4FAE-8CB7-FF25331D9718}" type="parTrans" cxnId="{02B360EE-7383-4F12-9890-17313A850436}">
      <dgm:prSet/>
      <dgm:spPr/>
      <dgm:t>
        <a:bodyPr/>
        <a:lstStyle/>
        <a:p>
          <a:endParaRPr lang="en-US"/>
        </a:p>
      </dgm:t>
    </dgm:pt>
    <dgm:pt modelId="{DE2B388C-AF4D-40A4-AAC1-48D9AF099597}" type="sibTrans" cxnId="{02B360EE-7383-4F12-9890-17313A850436}">
      <dgm:prSet/>
      <dgm:spPr/>
      <dgm:t>
        <a:bodyPr/>
        <a:lstStyle/>
        <a:p>
          <a:endParaRPr lang="en-US"/>
        </a:p>
      </dgm:t>
    </dgm:pt>
    <dgm:pt modelId="{02503265-B805-418A-9455-6287D289152C}">
      <dgm:prSet phldrT="[Text]"/>
      <dgm:spPr/>
      <dgm:t>
        <a:bodyPr/>
        <a:lstStyle/>
        <a:p>
          <a:r>
            <a:rPr lang="en-US" dirty="0"/>
            <a:t>REVOKE</a:t>
          </a:r>
        </a:p>
      </dgm:t>
    </dgm:pt>
    <dgm:pt modelId="{9545A016-CB57-4AB5-BC5F-BE8220ED6EA8}" type="parTrans" cxnId="{A7E24106-D5F3-47FE-8190-04620C9F2B6A}">
      <dgm:prSet/>
      <dgm:spPr/>
      <dgm:t>
        <a:bodyPr/>
        <a:lstStyle/>
        <a:p>
          <a:endParaRPr lang="en-US"/>
        </a:p>
      </dgm:t>
    </dgm:pt>
    <dgm:pt modelId="{92FAFF59-6A47-4119-B92C-449DE4F576B5}" type="sibTrans" cxnId="{A7E24106-D5F3-47FE-8190-04620C9F2B6A}">
      <dgm:prSet/>
      <dgm:spPr/>
      <dgm:t>
        <a:bodyPr/>
        <a:lstStyle/>
        <a:p>
          <a:endParaRPr lang="en-US"/>
        </a:p>
      </dgm:t>
    </dgm:pt>
    <dgm:pt modelId="{6B3833C4-F49B-4076-9CD6-B1145EAFA88E}">
      <dgm:prSet phldrT="[Text]"/>
      <dgm:spPr/>
      <dgm:t>
        <a:bodyPr/>
        <a:lstStyle/>
        <a:p>
          <a:r>
            <a:rPr lang="en-US" dirty="0"/>
            <a:t>DROP</a:t>
          </a:r>
        </a:p>
      </dgm:t>
    </dgm:pt>
    <dgm:pt modelId="{87AA66AA-FC2A-410D-8752-5119682AD663}" type="parTrans" cxnId="{75D6A90E-FBB9-48A0-9DBC-D7A299F25561}">
      <dgm:prSet/>
      <dgm:spPr/>
      <dgm:t>
        <a:bodyPr/>
        <a:lstStyle/>
        <a:p>
          <a:endParaRPr lang="en-US"/>
        </a:p>
      </dgm:t>
    </dgm:pt>
    <dgm:pt modelId="{02C3587D-6C3B-471E-B12C-2368865C02CA}" type="sibTrans" cxnId="{75D6A90E-FBB9-48A0-9DBC-D7A299F25561}">
      <dgm:prSet/>
      <dgm:spPr/>
      <dgm:t>
        <a:bodyPr/>
        <a:lstStyle/>
        <a:p>
          <a:endParaRPr lang="en-US"/>
        </a:p>
      </dgm:t>
    </dgm:pt>
    <dgm:pt modelId="{500BBDF9-84DB-4AA0-95CF-2D357A82115D}">
      <dgm:prSet phldrT="[Text]"/>
      <dgm:spPr/>
      <dgm:t>
        <a:bodyPr/>
        <a:lstStyle/>
        <a:p>
          <a:r>
            <a:rPr lang="en-US" dirty="0"/>
            <a:t>CREATE INDEX</a:t>
          </a:r>
        </a:p>
      </dgm:t>
    </dgm:pt>
    <dgm:pt modelId="{12553D88-EC12-4D57-8104-B7AAF875641E}" type="parTrans" cxnId="{45834B10-165B-4C52-9BEE-C111225B92C2}">
      <dgm:prSet/>
      <dgm:spPr/>
      <dgm:t>
        <a:bodyPr/>
        <a:lstStyle/>
        <a:p>
          <a:endParaRPr lang="en-US"/>
        </a:p>
      </dgm:t>
    </dgm:pt>
    <dgm:pt modelId="{1F461625-B93B-49E1-A30E-CFD12C2A77F8}" type="sibTrans" cxnId="{45834B10-165B-4C52-9BEE-C111225B92C2}">
      <dgm:prSet/>
      <dgm:spPr/>
      <dgm:t>
        <a:bodyPr/>
        <a:lstStyle/>
        <a:p>
          <a:endParaRPr lang="en-US"/>
        </a:p>
      </dgm:t>
    </dgm:pt>
    <dgm:pt modelId="{C1F6295B-A587-482C-B942-810F59CE3E03}">
      <dgm:prSet phldrT="[Text]"/>
      <dgm:spPr/>
      <dgm:t>
        <a:bodyPr/>
        <a:lstStyle/>
        <a:p>
          <a:r>
            <a:rPr lang="en-US" dirty="0"/>
            <a:t>DROP INDEX</a:t>
          </a:r>
        </a:p>
      </dgm:t>
    </dgm:pt>
    <dgm:pt modelId="{B33488BB-E764-4EA3-B510-327A383DA36F}" type="parTrans" cxnId="{CDA5C95C-BAD3-4CC9-AAC2-B8C097B9952E}">
      <dgm:prSet/>
      <dgm:spPr/>
      <dgm:t>
        <a:bodyPr/>
        <a:lstStyle/>
        <a:p>
          <a:endParaRPr lang="en-US"/>
        </a:p>
      </dgm:t>
    </dgm:pt>
    <dgm:pt modelId="{B4D01D6D-05F0-4B4D-8D07-EDE4F17463B3}" type="sibTrans" cxnId="{CDA5C95C-BAD3-4CC9-AAC2-B8C097B9952E}">
      <dgm:prSet/>
      <dgm:spPr/>
      <dgm:t>
        <a:bodyPr/>
        <a:lstStyle/>
        <a:p>
          <a:endParaRPr lang="en-US"/>
        </a:p>
      </dgm:t>
    </dgm:pt>
    <dgm:pt modelId="{940648F6-4CA5-4751-833D-BEE970E63280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23F17C64-B69B-4137-9FBA-80CE979084BF}" type="parTrans" cxnId="{12946BF1-3734-4A73-812E-698C53B20CFE}">
      <dgm:prSet/>
      <dgm:spPr/>
      <dgm:t>
        <a:bodyPr/>
        <a:lstStyle/>
        <a:p>
          <a:endParaRPr lang="en-US"/>
        </a:p>
      </dgm:t>
    </dgm:pt>
    <dgm:pt modelId="{B3A7F8F0-F26C-4CEA-A6BA-04A00728CF81}" type="sibTrans" cxnId="{12946BF1-3734-4A73-812E-698C53B20CFE}">
      <dgm:prSet/>
      <dgm:spPr/>
      <dgm:t>
        <a:bodyPr/>
        <a:lstStyle/>
        <a:p>
          <a:endParaRPr lang="en-US"/>
        </a:p>
      </dgm:t>
    </dgm:pt>
    <dgm:pt modelId="{07436831-9B64-4461-BEC4-9D3017E5B9A8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ED9DE59-50DD-4169-A751-B8C4576252EA}" type="parTrans" cxnId="{A0D5A7DD-6F25-4948-A800-D6DC5ECEE866}">
      <dgm:prSet/>
      <dgm:spPr/>
      <dgm:t>
        <a:bodyPr/>
        <a:lstStyle/>
        <a:p>
          <a:endParaRPr lang="en-US"/>
        </a:p>
      </dgm:t>
    </dgm:pt>
    <dgm:pt modelId="{951B7BDB-9150-4B70-82B1-951A73C9CFF0}" type="sibTrans" cxnId="{A0D5A7DD-6F25-4948-A800-D6DC5ECEE866}">
      <dgm:prSet/>
      <dgm:spPr/>
      <dgm:t>
        <a:bodyPr/>
        <a:lstStyle/>
        <a:p>
          <a:endParaRPr lang="en-US"/>
        </a:p>
      </dgm:t>
    </dgm:pt>
    <dgm:pt modelId="{460276E9-8C5D-4DCF-BA7A-6FF103FD3323}" type="pres">
      <dgm:prSet presAssocID="{B7F309A8-F747-4CE1-915D-DEC7324168C3}" presName="theList" presStyleCnt="0">
        <dgm:presLayoutVars>
          <dgm:dir/>
          <dgm:animLvl val="lvl"/>
          <dgm:resizeHandles val="exact"/>
        </dgm:presLayoutVars>
      </dgm:prSet>
      <dgm:spPr/>
    </dgm:pt>
    <dgm:pt modelId="{CB143B89-C5D5-4EF2-9604-8388699D1008}" type="pres">
      <dgm:prSet presAssocID="{AE53870F-9511-4B3C-A350-EA76B6AA7E8A}" presName="compNode" presStyleCnt="0"/>
      <dgm:spPr/>
    </dgm:pt>
    <dgm:pt modelId="{E96F3878-EDE5-4DCC-AF7E-AC22D8E7D81C}" type="pres">
      <dgm:prSet presAssocID="{AE53870F-9511-4B3C-A350-EA76B6AA7E8A}" presName="aNode" presStyleLbl="bgShp" presStyleIdx="0" presStyleCnt="3"/>
      <dgm:spPr/>
    </dgm:pt>
    <dgm:pt modelId="{FD953C09-F9CC-43C9-9574-B896BBA52920}" type="pres">
      <dgm:prSet presAssocID="{AE53870F-9511-4B3C-A350-EA76B6AA7E8A}" presName="textNode" presStyleLbl="bgShp" presStyleIdx="0" presStyleCnt="3"/>
      <dgm:spPr/>
    </dgm:pt>
    <dgm:pt modelId="{DC263D44-2133-4DEB-9E4F-7254949A31A6}" type="pres">
      <dgm:prSet presAssocID="{AE53870F-9511-4B3C-A350-EA76B6AA7E8A}" presName="compChildNode" presStyleCnt="0"/>
      <dgm:spPr/>
    </dgm:pt>
    <dgm:pt modelId="{5AEEBD6E-36AA-4B2F-8F70-966A8CAF02C7}" type="pres">
      <dgm:prSet presAssocID="{AE53870F-9511-4B3C-A350-EA76B6AA7E8A}" presName="theInnerList" presStyleCnt="0"/>
      <dgm:spPr/>
    </dgm:pt>
    <dgm:pt modelId="{E6EDED7D-1B87-4C34-9B19-3684F6CB19A2}" type="pres">
      <dgm:prSet presAssocID="{F1DB12A5-2ACC-42D3-80BB-630442AF1E58}" presName="childNode" presStyleLbl="node1" presStyleIdx="0" presStyleCnt="11">
        <dgm:presLayoutVars>
          <dgm:bulletEnabled val="1"/>
        </dgm:presLayoutVars>
      </dgm:prSet>
      <dgm:spPr/>
    </dgm:pt>
    <dgm:pt modelId="{838A2E15-E24D-48C0-ADAD-89EDD6A2CF6C}" type="pres">
      <dgm:prSet presAssocID="{F1DB12A5-2ACC-42D3-80BB-630442AF1E58}" presName="aSpace2" presStyleCnt="0"/>
      <dgm:spPr/>
    </dgm:pt>
    <dgm:pt modelId="{A6758AB1-4E3C-4804-85CF-FA4AE99F0EC4}" type="pres">
      <dgm:prSet presAssocID="{F4D30976-14D4-4FF9-8FA9-C3C9A0B14025}" presName="childNode" presStyleLbl="node1" presStyleIdx="1" presStyleCnt="11">
        <dgm:presLayoutVars>
          <dgm:bulletEnabled val="1"/>
        </dgm:presLayoutVars>
      </dgm:prSet>
      <dgm:spPr/>
    </dgm:pt>
    <dgm:pt modelId="{BE534623-9098-4DB2-95A8-0D06F51E1CC7}" type="pres">
      <dgm:prSet presAssocID="{F4D30976-14D4-4FF9-8FA9-C3C9A0B14025}" presName="aSpace2" presStyleCnt="0"/>
      <dgm:spPr/>
    </dgm:pt>
    <dgm:pt modelId="{BB70C196-6B02-42BB-8479-C9FCB56AE8A0}" type="pres">
      <dgm:prSet presAssocID="{6B3833C4-F49B-4076-9CD6-B1145EAFA88E}" presName="childNode" presStyleLbl="node1" presStyleIdx="2" presStyleCnt="11">
        <dgm:presLayoutVars>
          <dgm:bulletEnabled val="1"/>
        </dgm:presLayoutVars>
      </dgm:prSet>
      <dgm:spPr/>
    </dgm:pt>
    <dgm:pt modelId="{C8879126-F123-42C7-A594-E973A4A32093}" type="pres">
      <dgm:prSet presAssocID="{6B3833C4-F49B-4076-9CD6-B1145EAFA88E}" presName="aSpace2" presStyleCnt="0"/>
      <dgm:spPr/>
    </dgm:pt>
    <dgm:pt modelId="{29C5A7A6-FF66-48F8-88E9-39235EFC9E97}" type="pres">
      <dgm:prSet presAssocID="{500BBDF9-84DB-4AA0-95CF-2D357A82115D}" presName="childNode" presStyleLbl="node1" presStyleIdx="3" presStyleCnt="11">
        <dgm:presLayoutVars>
          <dgm:bulletEnabled val="1"/>
        </dgm:presLayoutVars>
      </dgm:prSet>
      <dgm:spPr/>
    </dgm:pt>
    <dgm:pt modelId="{51CE7278-A597-4539-9499-9187F794DFD6}" type="pres">
      <dgm:prSet presAssocID="{500BBDF9-84DB-4AA0-95CF-2D357A82115D}" presName="aSpace2" presStyleCnt="0"/>
      <dgm:spPr/>
    </dgm:pt>
    <dgm:pt modelId="{D9546BB8-0A79-40DB-840C-69713AD0A783}" type="pres">
      <dgm:prSet presAssocID="{C1F6295B-A587-482C-B942-810F59CE3E03}" presName="childNode" presStyleLbl="node1" presStyleIdx="4" presStyleCnt="11">
        <dgm:presLayoutVars>
          <dgm:bulletEnabled val="1"/>
        </dgm:presLayoutVars>
      </dgm:prSet>
      <dgm:spPr/>
    </dgm:pt>
    <dgm:pt modelId="{A63D08B3-49E1-4E9A-AF59-537F65011D20}" type="pres">
      <dgm:prSet presAssocID="{AE53870F-9511-4B3C-A350-EA76B6AA7E8A}" presName="aSpace" presStyleCnt="0"/>
      <dgm:spPr/>
    </dgm:pt>
    <dgm:pt modelId="{0DD76501-AEF6-4047-866C-127F879505F7}" type="pres">
      <dgm:prSet presAssocID="{845AA931-BE05-4A25-A362-492317E92CEA}" presName="compNode" presStyleCnt="0"/>
      <dgm:spPr/>
    </dgm:pt>
    <dgm:pt modelId="{DAB678AA-8681-4F52-8401-481D8DDF3D06}" type="pres">
      <dgm:prSet presAssocID="{845AA931-BE05-4A25-A362-492317E92CEA}" presName="aNode" presStyleLbl="bgShp" presStyleIdx="1" presStyleCnt="3"/>
      <dgm:spPr/>
    </dgm:pt>
    <dgm:pt modelId="{E5094843-BE94-49BF-BAEA-9963D37C2D1A}" type="pres">
      <dgm:prSet presAssocID="{845AA931-BE05-4A25-A362-492317E92CEA}" presName="textNode" presStyleLbl="bgShp" presStyleIdx="1" presStyleCnt="3"/>
      <dgm:spPr/>
    </dgm:pt>
    <dgm:pt modelId="{CE03E145-21AC-4AD8-8FE8-69BCE42BF006}" type="pres">
      <dgm:prSet presAssocID="{845AA931-BE05-4A25-A362-492317E92CEA}" presName="compChildNode" presStyleCnt="0"/>
      <dgm:spPr/>
    </dgm:pt>
    <dgm:pt modelId="{B774D64C-FBC8-4375-94B6-9B1B69132C93}" type="pres">
      <dgm:prSet presAssocID="{845AA931-BE05-4A25-A362-492317E92CEA}" presName="theInnerList" presStyleCnt="0"/>
      <dgm:spPr/>
    </dgm:pt>
    <dgm:pt modelId="{EE2CBFA4-0AEA-492B-A181-37B5C517FEE0}" type="pres">
      <dgm:prSet presAssocID="{6EC1A9D2-CCF8-4FFB-A428-F58F62C92652}" presName="childNode" presStyleLbl="node1" presStyleIdx="5" presStyleCnt="11">
        <dgm:presLayoutVars>
          <dgm:bulletEnabled val="1"/>
        </dgm:presLayoutVars>
      </dgm:prSet>
      <dgm:spPr/>
    </dgm:pt>
    <dgm:pt modelId="{53402F81-5F14-4258-83FE-D4CFC03A45A9}" type="pres">
      <dgm:prSet presAssocID="{6EC1A9D2-CCF8-4FFB-A428-F58F62C92652}" presName="aSpace2" presStyleCnt="0"/>
      <dgm:spPr/>
    </dgm:pt>
    <dgm:pt modelId="{2554F20B-D08C-43CF-AF77-7A120B5C85DB}" type="pres">
      <dgm:prSet presAssocID="{FA01B65B-94CC-4AC7-B7BD-E33AAC010B35}" presName="childNode" presStyleLbl="node1" presStyleIdx="6" presStyleCnt="11">
        <dgm:presLayoutVars>
          <dgm:bulletEnabled val="1"/>
        </dgm:presLayoutVars>
      </dgm:prSet>
      <dgm:spPr/>
    </dgm:pt>
    <dgm:pt modelId="{7F1907CF-B89F-48BE-8D1D-5BE847277B3C}" type="pres">
      <dgm:prSet presAssocID="{FA01B65B-94CC-4AC7-B7BD-E33AAC010B35}" presName="aSpace2" presStyleCnt="0"/>
      <dgm:spPr/>
    </dgm:pt>
    <dgm:pt modelId="{0FFB0AF0-3B17-47D2-8E25-4D297F645E9C}" type="pres">
      <dgm:prSet presAssocID="{940648F6-4CA5-4751-833D-BEE970E63280}" presName="childNode" presStyleLbl="node1" presStyleIdx="7" presStyleCnt="11">
        <dgm:presLayoutVars>
          <dgm:bulletEnabled val="1"/>
        </dgm:presLayoutVars>
      </dgm:prSet>
      <dgm:spPr/>
    </dgm:pt>
    <dgm:pt modelId="{4B5A8FC6-39B0-448D-BC0D-9485A9DD1A8E}" type="pres">
      <dgm:prSet presAssocID="{940648F6-4CA5-4751-833D-BEE970E63280}" presName="aSpace2" presStyleCnt="0"/>
      <dgm:spPr/>
    </dgm:pt>
    <dgm:pt modelId="{DD0F8A56-95A0-4CE5-818C-149F46658789}" type="pres">
      <dgm:prSet presAssocID="{07436831-9B64-4461-BEC4-9D3017E5B9A8}" presName="childNode" presStyleLbl="node1" presStyleIdx="8" presStyleCnt="11">
        <dgm:presLayoutVars>
          <dgm:bulletEnabled val="1"/>
        </dgm:presLayoutVars>
      </dgm:prSet>
      <dgm:spPr/>
    </dgm:pt>
    <dgm:pt modelId="{9987DFA9-90CC-4ACD-96AD-DAA9F11FEDB7}" type="pres">
      <dgm:prSet presAssocID="{845AA931-BE05-4A25-A362-492317E92CEA}" presName="aSpace" presStyleCnt="0"/>
      <dgm:spPr/>
    </dgm:pt>
    <dgm:pt modelId="{48EA41C9-0D10-4917-88EE-523B68B637D8}" type="pres">
      <dgm:prSet presAssocID="{CC7A6E00-FFC8-41C3-8CC9-30E298F4EA46}" presName="compNode" presStyleCnt="0"/>
      <dgm:spPr/>
    </dgm:pt>
    <dgm:pt modelId="{90C87E88-188D-4E40-BF72-945AE24659BF}" type="pres">
      <dgm:prSet presAssocID="{CC7A6E00-FFC8-41C3-8CC9-30E298F4EA46}" presName="aNode" presStyleLbl="bgShp" presStyleIdx="2" presStyleCnt="3"/>
      <dgm:spPr/>
    </dgm:pt>
    <dgm:pt modelId="{E7097DEB-BCFE-4F9D-A714-0EC71F64D1FD}" type="pres">
      <dgm:prSet presAssocID="{CC7A6E00-FFC8-41C3-8CC9-30E298F4EA46}" presName="textNode" presStyleLbl="bgShp" presStyleIdx="2" presStyleCnt="3"/>
      <dgm:spPr/>
    </dgm:pt>
    <dgm:pt modelId="{EC0C10D8-80CE-42F7-9A96-E81753DE0E24}" type="pres">
      <dgm:prSet presAssocID="{CC7A6E00-FFC8-41C3-8CC9-30E298F4EA46}" presName="compChildNode" presStyleCnt="0"/>
      <dgm:spPr/>
    </dgm:pt>
    <dgm:pt modelId="{D6F0C66F-BC45-4736-A472-124EB4C530B8}" type="pres">
      <dgm:prSet presAssocID="{CC7A6E00-FFC8-41C3-8CC9-30E298F4EA46}" presName="theInnerList" presStyleCnt="0"/>
      <dgm:spPr/>
    </dgm:pt>
    <dgm:pt modelId="{A1222D8D-3DCE-44D0-BBF1-57C89FD744CF}" type="pres">
      <dgm:prSet presAssocID="{480D6C5C-61B3-4D0C-8AE9-30A751C73428}" presName="childNode" presStyleLbl="node1" presStyleIdx="9" presStyleCnt="11">
        <dgm:presLayoutVars>
          <dgm:bulletEnabled val="1"/>
        </dgm:presLayoutVars>
      </dgm:prSet>
      <dgm:spPr/>
    </dgm:pt>
    <dgm:pt modelId="{FA7E9E2B-0B72-448E-B16E-4DA1198E0AA8}" type="pres">
      <dgm:prSet presAssocID="{480D6C5C-61B3-4D0C-8AE9-30A751C73428}" presName="aSpace2" presStyleCnt="0"/>
      <dgm:spPr/>
    </dgm:pt>
    <dgm:pt modelId="{A055E01E-4096-4CF8-BFEA-C5E5D6EA2C61}" type="pres">
      <dgm:prSet presAssocID="{02503265-B805-418A-9455-6287D289152C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B50A2903-66FF-49A2-A2CF-FA271164901B}" type="presOf" srcId="{6EC1A9D2-CCF8-4FFB-A428-F58F62C92652}" destId="{EE2CBFA4-0AEA-492B-A181-37B5C517FEE0}" srcOrd="0" destOrd="0" presId="urn:microsoft.com/office/officeart/2005/8/layout/lProcess2"/>
    <dgm:cxn modelId="{A7E24106-D5F3-47FE-8190-04620C9F2B6A}" srcId="{CC7A6E00-FFC8-41C3-8CC9-30E298F4EA46}" destId="{02503265-B805-418A-9455-6287D289152C}" srcOrd="1" destOrd="0" parTransId="{9545A016-CB57-4AB5-BC5F-BE8220ED6EA8}" sibTransId="{92FAFF59-6A47-4119-B92C-449DE4F576B5}"/>
    <dgm:cxn modelId="{C8039A0E-9DA4-44C7-8913-233FC4145DFA}" srcId="{AE53870F-9511-4B3C-A350-EA76B6AA7E8A}" destId="{F4D30976-14D4-4FF9-8FA9-C3C9A0B14025}" srcOrd="1" destOrd="0" parTransId="{BD74A50F-E502-47D1-A991-E9C1E1A984E3}" sibTransId="{4F607836-F53C-45E8-8017-35BE8A95231A}"/>
    <dgm:cxn modelId="{75D6A90E-FBB9-48A0-9DBC-D7A299F25561}" srcId="{AE53870F-9511-4B3C-A350-EA76B6AA7E8A}" destId="{6B3833C4-F49B-4076-9CD6-B1145EAFA88E}" srcOrd="2" destOrd="0" parTransId="{87AA66AA-FC2A-410D-8752-5119682AD663}" sibTransId="{02C3587D-6C3B-471E-B12C-2368865C02CA}"/>
    <dgm:cxn modelId="{45834B10-165B-4C52-9BEE-C111225B92C2}" srcId="{AE53870F-9511-4B3C-A350-EA76B6AA7E8A}" destId="{500BBDF9-84DB-4AA0-95CF-2D357A82115D}" srcOrd="3" destOrd="0" parTransId="{12553D88-EC12-4D57-8104-B7AAF875641E}" sibTransId="{1F461625-B93B-49E1-A30E-CFD12C2A77F8}"/>
    <dgm:cxn modelId="{C8FECA23-56ED-4EB1-BBA5-AF64592A661C}" type="presOf" srcId="{CC7A6E00-FFC8-41C3-8CC9-30E298F4EA46}" destId="{E7097DEB-BCFE-4F9D-A714-0EC71F64D1FD}" srcOrd="1" destOrd="0" presId="urn:microsoft.com/office/officeart/2005/8/layout/lProcess2"/>
    <dgm:cxn modelId="{74758D26-4D9E-409B-B85D-B211580378A8}" srcId="{845AA931-BE05-4A25-A362-492317E92CEA}" destId="{FA01B65B-94CC-4AC7-B7BD-E33AAC010B35}" srcOrd="1" destOrd="0" parTransId="{C34FD720-9E60-4EAC-BBDF-EEAFD5BCA07F}" sibTransId="{2E548EE1-7F72-4D69-A1E0-24F1B6B7C965}"/>
    <dgm:cxn modelId="{BE44C828-4347-4CF2-839C-C5EC61E4ACB0}" type="presOf" srcId="{940648F6-4CA5-4751-833D-BEE970E63280}" destId="{0FFB0AF0-3B17-47D2-8E25-4D297F645E9C}" srcOrd="0" destOrd="0" presId="urn:microsoft.com/office/officeart/2005/8/layout/lProcess2"/>
    <dgm:cxn modelId="{61B2CA2B-C36C-4A5B-8170-CFA071E0DC65}" type="presOf" srcId="{AE53870F-9511-4B3C-A350-EA76B6AA7E8A}" destId="{FD953C09-F9CC-43C9-9574-B896BBA52920}" srcOrd="1" destOrd="0" presId="urn:microsoft.com/office/officeart/2005/8/layout/lProcess2"/>
    <dgm:cxn modelId="{CC91D62E-E30B-4900-85D5-77DA0090C61C}" srcId="{B7F309A8-F747-4CE1-915D-DEC7324168C3}" destId="{CC7A6E00-FFC8-41C3-8CC9-30E298F4EA46}" srcOrd="2" destOrd="0" parTransId="{05B9B091-1EAD-4857-B74E-0CC1DB25DEF5}" sibTransId="{40843BC8-FD34-441A-A2FD-22070197CF20}"/>
    <dgm:cxn modelId="{CCB72535-9848-4B35-890D-A41665CF17D3}" srcId="{B7F309A8-F747-4CE1-915D-DEC7324168C3}" destId="{AE53870F-9511-4B3C-A350-EA76B6AA7E8A}" srcOrd="0" destOrd="0" parTransId="{D0CCD556-9BCA-4EE1-BE73-25C5614BA746}" sibTransId="{FB5EE84E-1C87-45DA-8BA5-49FA7F1D8124}"/>
    <dgm:cxn modelId="{01FED539-F2D7-4999-8CE1-A935F6B3A512}" type="presOf" srcId="{845AA931-BE05-4A25-A362-492317E92CEA}" destId="{DAB678AA-8681-4F52-8401-481D8DDF3D06}" srcOrd="0" destOrd="0" presId="urn:microsoft.com/office/officeart/2005/8/layout/lProcess2"/>
    <dgm:cxn modelId="{CDA5C95C-BAD3-4CC9-AAC2-B8C097B9952E}" srcId="{AE53870F-9511-4B3C-A350-EA76B6AA7E8A}" destId="{C1F6295B-A587-482C-B942-810F59CE3E03}" srcOrd="4" destOrd="0" parTransId="{B33488BB-E764-4EA3-B510-327A383DA36F}" sibTransId="{B4D01D6D-05F0-4B4D-8D07-EDE4F17463B3}"/>
    <dgm:cxn modelId="{B073C25D-C993-4AC4-AE51-3E8726EF2D93}" type="presOf" srcId="{07436831-9B64-4461-BEC4-9D3017E5B9A8}" destId="{DD0F8A56-95A0-4CE5-818C-149F46658789}" srcOrd="0" destOrd="0" presId="urn:microsoft.com/office/officeart/2005/8/layout/lProcess2"/>
    <dgm:cxn modelId="{AC0A7F43-348A-4A6B-BB0D-7A159D607A63}" srcId="{AE53870F-9511-4B3C-A350-EA76B6AA7E8A}" destId="{F1DB12A5-2ACC-42D3-80BB-630442AF1E58}" srcOrd="0" destOrd="0" parTransId="{43DE2B36-2C78-4CBB-A345-073A7D290BC7}" sibTransId="{08055CA5-4F96-4134-85FA-2189FE95F275}"/>
    <dgm:cxn modelId="{AF0E7349-456F-4D18-B17B-9F00EF6C4C49}" type="presOf" srcId="{F1DB12A5-2ACC-42D3-80BB-630442AF1E58}" destId="{E6EDED7D-1B87-4C34-9B19-3684F6CB19A2}" srcOrd="0" destOrd="0" presId="urn:microsoft.com/office/officeart/2005/8/layout/lProcess2"/>
    <dgm:cxn modelId="{497CCA70-5864-4CAC-90A4-85495BC47B8B}" type="presOf" srcId="{480D6C5C-61B3-4D0C-8AE9-30A751C73428}" destId="{A1222D8D-3DCE-44D0-BBF1-57C89FD744CF}" srcOrd="0" destOrd="0" presId="urn:microsoft.com/office/officeart/2005/8/layout/lProcess2"/>
    <dgm:cxn modelId="{12A55F71-1822-4EA0-BB92-B5B034785E1A}" type="presOf" srcId="{AE53870F-9511-4B3C-A350-EA76B6AA7E8A}" destId="{E96F3878-EDE5-4DCC-AF7E-AC22D8E7D81C}" srcOrd="0" destOrd="0" presId="urn:microsoft.com/office/officeart/2005/8/layout/lProcess2"/>
    <dgm:cxn modelId="{E30EC055-3D68-4EAC-9D4E-FFC18736A1E4}" type="presOf" srcId="{CC7A6E00-FFC8-41C3-8CC9-30E298F4EA46}" destId="{90C87E88-188D-4E40-BF72-945AE24659BF}" srcOrd="0" destOrd="0" presId="urn:microsoft.com/office/officeart/2005/8/layout/lProcess2"/>
    <dgm:cxn modelId="{95D94A77-7A6B-415B-944D-3692D2E37168}" type="presOf" srcId="{F4D30976-14D4-4FF9-8FA9-C3C9A0B14025}" destId="{A6758AB1-4E3C-4804-85CF-FA4AE99F0EC4}" srcOrd="0" destOrd="0" presId="urn:microsoft.com/office/officeart/2005/8/layout/lProcess2"/>
    <dgm:cxn modelId="{5C8BA55A-B290-4D72-B898-4C8BB6652D8C}" type="presOf" srcId="{500BBDF9-84DB-4AA0-95CF-2D357A82115D}" destId="{29C5A7A6-FF66-48F8-88E9-39235EFC9E97}" srcOrd="0" destOrd="0" presId="urn:microsoft.com/office/officeart/2005/8/layout/lProcess2"/>
    <dgm:cxn modelId="{F963157F-0F7F-4252-8EDD-FC4D05B192B1}" type="presOf" srcId="{845AA931-BE05-4A25-A362-492317E92CEA}" destId="{E5094843-BE94-49BF-BAEA-9963D37C2D1A}" srcOrd="1" destOrd="0" presId="urn:microsoft.com/office/officeart/2005/8/layout/lProcess2"/>
    <dgm:cxn modelId="{7DEC558D-52C1-4FE4-A8B5-A3680D8ECD90}" type="presOf" srcId="{6B3833C4-F49B-4076-9CD6-B1145EAFA88E}" destId="{BB70C196-6B02-42BB-8479-C9FCB56AE8A0}" srcOrd="0" destOrd="0" presId="urn:microsoft.com/office/officeart/2005/8/layout/lProcess2"/>
    <dgm:cxn modelId="{D0F98F9A-2937-437F-8D26-08799797438C}" type="presOf" srcId="{C1F6295B-A587-482C-B942-810F59CE3E03}" destId="{D9546BB8-0A79-40DB-840C-69713AD0A783}" srcOrd="0" destOrd="0" presId="urn:microsoft.com/office/officeart/2005/8/layout/lProcess2"/>
    <dgm:cxn modelId="{EEA5D3A1-F8B2-4F62-B3D6-62A282820ACD}" type="presOf" srcId="{B7F309A8-F747-4CE1-915D-DEC7324168C3}" destId="{460276E9-8C5D-4DCF-BA7A-6FF103FD3323}" srcOrd="0" destOrd="0" presId="urn:microsoft.com/office/officeart/2005/8/layout/lProcess2"/>
    <dgm:cxn modelId="{42A489A4-603E-4B13-80BE-61E6378A4DD7}" type="presOf" srcId="{02503265-B805-418A-9455-6287D289152C}" destId="{A055E01E-4096-4CF8-BFEA-C5E5D6EA2C61}" srcOrd="0" destOrd="0" presId="urn:microsoft.com/office/officeart/2005/8/layout/lProcess2"/>
    <dgm:cxn modelId="{6A30EBBA-6E47-41D9-A709-40D1BB2FC25C}" srcId="{B7F309A8-F747-4CE1-915D-DEC7324168C3}" destId="{845AA931-BE05-4A25-A362-492317E92CEA}" srcOrd="1" destOrd="0" parTransId="{C760F600-D700-460A-97ED-BE7C509DF7F3}" sibTransId="{984C5B83-7936-4B37-A8B9-A43C9AC09EB3}"/>
    <dgm:cxn modelId="{7D90F8DB-1E01-468A-A987-BA7240AEFCF9}" srcId="{845AA931-BE05-4A25-A362-492317E92CEA}" destId="{6EC1A9D2-CCF8-4FFB-A428-F58F62C92652}" srcOrd="0" destOrd="0" parTransId="{975F60EF-718A-4B0D-B972-4D9A4D134910}" sibTransId="{37843CA5-F1DF-487A-8059-BCF7271FA9DF}"/>
    <dgm:cxn modelId="{A0D5A7DD-6F25-4948-A800-D6DC5ECEE866}" srcId="{845AA931-BE05-4A25-A362-492317E92CEA}" destId="{07436831-9B64-4461-BEC4-9D3017E5B9A8}" srcOrd="3" destOrd="0" parTransId="{8ED9DE59-50DD-4169-A751-B8C4576252EA}" sibTransId="{951B7BDB-9150-4B70-82B1-951A73C9CFF0}"/>
    <dgm:cxn modelId="{02B360EE-7383-4F12-9890-17313A850436}" srcId="{CC7A6E00-FFC8-41C3-8CC9-30E298F4EA46}" destId="{480D6C5C-61B3-4D0C-8AE9-30A751C73428}" srcOrd="0" destOrd="0" parTransId="{41BCAA9F-B226-4FAE-8CB7-FF25331D9718}" sibTransId="{DE2B388C-AF4D-40A4-AAC1-48D9AF099597}"/>
    <dgm:cxn modelId="{CF8879F0-B88A-4D75-B193-524999BC4A21}" type="presOf" srcId="{FA01B65B-94CC-4AC7-B7BD-E33AAC010B35}" destId="{2554F20B-D08C-43CF-AF77-7A120B5C85DB}" srcOrd="0" destOrd="0" presId="urn:microsoft.com/office/officeart/2005/8/layout/lProcess2"/>
    <dgm:cxn modelId="{12946BF1-3734-4A73-812E-698C53B20CFE}" srcId="{845AA931-BE05-4A25-A362-492317E92CEA}" destId="{940648F6-4CA5-4751-833D-BEE970E63280}" srcOrd="2" destOrd="0" parTransId="{23F17C64-B69B-4137-9FBA-80CE979084BF}" sibTransId="{B3A7F8F0-F26C-4CEA-A6BA-04A00728CF81}"/>
    <dgm:cxn modelId="{68B4CC6A-D2A9-4A51-BA08-4EEE1E996A64}" type="presParOf" srcId="{460276E9-8C5D-4DCF-BA7A-6FF103FD3323}" destId="{CB143B89-C5D5-4EF2-9604-8388699D1008}" srcOrd="0" destOrd="0" presId="urn:microsoft.com/office/officeart/2005/8/layout/lProcess2"/>
    <dgm:cxn modelId="{62D396F8-EA2D-4166-835F-326EDA842ADF}" type="presParOf" srcId="{CB143B89-C5D5-4EF2-9604-8388699D1008}" destId="{E96F3878-EDE5-4DCC-AF7E-AC22D8E7D81C}" srcOrd="0" destOrd="0" presId="urn:microsoft.com/office/officeart/2005/8/layout/lProcess2"/>
    <dgm:cxn modelId="{BE4DA1E5-0929-4435-9D1C-2BC300F17B67}" type="presParOf" srcId="{CB143B89-C5D5-4EF2-9604-8388699D1008}" destId="{FD953C09-F9CC-43C9-9574-B896BBA52920}" srcOrd="1" destOrd="0" presId="urn:microsoft.com/office/officeart/2005/8/layout/lProcess2"/>
    <dgm:cxn modelId="{DF24E9F1-5A17-4019-89E1-BBDCC7128981}" type="presParOf" srcId="{CB143B89-C5D5-4EF2-9604-8388699D1008}" destId="{DC263D44-2133-4DEB-9E4F-7254949A31A6}" srcOrd="2" destOrd="0" presId="urn:microsoft.com/office/officeart/2005/8/layout/lProcess2"/>
    <dgm:cxn modelId="{4C162585-39F5-4922-8E11-74F05D2D1010}" type="presParOf" srcId="{DC263D44-2133-4DEB-9E4F-7254949A31A6}" destId="{5AEEBD6E-36AA-4B2F-8F70-966A8CAF02C7}" srcOrd="0" destOrd="0" presId="urn:microsoft.com/office/officeart/2005/8/layout/lProcess2"/>
    <dgm:cxn modelId="{B52516B9-AA86-4336-BF0E-501E07509A77}" type="presParOf" srcId="{5AEEBD6E-36AA-4B2F-8F70-966A8CAF02C7}" destId="{E6EDED7D-1B87-4C34-9B19-3684F6CB19A2}" srcOrd="0" destOrd="0" presId="urn:microsoft.com/office/officeart/2005/8/layout/lProcess2"/>
    <dgm:cxn modelId="{88E67C92-E661-468F-B8AC-82CB423CBBD3}" type="presParOf" srcId="{5AEEBD6E-36AA-4B2F-8F70-966A8CAF02C7}" destId="{838A2E15-E24D-48C0-ADAD-89EDD6A2CF6C}" srcOrd="1" destOrd="0" presId="urn:microsoft.com/office/officeart/2005/8/layout/lProcess2"/>
    <dgm:cxn modelId="{11F26B0A-328B-4390-989F-8991FA7D8658}" type="presParOf" srcId="{5AEEBD6E-36AA-4B2F-8F70-966A8CAF02C7}" destId="{A6758AB1-4E3C-4804-85CF-FA4AE99F0EC4}" srcOrd="2" destOrd="0" presId="urn:microsoft.com/office/officeart/2005/8/layout/lProcess2"/>
    <dgm:cxn modelId="{5936A18C-B133-4CAB-ACDA-23F73929F0BB}" type="presParOf" srcId="{5AEEBD6E-36AA-4B2F-8F70-966A8CAF02C7}" destId="{BE534623-9098-4DB2-95A8-0D06F51E1CC7}" srcOrd="3" destOrd="0" presId="urn:microsoft.com/office/officeart/2005/8/layout/lProcess2"/>
    <dgm:cxn modelId="{CC629883-84C2-48D2-B293-0DDFC25D13A5}" type="presParOf" srcId="{5AEEBD6E-36AA-4B2F-8F70-966A8CAF02C7}" destId="{BB70C196-6B02-42BB-8479-C9FCB56AE8A0}" srcOrd="4" destOrd="0" presId="urn:microsoft.com/office/officeart/2005/8/layout/lProcess2"/>
    <dgm:cxn modelId="{A61864F3-9247-4E0B-9719-39033A4C93C6}" type="presParOf" srcId="{5AEEBD6E-36AA-4B2F-8F70-966A8CAF02C7}" destId="{C8879126-F123-42C7-A594-E973A4A32093}" srcOrd="5" destOrd="0" presId="urn:microsoft.com/office/officeart/2005/8/layout/lProcess2"/>
    <dgm:cxn modelId="{B35CD5C7-0865-4E54-BD61-6A43320DDCD7}" type="presParOf" srcId="{5AEEBD6E-36AA-4B2F-8F70-966A8CAF02C7}" destId="{29C5A7A6-FF66-48F8-88E9-39235EFC9E97}" srcOrd="6" destOrd="0" presId="urn:microsoft.com/office/officeart/2005/8/layout/lProcess2"/>
    <dgm:cxn modelId="{ECAF2809-E5C7-4218-AF80-66B7F8FDA5DF}" type="presParOf" srcId="{5AEEBD6E-36AA-4B2F-8F70-966A8CAF02C7}" destId="{51CE7278-A597-4539-9499-9187F794DFD6}" srcOrd="7" destOrd="0" presId="urn:microsoft.com/office/officeart/2005/8/layout/lProcess2"/>
    <dgm:cxn modelId="{9D89AA8D-BC1E-455F-89CA-076CF88DC72E}" type="presParOf" srcId="{5AEEBD6E-36AA-4B2F-8F70-966A8CAF02C7}" destId="{D9546BB8-0A79-40DB-840C-69713AD0A783}" srcOrd="8" destOrd="0" presId="urn:microsoft.com/office/officeart/2005/8/layout/lProcess2"/>
    <dgm:cxn modelId="{AD4C2154-D771-4B44-886F-F4CAE8493ABA}" type="presParOf" srcId="{460276E9-8C5D-4DCF-BA7A-6FF103FD3323}" destId="{A63D08B3-49E1-4E9A-AF59-537F65011D20}" srcOrd="1" destOrd="0" presId="urn:microsoft.com/office/officeart/2005/8/layout/lProcess2"/>
    <dgm:cxn modelId="{D9B67759-BBAB-46DA-9165-5C272F3ED4C5}" type="presParOf" srcId="{460276E9-8C5D-4DCF-BA7A-6FF103FD3323}" destId="{0DD76501-AEF6-4047-866C-127F879505F7}" srcOrd="2" destOrd="0" presId="urn:microsoft.com/office/officeart/2005/8/layout/lProcess2"/>
    <dgm:cxn modelId="{43CF8C30-7078-4AE4-9D4D-0716DE4D6937}" type="presParOf" srcId="{0DD76501-AEF6-4047-866C-127F879505F7}" destId="{DAB678AA-8681-4F52-8401-481D8DDF3D06}" srcOrd="0" destOrd="0" presId="urn:microsoft.com/office/officeart/2005/8/layout/lProcess2"/>
    <dgm:cxn modelId="{93F6C8B9-262C-4BFD-8BFA-75DB6EFA0E8F}" type="presParOf" srcId="{0DD76501-AEF6-4047-866C-127F879505F7}" destId="{E5094843-BE94-49BF-BAEA-9963D37C2D1A}" srcOrd="1" destOrd="0" presId="urn:microsoft.com/office/officeart/2005/8/layout/lProcess2"/>
    <dgm:cxn modelId="{AB25DD91-5092-4795-BC32-65655E41B653}" type="presParOf" srcId="{0DD76501-AEF6-4047-866C-127F879505F7}" destId="{CE03E145-21AC-4AD8-8FE8-69BCE42BF006}" srcOrd="2" destOrd="0" presId="urn:microsoft.com/office/officeart/2005/8/layout/lProcess2"/>
    <dgm:cxn modelId="{F10335EA-B568-4F94-9D0C-E4912A4D6E2C}" type="presParOf" srcId="{CE03E145-21AC-4AD8-8FE8-69BCE42BF006}" destId="{B774D64C-FBC8-4375-94B6-9B1B69132C93}" srcOrd="0" destOrd="0" presId="urn:microsoft.com/office/officeart/2005/8/layout/lProcess2"/>
    <dgm:cxn modelId="{905B6614-208F-4A8F-9D87-74D677D7A0A6}" type="presParOf" srcId="{B774D64C-FBC8-4375-94B6-9B1B69132C93}" destId="{EE2CBFA4-0AEA-492B-A181-37B5C517FEE0}" srcOrd="0" destOrd="0" presId="urn:microsoft.com/office/officeart/2005/8/layout/lProcess2"/>
    <dgm:cxn modelId="{BDB1BA9E-3060-420B-8EE8-98A04060BEC3}" type="presParOf" srcId="{B774D64C-FBC8-4375-94B6-9B1B69132C93}" destId="{53402F81-5F14-4258-83FE-D4CFC03A45A9}" srcOrd="1" destOrd="0" presId="urn:microsoft.com/office/officeart/2005/8/layout/lProcess2"/>
    <dgm:cxn modelId="{AB1C1932-0614-4613-B481-16826A4EBA8A}" type="presParOf" srcId="{B774D64C-FBC8-4375-94B6-9B1B69132C93}" destId="{2554F20B-D08C-43CF-AF77-7A120B5C85DB}" srcOrd="2" destOrd="0" presId="urn:microsoft.com/office/officeart/2005/8/layout/lProcess2"/>
    <dgm:cxn modelId="{68CECD14-0413-49D3-A9E8-446CCFBF8214}" type="presParOf" srcId="{B774D64C-FBC8-4375-94B6-9B1B69132C93}" destId="{7F1907CF-B89F-48BE-8D1D-5BE847277B3C}" srcOrd="3" destOrd="0" presId="urn:microsoft.com/office/officeart/2005/8/layout/lProcess2"/>
    <dgm:cxn modelId="{10CE7A4E-5224-487A-BB6A-8A1130A58BDA}" type="presParOf" srcId="{B774D64C-FBC8-4375-94B6-9B1B69132C93}" destId="{0FFB0AF0-3B17-47D2-8E25-4D297F645E9C}" srcOrd="4" destOrd="0" presId="urn:microsoft.com/office/officeart/2005/8/layout/lProcess2"/>
    <dgm:cxn modelId="{E319FD84-3B21-4F58-B5E9-B44A5F07B187}" type="presParOf" srcId="{B774D64C-FBC8-4375-94B6-9B1B69132C93}" destId="{4B5A8FC6-39B0-448D-BC0D-9485A9DD1A8E}" srcOrd="5" destOrd="0" presId="urn:microsoft.com/office/officeart/2005/8/layout/lProcess2"/>
    <dgm:cxn modelId="{70541914-ECDD-427E-B70F-AA19A9D7018D}" type="presParOf" srcId="{B774D64C-FBC8-4375-94B6-9B1B69132C93}" destId="{DD0F8A56-95A0-4CE5-818C-149F46658789}" srcOrd="6" destOrd="0" presId="urn:microsoft.com/office/officeart/2005/8/layout/lProcess2"/>
    <dgm:cxn modelId="{C57350A5-BE48-4D8C-BCC8-F8186E01D7EE}" type="presParOf" srcId="{460276E9-8C5D-4DCF-BA7A-6FF103FD3323}" destId="{9987DFA9-90CC-4ACD-96AD-DAA9F11FEDB7}" srcOrd="3" destOrd="0" presId="urn:microsoft.com/office/officeart/2005/8/layout/lProcess2"/>
    <dgm:cxn modelId="{92BB7EAA-753B-4C73-83F4-EAFB26E2D852}" type="presParOf" srcId="{460276E9-8C5D-4DCF-BA7A-6FF103FD3323}" destId="{48EA41C9-0D10-4917-88EE-523B68B637D8}" srcOrd="4" destOrd="0" presId="urn:microsoft.com/office/officeart/2005/8/layout/lProcess2"/>
    <dgm:cxn modelId="{DEC67643-4CD3-412E-8655-A7A89ED8166B}" type="presParOf" srcId="{48EA41C9-0D10-4917-88EE-523B68B637D8}" destId="{90C87E88-188D-4E40-BF72-945AE24659BF}" srcOrd="0" destOrd="0" presId="urn:microsoft.com/office/officeart/2005/8/layout/lProcess2"/>
    <dgm:cxn modelId="{C003C085-82A1-4457-92D7-F417DF6944B9}" type="presParOf" srcId="{48EA41C9-0D10-4917-88EE-523B68B637D8}" destId="{E7097DEB-BCFE-4F9D-A714-0EC71F64D1FD}" srcOrd="1" destOrd="0" presId="urn:microsoft.com/office/officeart/2005/8/layout/lProcess2"/>
    <dgm:cxn modelId="{916F37D5-FE40-461D-84B1-2B1E4B7EC119}" type="presParOf" srcId="{48EA41C9-0D10-4917-88EE-523B68B637D8}" destId="{EC0C10D8-80CE-42F7-9A96-E81753DE0E24}" srcOrd="2" destOrd="0" presId="urn:microsoft.com/office/officeart/2005/8/layout/lProcess2"/>
    <dgm:cxn modelId="{B1A0A39B-B26B-4F57-9415-75038E7C2E5B}" type="presParOf" srcId="{EC0C10D8-80CE-42F7-9A96-E81753DE0E24}" destId="{D6F0C66F-BC45-4736-A472-124EB4C530B8}" srcOrd="0" destOrd="0" presId="urn:microsoft.com/office/officeart/2005/8/layout/lProcess2"/>
    <dgm:cxn modelId="{51B0F0E4-8003-45CC-9426-074195273909}" type="presParOf" srcId="{D6F0C66F-BC45-4736-A472-124EB4C530B8}" destId="{A1222D8D-3DCE-44D0-BBF1-57C89FD744CF}" srcOrd="0" destOrd="0" presId="urn:microsoft.com/office/officeart/2005/8/layout/lProcess2"/>
    <dgm:cxn modelId="{A4471D0F-F5AB-4E94-8175-CE80DC5B66D0}" type="presParOf" srcId="{D6F0C66F-BC45-4736-A472-124EB4C530B8}" destId="{FA7E9E2B-0B72-448E-B16E-4DA1198E0AA8}" srcOrd="1" destOrd="0" presId="urn:microsoft.com/office/officeart/2005/8/layout/lProcess2"/>
    <dgm:cxn modelId="{CB52CC62-7948-47A2-87FA-98CD2AE41AA0}" type="presParOf" srcId="{D6F0C66F-BC45-4736-A472-124EB4C530B8}" destId="{A055E01E-4096-4CF8-BFEA-C5E5D6EA2C6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F3878-EDE5-4DCC-AF7E-AC22D8E7D81C}">
      <dsp:nvSpPr>
        <dsp:cNvPr id="0" name=""/>
        <dsp:cNvSpPr/>
      </dsp:nvSpPr>
      <dsp:spPr>
        <a:xfrm>
          <a:off x="744" y="0"/>
          <a:ext cx="1934765" cy="385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DDL</a:t>
          </a:r>
        </a:p>
      </dsp:txBody>
      <dsp:txXfrm>
        <a:off x="744" y="0"/>
        <a:ext cx="1934765" cy="1157151"/>
      </dsp:txXfrm>
    </dsp:sp>
    <dsp:sp modelId="{E6EDED7D-1B87-4C34-9B19-3684F6CB19A2}">
      <dsp:nvSpPr>
        <dsp:cNvPr id="0" name=""/>
        <dsp:cNvSpPr/>
      </dsp:nvSpPr>
      <dsp:spPr>
        <a:xfrm>
          <a:off x="194220" y="1157881"/>
          <a:ext cx="1547812" cy="44622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</a:t>
          </a:r>
        </a:p>
      </dsp:txBody>
      <dsp:txXfrm>
        <a:off x="207289" y="1170950"/>
        <a:ext cx="1521674" cy="420082"/>
      </dsp:txXfrm>
    </dsp:sp>
    <dsp:sp modelId="{A6758AB1-4E3C-4804-85CF-FA4AE99F0EC4}">
      <dsp:nvSpPr>
        <dsp:cNvPr id="0" name=""/>
        <dsp:cNvSpPr/>
      </dsp:nvSpPr>
      <dsp:spPr>
        <a:xfrm>
          <a:off x="194220" y="1672751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ALTER</a:t>
          </a:r>
        </a:p>
      </dsp:txBody>
      <dsp:txXfrm>
        <a:off x="207289" y="1685820"/>
        <a:ext cx="1521674" cy="420082"/>
      </dsp:txXfrm>
    </dsp:sp>
    <dsp:sp modelId="{BB70C196-6B02-42BB-8479-C9FCB56AE8A0}">
      <dsp:nvSpPr>
        <dsp:cNvPr id="0" name=""/>
        <dsp:cNvSpPr/>
      </dsp:nvSpPr>
      <dsp:spPr>
        <a:xfrm>
          <a:off x="194220" y="2187622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</a:t>
          </a:r>
        </a:p>
      </dsp:txBody>
      <dsp:txXfrm>
        <a:off x="207289" y="2200691"/>
        <a:ext cx="1521674" cy="420082"/>
      </dsp:txXfrm>
    </dsp:sp>
    <dsp:sp modelId="{29C5A7A6-FF66-48F8-88E9-39235EFC9E97}">
      <dsp:nvSpPr>
        <dsp:cNvPr id="0" name=""/>
        <dsp:cNvSpPr/>
      </dsp:nvSpPr>
      <dsp:spPr>
        <a:xfrm>
          <a:off x="194220" y="2702492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INDEX</a:t>
          </a:r>
        </a:p>
      </dsp:txBody>
      <dsp:txXfrm>
        <a:off x="207289" y="2715561"/>
        <a:ext cx="1521674" cy="420082"/>
      </dsp:txXfrm>
    </dsp:sp>
    <dsp:sp modelId="{D9546BB8-0A79-40DB-840C-69713AD0A783}">
      <dsp:nvSpPr>
        <dsp:cNvPr id="0" name=""/>
        <dsp:cNvSpPr/>
      </dsp:nvSpPr>
      <dsp:spPr>
        <a:xfrm>
          <a:off x="194220" y="3217362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INDEX</a:t>
          </a:r>
        </a:p>
      </dsp:txBody>
      <dsp:txXfrm>
        <a:off x="207289" y="3230431"/>
        <a:ext cx="1521674" cy="420082"/>
      </dsp:txXfrm>
    </dsp:sp>
    <dsp:sp modelId="{DAB678AA-8681-4F52-8401-481D8DDF3D06}">
      <dsp:nvSpPr>
        <dsp:cNvPr id="0" name=""/>
        <dsp:cNvSpPr/>
      </dsp:nvSpPr>
      <dsp:spPr>
        <a:xfrm>
          <a:off x="2080617" y="0"/>
          <a:ext cx="1934765" cy="385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DML</a:t>
          </a:r>
        </a:p>
      </dsp:txBody>
      <dsp:txXfrm>
        <a:off x="2080617" y="0"/>
        <a:ext cx="1934765" cy="1157151"/>
      </dsp:txXfrm>
    </dsp:sp>
    <dsp:sp modelId="{EE2CBFA4-0AEA-492B-A181-37B5C517FEE0}">
      <dsp:nvSpPr>
        <dsp:cNvPr id="0" name=""/>
        <dsp:cNvSpPr/>
      </dsp:nvSpPr>
      <dsp:spPr>
        <a:xfrm>
          <a:off x="2274093" y="1157245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</a:t>
          </a:r>
        </a:p>
      </dsp:txBody>
      <dsp:txXfrm>
        <a:off x="2290551" y="1173703"/>
        <a:ext cx="1514896" cy="528991"/>
      </dsp:txXfrm>
    </dsp:sp>
    <dsp:sp modelId="{2554F20B-D08C-43CF-AF77-7A120B5C85DB}">
      <dsp:nvSpPr>
        <dsp:cNvPr id="0" name=""/>
        <dsp:cNvSpPr/>
      </dsp:nvSpPr>
      <dsp:spPr>
        <a:xfrm>
          <a:off x="2274093" y="1805600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INSERT INTO</a:t>
          </a:r>
        </a:p>
      </dsp:txBody>
      <dsp:txXfrm>
        <a:off x="2290551" y="1822058"/>
        <a:ext cx="1514896" cy="528991"/>
      </dsp:txXfrm>
    </dsp:sp>
    <dsp:sp modelId="{0FFB0AF0-3B17-47D2-8E25-4D297F645E9C}">
      <dsp:nvSpPr>
        <dsp:cNvPr id="0" name=""/>
        <dsp:cNvSpPr/>
      </dsp:nvSpPr>
      <dsp:spPr>
        <a:xfrm>
          <a:off x="2274093" y="2453956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UPDATE</a:t>
          </a:r>
        </a:p>
      </dsp:txBody>
      <dsp:txXfrm>
        <a:off x="2290551" y="2470414"/>
        <a:ext cx="1514896" cy="528991"/>
      </dsp:txXfrm>
    </dsp:sp>
    <dsp:sp modelId="{DD0F8A56-95A0-4CE5-818C-149F46658789}">
      <dsp:nvSpPr>
        <dsp:cNvPr id="0" name=""/>
        <dsp:cNvSpPr/>
      </dsp:nvSpPr>
      <dsp:spPr>
        <a:xfrm>
          <a:off x="2274093" y="3102311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DELETE</a:t>
          </a:r>
        </a:p>
      </dsp:txBody>
      <dsp:txXfrm>
        <a:off x="2290551" y="3118769"/>
        <a:ext cx="1514896" cy="528991"/>
      </dsp:txXfrm>
    </dsp:sp>
    <dsp:sp modelId="{90C87E88-188D-4E40-BF72-945AE24659BF}">
      <dsp:nvSpPr>
        <dsp:cNvPr id="0" name=""/>
        <dsp:cNvSpPr/>
      </dsp:nvSpPr>
      <dsp:spPr>
        <a:xfrm>
          <a:off x="4160490" y="0"/>
          <a:ext cx="1934765" cy="385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DCL</a:t>
          </a:r>
        </a:p>
      </dsp:txBody>
      <dsp:txXfrm>
        <a:off x="4160490" y="0"/>
        <a:ext cx="1934765" cy="1157151"/>
      </dsp:txXfrm>
    </dsp:sp>
    <dsp:sp modelId="{A1222D8D-3DCE-44D0-BBF1-57C89FD744CF}">
      <dsp:nvSpPr>
        <dsp:cNvPr id="0" name=""/>
        <dsp:cNvSpPr/>
      </dsp:nvSpPr>
      <dsp:spPr>
        <a:xfrm>
          <a:off x="4353966" y="1158281"/>
          <a:ext cx="1547812" cy="1162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GRANT</a:t>
          </a:r>
        </a:p>
      </dsp:txBody>
      <dsp:txXfrm>
        <a:off x="4388029" y="1192344"/>
        <a:ext cx="1479686" cy="1094864"/>
      </dsp:txXfrm>
    </dsp:sp>
    <dsp:sp modelId="{A055E01E-4096-4CF8-BFEA-C5E5D6EA2C61}">
      <dsp:nvSpPr>
        <dsp:cNvPr id="0" name=""/>
        <dsp:cNvSpPr/>
      </dsp:nvSpPr>
      <dsp:spPr>
        <a:xfrm>
          <a:off x="4353966" y="2500193"/>
          <a:ext cx="1547812" cy="1162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REVOKE</a:t>
          </a:r>
        </a:p>
      </dsp:txBody>
      <dsp:txXfrm>
        <a:off x="4388029" y="2534256"/>
        <a:ext cx="1479686" cy="1094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81DA4-511C-472C-818F-24C62373C7E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94DA6-B173-49B2-A8E0-339CE1C4C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5FA1A83-2588-4AE3-9F28-2420A806B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BCD39F-689E-4DF2-B110-C76EE7444E5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D8D62C-1644-49CA-827B-8FCE505E9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2C7BE79-CB6A-48F8-833F-705A46645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A645F5C-692E-4A4C-AFA0-EBD75796F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7A0A11-0D3F-470F-847C-32FC8707782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85A2D01-00E7-49F3-8CB0-8B7C2E044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2C14B84-D87D-4573-9365-370AC6EBA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9EB79D7-0531-4F6E-981B-26EBC1E0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5EBBE1-3781-4A5D-90BD-256696860E9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5632830-67E2-4547-B0D8-B13F3F37B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CEFCD91-10CB-45CC-8CB3-9F0C97F5E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A70EA67-AA0A-404A-BBA2-D325AEE4A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4BF087-7B08-4B47-B0E2-9C0154BECDDC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2F3C90D-157C-45D5-B5D9-B1DC8DAC7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078A881-B310-4F8C-92C9-14F830F20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9784205-4CD3-4AB1-834B-E3B00E09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F0F6AB-4FAB-4DF6-8672-6AE84F1B8C0C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6DCDEF9-188C-4995-A847-A8B181B24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0DE118E-7B47-4267-9E6C-BC0821CAF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09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98A250F-196D-46E1-8BB2-B0F44225F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FFC2AD-196C-445F-A7DD-ED74AB8F6CB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846DFE7-AB84-450B-BDF5-C16B4E5A2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DF3C2B2-83BE-4F16-B2C7-56971BDC0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A4E67A1-E97C-43A9-8343-EE3BEFC48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049C17-E355-4936-A8EB-E06CB04593C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4033A91-8511-41BD-A137-A61BD65A1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4FAA91B-AB99-406B-AB4C-C22135C76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DCD3020-10D8-4978-80FF-8C9B5D1CD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918AB3-0122-4D5D-A35D-B9750557D1B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7DBB201-BC3D-4614-BCC6-04E4DAAF6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8E46CA5-9B2D-49E3-BB3C-ABE7B1BA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96B4095-C4C0-4FE3-B9C6-56FBA6894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BF4C5E-ECC6-405E-843E-A2A8A9E263F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571330-4267-4641-8390-A23758235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E329E84-E98D-403C-904A-1314C34D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49E9562-3150-45BC-B13E-E5DC4FB68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463750-557B-497A-A6AC-AF99B4C7268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6DFB185-C192-4513-8039-924F593DA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1A14B24-886B-4213-B300-C626C4D39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35DE31C-F4F9-403B-B160-C87E50EF0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EEDB4-A516-4678-80A5-A753FA97E0B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EC08235-447E-448F-9C26-90FAEBF06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879C316-8A1A-46DD-BEEB-99CF5F42F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909A4B7-E9B9-4349-81F2-25D2DCA3D9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FD9D80-4556-4186-943A-3884492FD29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313A390-4884-41D4-8632-B261C48CE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B780288-34F9-4F44-8D82-7BAE11665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A366037-E183-47AC-974F-C62FE2728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A68200-9F95-40B6-B6E6-4BDEF96F572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3082831-E64B-41F3-B49F-FB115A255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79B780D-A600-4F42-9B68-9B50338EB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9784205-4CD3-4AB1-834B-E3B00E09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F0F6AB-4FAB-4DF6-8672-6AE84F1B8C0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6DCDEF9-188C-4995-A847-A8B181B24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0DE118E-7B47-4267-9E6C-BC0821CAF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595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30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601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75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76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473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88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1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5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CD1D-FDED-4667-A562-5E7410275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Basic SQL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1232C-3BF4-4C94-A2D3-29563BA37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BDPA SITES Indy</a:t>
            </a:r>
          </a:p>
          <a:p>
            <a:r>
              <a:rPr lang="en-US" sz="2400" dirty="0"/>
              <a:t>06/27/20</a:t>
            </a:r>
          </a:p>
        </p:txBody>
      </p:sp>
    </p:spTree>
    <p:extLst>
      <p:ext uri="{BB962C8B-B14F-4D97-AF65-F5344CB8AC3E}">
        <p14:creationId xmlns:p14="http://schemas.microsoft.com/office/powerpoint/2010/main" val="87715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F2E0654-CC94-47D5-AF2B-A0674EF6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05251"/>
            <a:ext cx="277653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Category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ORDER BY</a:t>
            </a:r>
            <a:r>
              <a:rPr lang="en-US" altLang="en-US" sz="2400"/>
              <a:t>  PName</a:t>
            </a:r>
          </a:p>
        </p:txBody>
      </p:sp>
      <p:sp>
        <p:nvSpPr>
          <p:cNvPr id="32803" name="AutoShape 35">
            <a:extLst>
              <a:ext uri="{FF2B5EF4-FFF2-40B4-BE49-F238E27FC236}">
                <a16:creationId xmlns:a16="http://schemas.microsoft.com/office/drawing/2014/main" id="{B457A1EF-D090-467D-8813-2B9B4E175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87664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CDAA6F84-1284-4849-BE18-AE15B219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438401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0"/>
              <a:t>?</a:t>
            </a:r>
          </a:p>
        </p:txBody>
      </p:sp>
      <p:sp>
        <p:nvSpPr>
          <p:cNvPr id="32805" name="Rectangle 37">
            <a:extLst>
              <a:ext uri="{FF2B5EF4-FFF2-40B4-BE49-F238E27FC236}">
                <a16:creationId xmlns:a16="http://schemas.microsoft.com/office/drawing/2014/main" id="{5A33DE2B-19CF-4B98-A2F6-77200BAC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2362201"/>
            <a:ext cx="405447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category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ORDER BY</a:t>
            </a:r>
            <a:r>
              <a:rPr lang="en-US" altLang="en-US" sz="2400"/>
              <a:t> category</a:t>
            </a:r>
          </a:p>
        </p:txBody>
      </p:sp>
      <p:sp>
        <p:nvSpPr>
          <p:cNvPr id="32806" name="Rectangle 38">
            <a:extLst>
              <a:ext uri="{FF2B5EF4-FFF2-40B4-BE49-F238E27FC236}">
                <a16:creationId xmlns:a16="http://schemas.microsoft.com/office/drawing/2014/main" id="{A80A1858-07F2-4813-B9EC-B2B6314D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5410201"/>
            <a:ext cx="405447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category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ORDER BY</a:t>
            </a:r>
            <a:r>
              <a:rPr lang="en-US" altLang="en-US" sz="2400"/>
              <a:t> PName</a:t>
            </a:r>
          </a:p>
        </p:txBody>
      </p:sp>
      <p:sp>
        <p:nvSpPr>
          <p:cNvPr id="32807" name="AutoShape 39">
            <a:extLst>
              <a:ext uri="{FF2B5EF4-FFF2-40B4-BE49-F238E27FC236}">
                <a16:creationId xmlns:a16="http://schemas.microsoft.com/office/drawing/2014/main" id="{A8F34A35-701A-46FE-AF8A-49348912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24815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2808" name="Text Box 40">
            <a:extLst>
              <a:ext uri="{FF2B5EF4-FFF2-40B4-BE49-F238E27FC236}">
                <a16:creationId xmlns:a16="http://schemas.microsoft.com/office/drawing/2014/main" id="{53868723-C6B8-41FB-8888-97C19B9F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790951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0"/>
              <a:t>?</a:t>
            </a:r>
          </a:p>
        </p:txBody>
      </p:sp>
      <p:sp>
        <p:nvSpPr>
          <p:cNvPr id="32809" name="AutoShape 41">
            <a:extLst>
              <a:ext uri="{FF2B5EF4-FFF2-40B4-BE49-F238E27FC236}">
                <a16:creationId xmlns:a16="http://schemas.microsoft.com/office/drawing/2014/main" id="{FF8BC43A-01CA-4F02-AF9F-8D6087C9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57150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2810" name="Text Box 42">
            <a:extLst>
              <a:ext uri="{FF2B5EF4-FFF2-40B4-BE49-F238E27FC236}">
                <a16:creationId xmlns:a16="http://schemas.microsoft.com/office/drawing/2014/main" id="{7BF23CF0-68DD-4CB5-9009-2039C01B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257801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0"/>
              <a:t>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35666B5-B453-4C69-9CD3-AD29E1488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6069"/>
              </p:ext>
            </p:extLst>
          </p:nvPr>
        </p:nvGraphicFramePr>
        <p:xfrm>
          <a:off x="3378201" y="236537"/>
          <a:ext cx="6045200" cy="191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097283518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18638019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9772854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90077018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79264927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25167437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76938436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211426753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4741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84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83728B3-30A1-44DF-97A2-0D6A3B197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415927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 dirty="0"/>
              <a:t>Joining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2C7EB90-674B-477C-A66F-62B2DE81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1083A8F0-FC02-407F-A8FD-843E560A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184785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chemeClr val="accent2"/>
                </a:solidFill>
              </a:rPr>
              <a:t>Product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pname</a:t>
            </a:r>
            <a:r>
              <a:rPr lang="en-US" altLang="en-US" sz="2400" dirty="0">
                <a:solidFill>
                  <a:schemeClr val="accent2"/>
                </a:solidFill>
              </a:rPr>
              <a:t>,  price, category, manufacturer)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Company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cname</a:t>
            </a:r>
            <a:r>
              <a:rPr lang="en-US" altLang="en-US" sz="2400" dirty="0">
                <a:solidFill>
                  <a:schemeClr val="accent2"/>
                </a:solidFill>
              </a:rPr>
              <a:t>, </a:t>
            </a:r>
            <a:r>
              <a:rPr lang="en-US" altLang="en-US" sz="2400" dirty="0" err="1">
                <a:solidFill>
                  <a:schemeClr val="accent2"/>
                </a:solidFill>
              </a:rPr>
              <a:t>stockPrice</a:t>
            </a:r>
            <a:r>
              <a:rPr lang="en-US" altLang="en-US" sz="2400" dirty="0">
                <a:solidFill>
                  <a:schemeClr val="accent2"/>
                </a:solidFill>
              </a:rPr>
              <a:t>, country)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Find all products under $200 manufactured in Japan;</a:t>
            </a:r>
            <a:br>
              <a:rPr lang="en-US" altLang="en-US" sz="2400" dirty="0"/>
            </a:br>
            <a:r>
              <a:rPr lang="en-US" altLang="en-US" sz="2400" dirty="0"/>
              <a:t>return their names and prices. 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7EE6D131-F778-48DF-AE9E-B4C0374E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4191000"/>
            <a:ext cx="71485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, Price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Product, Company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   </a:t>
            </a:r>
            <a:r>
              <a:rPr lang="en-US" altLang="en-US" sz="2400" dirty="0">
                <a:solidFill>
                  <a:schemeClr val="tx2"/>
                </a:solidFill>
              </a:rPr>
              <a:t>Manufacturer=</a:t>
            </a:r>
            <a:r>
              <a:rPr lang="en-US" altLang="en-US" sz="2400" dirty="0" err="1">
                <a:solidFill>
                  <a:schemeClr val="tx2"/>
                </a:solidFill>
              </a:rPr>
              <a:t>CName</a:t>
            </a:r>
            <a:r>
              <a:rPr lang="en-US" altLang="en-US" sz="2400" dirty="0">
                <a:solidFill>
                  <a:schemeClr val="tx2"/>
                </a:solidFill>
              </a:rPr>
              <a:t> AND Country=‘Japan’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     AND Price &lt;= 200</a:t>
            </a:r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88154BC8-8FF6-4689-BE96-B77D380F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4933950"/>
            <a:ext cx="2743200" cy="533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98F98BF4-7E0B-4C27-942B-15384D75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5035550"/>
            <a:ext cx="3081338" cy="1651000"/>
          </a:xfrm>
          <a:prstGeom prst="wedgeEllipseCallout">
            <a:avLst>
              <a:gd name="adj1" fmla="val -106202"/>
              <a:gd name="adj2" fmla="val -3807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dirty="0"/>
              <a:t>Join</a:t>
            </a:r>
            <a:br>
              <a:rPr lang="en-US" altLang="en-US" sz="2400" dirty="0"/>
            </a:br>
            <a:r>
              <a:rPr lang="en-US" altLang="en-US" sz="2400" dirty="0"/>
              <a:t>between Product</a:t>
            </a:r>
            <a:br>
              <a:rPr lang="en-US" altLang="en-US" sz="2400" dirty="0"/>
            </a:br>
            <a:r>
              <a:rPr lang="en-US" altLang="en-US" sz="2400" dirty="0"/>
              <a:t>and Company</a:t>
            </a:r>
          </a:p>
        </p:txBody>
      </p:sp>
    </p:spTree>
    <p:extLst>
      <p:ext uri="{BB962C8B-B14F-4D97-AF65-F5344CB8AC3E}">
        <p14:creationId xmlns:p14="http://schemas.microsoft.com/office/powerpoint/2010/main" val="161170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1FAC735-029D-4D66-A340-B0ACF6F78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238125"/>
            <a:ext cx="10018713" cy="1752599"/>
          </a:xfrm>
        </p:spPr>
        <p:txBody>
          <a:bodyPr/>
          <a:lstStyle/>
          <a:p>
            <a:r>
              <a:rPr lang="en-US" altLang="en-US" dirty="0"/>
              <a:t>Joining Tables</a:t>
            </a:r>
          </a:p>
        </p:txBody>
      </p:sp>
      <p:graphicFrame>
        <p:nvGraphicFramePr>
          <p:cNvPr id="241667" name="Group 3">
            <a:extLst>
              <a:ext uri="{FF2B5EF4-FFF2-40B4-BE49-F238E27FC236}">
                <a16:creationId xmlns:a16="http://schemas.microsoft.com/office/drawing/2014/main" id="{650842EA-926A-4D38-BD5F-FAD44D39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61076"/>
              </p:ext>
            </p:extLst>
          </p:nvPr>
        </p:nvGraphicFramePr>
        <p:xfrm>
          <a:off x="1676400" y="2133600"/>
          <a:ext cx="4114800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PName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Manufacturer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$19.99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Gadgets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Powergizmo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Gadgets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SingleTouch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$149.99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Photography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Canon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MultiTouch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$203.99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Household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Hitachi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38947" name="Text Box 35">
            <a:extLst>
              <a:ext uri="{FF2B5EF4-FFF2-40B4-BE49-F238E27FC236}">
                <a16:creationId xmlns:a16="http://schemas.microsoft.com/office/drawing/2014/main" id="{75BC2E40-9095-49DC-8E6E-603DC5B1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752600"/>
            <a:ext cx="1066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7859B1F4-2B26-4C9B-8877-D4EACA67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199" y="1828800"/>
            <a:ext cx="1604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41701" name="Group 37">
            <a:extLst>
              <a:ext uri="{FF2B5EF4-FFF2-40B4-BE49-F238E27FC236}">
                <a16:creationId xmlns:a16="http://schemas.microsoft.com/office/drawing/2014/main" id="{FB5707EB-69A3-443A-92C1-52D5F258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29391"/>
              </p:ext>
            </p:extLst>
          </p:nvPr>
        </p:nvGraphicFramePr>
        <p:xfrm>
          <a:off x="6629400" y="2209853"/>
          <a:ext cx="3810000" cy="10971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408709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1215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1909076"/>
                    </a:ext>
                  </a:extLst>
                </a:gridCol>
              </a:tblGrid>
              <a:tr h="27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StockPrice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Country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71507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3142797826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Canon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Japan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138732122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Hitachi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Japan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3026985785"/>
                  </a:ext>
                </a:extLst>
              </a:tr>
            </a:tbl>
          </a:graphicData>
        </a:graphic>
      </p:graphicFrame>
      <p:cxnSp>
        <p:nvCxnSpPr>
          <p:cNvPr id="38971" name="AutoShape 59">
            <a:extLst>
              <a:ext uri="{FF2B5EF4-FFF2-40B4-BE49-F238E27FC236}">
                <a16:creationId xmlns:a16="http://schemas.microsoft.com/office/drawing/2014/main" id="{8E7AEF29-23A7-4401-957E-DD2457A62C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2" name="AutoShape 60">
            <a:extLst>
              <a:ext uri="{FF2B5EF4-FFF2-40B4-BE49-F238E27FC236}">
                <a16:creationId xmlns:a16="http://schemas.microsoft.com/office/drawing/2014/main" id="{6FE462D7-5D17-48A1-8E85-0F4ECDBB51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3" name="AutoShape 61">
            <a:extLst>
              <a:ext uri="{FF2B5EF4-FFF2-40B4-BE49-F238E27FC236}">
                <a16:creationId xmlns:a16="http://schemas.microsoft.com/office/drawing/2014/main" id="{883BF27E-E7C6-43C1-8CC5-6013965B72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316289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4" name="AutoShape 62">
            <a:extLst>
              <a:ext uri="{FF2B5EF4-FFF2-40B4-BE49-F238E27FC236}">
                <a16:creationId xmlns:a16="http://schemas.microsoft.com/office/drawing/2014/main" id="{03A6DC99-318A-4772-9A83-B305BA255F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1727" name="Group 63">
            <a:extLst>
              <a:ext uri="{FF2B5EF4-FFF2-40B4-BE49-F238E27FC236}">
                <a16:creationId xmlns:a16="http://schemas.microsoft.com/office/drawing/2014/main" id="{1173DF38-E319-40AA-85FD-844480FC4914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5257801"/>
          <a:ext cx="1905000" cy="549276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14442424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52717883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marT="45773" marB="4577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52187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T="45773" marB="4577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61558"/>
                  </a:ext>
                </a:extLst>
              </a:tr>
            </a:tbl>
          </a:graphicData>
        </a:graphic>
      </p:graphicFrame>
      <p:sp>
        <p:nvSpPr>
          <p:cNvPr id="241738" name="AutoShape 74">
            <a:extLst>
              <a:ext uri="{FF2B5EF4-FFF2-40B4-BE49-F238E27FC236}">
                <a16:creationId xmlns:a16="http://schemas.microsoft.com/office/drawing/2014/main" id="{AEE2E9D5-B3C0-4BAA-9252-72BDCE6FF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40386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grpSp>
        <p:nvGrpSpPr>
          <p:cNvPr id="241739" name="Group 75">
            <a:extLst>
              <a:ext uri="{FF2B5EF4-FFF2-40B4-BE49-F238E27FC236}">
                <a16:creationId xmlns:a16="http://schemas.microsoft.com/office/drawing/2014/main" id="{D7CCA32E-4BE0-4446-AC9B-E419BC22E18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362200"/>
            <a:ext cx="7620000" cy="1066800"/>
            <a:chOff x="768" y="1488"/>
            <a:chExt cx="4800" cy="672"/>
          </a:xfrm>
        </p:grpSpPr>
        <p:sp>
          <p:nvSpPr>
            <p:cNvPr id="38989" name="Oval 76">
              <a:extLst>
                <a:ext uri="{FF2B5EF4-FFF2-40B4-BE49-F238E27FC236}">
                  <a16:creationId xmlns:a16="http://schemas.microsoft.com/office/drawing/2014/main" id="{28E53B2E-FD60-4739-9585-768FABF5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680"/>
              <a:ext cx="672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38990" name="Oval 77">
              <a:extLst>
                <a:ext uri="{FF2B5EF4-FFF2-40B4-BE49-F238E27FC236}">
                  <a16:creationId xmlns:a16="http://schemas.microsoft.com/office/drawing/2014/main" id="{A9EF91E2-65A7-42E1-A24A-D61ADAE8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528" cy="57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38991" name="Oval 78">
              <a:extLst>
                <a:ext uri="{FF2B5EF4-FFF2-40B4-BE49-F238E27FC236}">
                  <a16:creationId xmlns:a16="http://schemas.microsoft.com/office/drawing/2014/main" id="{12E71762-D7A2-4979-A5BD-29FE78B498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5106">
              <a:off x="2108" y="1730"/>
              <a:ext cx="1872" cy="2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sp>
        <p:nvSpPr>
          <p:cNvPr id="38988" name="Rectangle 79">
            <a:extLst>
              <a:ext uri="{FF2B5EF4-FFF2-40B4-BE49-F238E27FC236}">
                <a16:creationId xmlns:a16="http://schemas.microsoft.com/office/drawing/2014/main" id="{EFDA3671-7D37-4689-A47E-B7527D0E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419600"/>
            <a:ext cx="540861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SELECT</a:t>
            </a:r>
            <a:r>
              <a:rPr lang="en-US" altLang="en-US" sz="1800"/>
              <a:t>   PName, Price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FROM</a:t>
            </a:r>
            <a:r>
              <a:rPr lang="en-US" altLang="en-US" sz="1800"/>
              <a:t>      Product, Company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WHERE   </a:t>
            </a:r>
            <a:r>
              <a:rPr lang="en-US" altLang="en-US" sz="1800">
                <a:solidFill>
                  <a:schemeClr val="tx2"/>
                </a:solidFill>
              </a:rPr>
              <a:t>Manufacturer=CName AND Country=‘Japan’</a:t>
            </a:r>
            <a:br>
              <a:rPr lang="en-US" altLang="en-US" sz="1800">
                <a:solidFill>
                  <a:schemeClr val="tx2"/>
                </a:solidFill>
              </a:rPr>
            </a:br>
            <a:r>
              <a:rPr lang="en-US" altLang="en-US" sz="1800">
                <a:solidFill>
                  <a:schemeClr val="tx2"/>
                </a:solidFill>
              </a:rPr>
              <a:t>                 AND Price &lt;= 200</a:t>
            </a:r>
          </a:p>
        </p:txBody>
      </p:sp>
    </p:spTree>
    <p:extLst>
      <p:ext uri="{BB962C8B-B14F-4D97-AF65-F5344CB8AC3E}">
        <p14:creationId xmlns:p14="http://schemas.microsoft.com/office/powerpoint/2010/main" val="19820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2087FBC-7CE0-4815-93AA-48FA697C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133350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 dirty="0"/>
              <a:t>A Subtlety about (Where) Joins</a:t>
            </a:r>
          </a:p>
        </p:txBody>
      </p:sp>
      <p:sp>
        <p:nvSpPr>
          <p:cNvPr id="45120" name="AutoShape 64">
            <a:extLst>
              <a:ext uri="{FF2B5EF4-FFF2-40B4-BE49-F238E27FC236}">
                <a16:creationId xmlns:a16="http://schemas.microsoft.com/office/drawing/2014/main" id="{AC2A667B-2946-48C8-9142-C859443E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40386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graphicFrame>
        <p:nvGraphicFramePr>
          <p:cNvPr id="247873" name="Group 65">
            <a:extLst>
              <a:ext uri="{FF2B5EF4-FFF2-40B4-BE49-F238E27FC236}">
                <a16:creationId xmlns:a16="http://schemas.microsoft.com/office/drawing/2014/main" id="{759A24BF-13BD-4F66-9464-949DF800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51931"/>
              </p:ext>
            </p:extLst>
          </p:nvPr>
        </p:nvGraphicFramePr>
        <p:xfrm>
          <a:off x="7913688" y="5197950"/>
          <a:ext cx="1270000" cy="1097176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1073530746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4617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??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47564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??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0264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226038"/>
                  </a:ext>
                </a:extLst>
              </a:tr>
            </a:tbl>
          </a:graphicData>
        </a:graphic>
      </p:graphicFrame>
      <p:sp>
        <p:nvSpPr>
          <p:cNvPr id="247885" name="Oval 77">
            <a:extLst>
              <a:ext uri="{FF2B5EF4-FFF2-40B4-BE49-F238E27FC236}">
                <a16:creationId xmlns:a16="http://schemas.microsoft.com/office/drawing/2014/main" id="{A68CDE29-919B-4F37-A826-FFF23FB6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155634"/>
            <a:ext cx="2411412" cy="1601331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/>
              <a:t>What is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/>
              <a:t>the problem ?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/>
              <a:t>What’s the</a:t>
            </a:r>
            <a:br>
              <a:rPr lang="en-US" altLang="en-US" sz="2000"/>
            </a:br>
            <a:r>
              <a:rPr lang="en-US" altLang="en-US" sz="2000"/>
              <a:t>solution ?</a:t>
            </a:r>
          </a:p>
        </p:txBody>
      </p:sp>
      <p:sp>
        <p:nvSpPr>
          <p:cNvPr id="45134" name="Rectangle 78">
            <a:extLst>
              <a:ext uri="{FF2B5EF4-FFF2-40B4-BE49-F238E27FC236}">
                <a16:creationId xmlns:a16="http://schemas.microsoft.com/office/drawing/2014/main" id="{402FF1FE-404B-48E3-A88B-5B3D847C2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1"/>
            <a:ext cx="5111750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SELECT</a:t>
            </a:r>
            <a:r>
              <a:rPr lang="en-US" altLang="en-US" sz="1600"/>
              <a:t>   Country</a:t>
            </a:r>
            <a:br>
              <a:rPr lang="en-US" altLang="en-US" sz="1600"/>
            </a:br>
            <a:r>
              <a:rPr lang="en-US" altLang="en-US" sz="1600">
                <a:solidFill>
                  <a:schemeClr val="accent2"/>
                </a:solidFill>
              </a:rPr>
              <a:t>FROM</a:t>
            </a:r>
            <a:r>
              <a:rPr lang="en-US" altLang="en-US" sz="1600"/>
              <a:t>      Product, Company</a:t>
            </a:r>
            <a:br>
              <a:rPr lang="en-US" altLang="en-US" sz="1600"/>
            </a:br>
            <a:r>
              <a:rPr lang="en-US" altLang="en-US" sz="1600">
                <a:solidFill>
                  <a:schemeClr val="accent2"/>
                </a:solidFill>
              </a:rPr>
              <a:t>WHERE   </a:t>
            </a:r>
            <a:r>
              <a:rPr lang="en-US" altLang="en-US" sz="1600">
                <a:solidFill>
                  <a:schemeClr val="tx2"/>
                </a:solidFill>
              </a:rPr>
              <a:t>Manufacturer=CName AND Category=‘Gadgets’</a:t>
            </a:r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0D0A5519-F1F9-4617-8978-156D9F45A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75580"/>
              </p:ext>
            </p:extLst>
          </p:nvPr>
        </p:nvGraphicFramePr>
        <p:xfrm>
          <a:off x="1676400" y="2133600"/>
          <a:ext cx="4114800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PName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Manufacturer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$19.99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Gadgets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Powergizmo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Gadgets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SingleTouch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$149.99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Photography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Canon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MultiTouch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$203.99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Household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Hitachi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17" name="Text Box 35">
            <a:extLst>
              <a:ext uri="{FF2B5EF4-FFF2-40B4-BE49-F238E27FC236}">
                <a16:creationId xmlns:a16="http://schemas.microsoft.com/office/drawing/2014/main" id="{FFA7E735-79AF-4003-99FF-3C6F4E93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752600"/>
            <a:ext cx="1066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3A74E2F5-10C3-4809-AFEB-E3CAF46A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199" y="1828800"/>
            <a:ext cx="1604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9" name="Group 37">
            <a:extLst>
              <a:ext uri="{FF2B5EF4-FFF2-40B4-BE49-F238E27FC236}">
                <a16:creationId xmlns:a16="http://schemas.microsoft.com/office/drawing/2014/main" id="{B946E503-0034-44D2-871E-D61F179A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79419"/>
              </p:ext>
            </p:extLst>
          </p:nvPr>
        </p:nvGraphicFramePr>
        <p:xfrm>
          <a:off x="6629400" y="2209853"/>
          <a:ext cx="3810000" cy="10971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408709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1215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1909076"/>
                    </a:ext>
                  </a:extLst>
                </a:gridCol>
              </a:tblGrid>
              <a:tr h="27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StockPrice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Country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71507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3142797826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Canon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Japan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138732122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Hitachi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Japan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anchor="ctr" horzOverflow="overflow"/>
                </a:tc>
                <a:extLst>
                  <a:ext uri="{0D108BD9-81ED-4DB2-BD59-A6C34878D82A}">
                    <a16:rowId xmlns:a16="http://schemas.microsoft.com/office/drawing/2014/main" val="3026985785"/>
                  </a:ext>
                </a:extLst>
              </a:tr>
            </a:tbl>
          </a:graphicData>
        </a:graphic>
      </p:graphicFrame>
      <p:cxnSp>
        <p:nvCxnSpPr>
          <p:cNvPr id="20" name="AutoShape 59">
            <a:extLst>
              <a:ext uri="{FF2B5EF4-FFF2-40B4-BE49-F238E27FC236}">
                <a16:creationId xmlns:a16="http://schemas.microsoft.com/office/drawing/2014/main" id="{B62A80E8-A7CA-4465-9FCD-A0D335EEE6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60">
            <a:extLst>
              <a:ext uri="{FF2B5EF4-FFF2-40B4-BE49-F238E27FC236}">
                <a16:creationId xmlns:a16="http://schemas.microsoft.com/office/drawing/2014/main" id="{4AB57E5F-1544-43FD-96D8-F3E351A1A8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61">
            <a:extLst>
              <a:ext uri="{FF2B5EF4-FFF2-40B4-BE49-F238E27FC236}">
                <a16:creationId xmlns:a16="http://schemas.microsoft.com/office/drawing/2014/main" id="{14B8DF9F-0262-46AD-96A3-59F6FE2718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316289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2D57AF01-A6F6-41F6-9A43-6AB9CC52C9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6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8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3A5E832-52C8-41DD-9384-507A89AA8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161" y="349249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 dirty="0"/>
              <a:t>Distinct Joins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73C231A-AAAA-490E-9BCB-7F4D09DA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19401"/>
            <a:ext cx="48831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chemeClr val="accent2"/>
                </a:solidFill>
              </a:rPr>
              <a:t>DISTINCT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, address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Person, Company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   </a:t>
            </a:r>
            <a:r>
              <a:rPr lang="en-US" altLang="en-US" sz="2400" dirty="0" err="1">
                <a:solidFill>
                  <a:schemeClr val="tx2"/>
                </a:solidFill>
              </a:rPr>
              <a:t>worksfor</a:t>
            </a:r>
            <a:r>
              <a:rPr lang="en-US" altLang="en-US" sz="2400" dirty="0">
                <a:solidFill>
                  <a:schemeClr val="tx2"/>
                </a:solidFill>
              </a:rPr>
              <a:t> = </a:t>
            </a:r>
            <a:r>
              <a:rPr lang="en-US" altLang="en-US" sz="2400" dirty="0" err="1">
                <a:solidFill>
                  <a:schemeClr val="tx2"/>
                </a:solidFill>
              </a:rPr>
              <a:t>cname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47108" name="AutoShape 4">
            <a:extLst>
              <a:ext uri="{FF2B5EF4-FFF2-40B4-BE49-F238E27FC236}">
                <a16:creationId xmlns:a16="http://schemas.microsoft.com/office/drawing/2014/main" id="{6D534365-6EDA-49C0-83D0-91D90308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360613"/>
            <a:ext cx="1785938" cy="1687890"/>
          </a:xfrm>
          <a:prstGeom prst="wedgeEllipseCallout">
            <a:avLst>
              <a:gd name="adj1" fmla="val -81824"/>
              <a:gd name="adj2" fmla="val 1187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Which</a:t>
            </a:r>
            <a:br>
              <a:rPr lang="en-US" altLang="en-US" sz="2400"/>
            </a:br>
            <a:r>
              <a:rPr lang="en-US" altLang="en-US" sz="2400"/>
              <a:t>address 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BC5F4DA-8B33-40A9-8E1F-11686335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5043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Person(</a:t>
            </a:r>
            <a:r>
              <a:rPr lang="en-US" altLang="en-US" sz="2800" u="sng">
                <a:solidFill>
                  <a:schemeClr val="accent2"/>
                </a:solidFill>
              </a:rPr>
              <a:t>pname</a:t>
            </a:r>
            <a:r>
              <a:rPr lang="en-US" altLang="en-US" sz="2800">
                <a:solidFill>
                  <a:schemeClr val="accent2"/>
                </a:solidFill>
              </a:rPr>
              <a:t>, address, worksfor)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Company(</a:t>
            </a:r>
            <a:r>
              <a:rPr lang="en-US" altLang="en-US" sz="2800" u="sng">
                <a:solidFill>
                  <a:schemeClr val="accent2"/>
                </a:solidFill>
              </a:rPr>
              <a:t>cname</a:t>
            </a:r>
            <a:r>
              <a:rPr lang="en-US" altLang="en-US" sz="2800">
                <a:solidFill>
                  <a:schemeClr val="accent2"/>
                </a:solidFill>
              </a:rPr>
              <a:t>, address)</a:t>
            </a:r>
          </a:p>
        </p:txBody>
      </p:sp>
      <p:grpSp>
        <p:nvGrpSpPr>
          <p:cNvPr id="249862" name="Group 6">
            <a:extLst>
              <a:ext uri="{FF2B5EF4-FFF2-40B4-BE49-F238E27FC236}">
                <a16:creationId xmlns:a16="http://schemas.microsoft.com/office/drawing/2014/main" id="{5A5E4A2A-0F97-4A12-B5F0-5179828FE6A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152901"/>
            <a:ext cx="8345488" cy="1196975"/>
            <a:chOff x="336" y="2616"/>
            <a:chExt cx="5257" cy="754"/>
          </a:xfrm>
        </p:grpSpPr>
        <p:sp>
          <p:nvSpPr>
            <p:cNvPr id="47114" name="Rectangle 7">
              <a:extLst>
                <a:ext uri="{FF2B5EF4-FFF2-40B4-BE49-F238E27FC236}">
                  <a16:creationId xmlns:a16="http://schemas.microsoft.com/office/drawing/2014/main" id="{FF345C68-F804-4A78-9957-33BA4AD23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16"/>
              <a:ext cx="4441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accent2"/>
                  </a:solidFill>
                </a:rPr>
                <a:t>SELECT</a:t>
              </a:r>
              <a:r>
                <a:rPr lang="en-US" altLang="en-US" sz="2400" dirty="0"/>
                <a:t>   </a:t>
              </a:r>
              <a:r>
                <a:rPr lang="en-US" altLang="en-US" sz="2400" dirty="0">
                  <a:solidFill>
                    <a:schemeClr val="accent2"/>
                  </a:solidFill>
                </a:rPr>
                <a:t>DISTINCT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Person.pname</a:t>
              </a:r>
              <a:r>
                <a:rPr lang="en-US" altLang="en-US" sz="2400" dirty="0"/>
                <a:t>, </a:t>
              </a:r>
              <a:r>
                <a:rPr lang="en-US" altLang="en-US" sz="2400" dirty="0" err="1"/>
                <a:t>Company.address</a:t>
              </a:r>
              <a:br>
                <a:rPr lang="en-US" altLang="en-US" sz="2400" dirty="0"/>
              </a:br>
              <a:r>
                <a:rPr lang="en-US" altLang="en-US" sz="2400" dirty="0">
                  <a:solidFill>
                    <a:schemeClr val="accent2"/>
                  </a:solidFill>
                </a:rPr>
                <a:t>FROM</a:t>
              </a:r>
              <a:r>
                <a:rPr lang="en-US" altLang="en-US" sz="2400" dirty="0"/>
                <a:t>      Person, Company</a:t>
              </a:r>
              <a:br>
                <a:rPr lang="en-US" altLang="en-US" sz="2400" dirty="0"/>
              </a:br>
              <a:r>
                <a:rPr lang="en-US" altLang="en-US" sz="2400" dirty="0">
                  <a:solidFill>
                    <a:schemeClr val="accent2"/>
                  </a:solidFill>
                </a:rPr>
                <a:t>WHERE   </a:t>
              </a:r>
              <a:r>
                <a:rPr lang="en-US" altLang="en-US" sz="2400" dirty="0" err="1">
                  <a:solidFill>
                    <a:schemeClr val="tx2"/>
                  </a:solidFill>
                </a:rPr>
                <a:t>Person.worksfor</a:t>
              </a:r>
              <a:r>
                <a:rPr lang="en-US" altLang="en-US" sz="2400" dirty="0">
                  <a:solidFill>
                    <a:schemeClr val="tx2"/>
                  </a:solidFill>
                </a:rPr>
                <a:t> = </a:t>
              </a:r>
              <a:r>
                <a:rPr lang="en-US" altLang="en-US" sz="2400" dirty="0" err="1">
                  <a:solidFill>
                    <a:schemeClr val="tx2"/>
                  </a:solidFill>
                </a:rPr>
                <a:t>Company.cname</a:t>
              </a:r>
              <a:endParaRPr lang="en-US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7115" name="AutoShape 8">
              <a:extLst>
                <a:ext uri="{FF2B5EF4-FFF2-40B4-BE49-F238E27FC236}">
                  <a16:creationId xmlns:a16="http://schemas.microsoft.com/office/drawing/2014/main" id="{0E034550-FB31-4852-B017-2E5DA476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28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grpSp>
        <p:nvGrpSpPr>
          <p:cNvPr id="249865" name="Group 9">
            <a:extLst>
              <a:ext uri="{FF2B5EF4-FFF2-40B4-BE49-F238E27FC236}">
                <a16:creationId xmlns:a16="http://schemas.microsoft.com/office/drawing/2014/main" id="{A22E44CD-DE61-4E4D-979D-7BA7374F0B9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486401"/>
            <a:ext cx="6635750" cy="1196975"/>
            <a:chOff x="336" y="3456"/>
            <a:chExt cx="4180" cy="754"/>
          </a:xfrm>
        </p:grpSpPr>
        <p:sp>
          <p:nvSpPr>
            <p:cNvPr id="47112" name="Rectangle 10">
              <a:extLst>
                <a:ext uri="{FF2B5EF4-FFF2-40B4-BE49-F238E27FC236}">
                  <a16:creationId xmlns:a16="http://schemas.microsoft.com/office/drawing/2014/main" id="{94CE627D-006A-4520-8867-6068A691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456"/>
              <a:ext cx="3364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</a:rPr>
                <a:t>SELECT</a:t>
              </a:r>
              <a:r>
                <a:rPr lang="en-US" altLang="en-US" sz="2400"/>
                <a:t>   </a:t>
              </a:r>
              <a:r>
                <a:rPr lang="en-US" altLang="en-US" sz="2400">
                  <a:solidFill>
                    <a:schemeClr val="accent2"/>
                  </a:solidFill>
                </a:rPr>
                <a:t>DISTINCT</a:t>
              </a:r>
              <a:r>
                <a:rPr lang="en-US" altLang="en-US" sz="2400"/>
                <a:t> x.pname, y.address</a:t>
              </a:r>
              <a:br>
                <a:rPr lang="en-US" altLang="en-US" sz="2400"/>
              </a:br>
              <a:r>
                <a:rPr lang="en-US" altLang="en-US" sz="2400">
                  <a:solidFill>
                    <a:schemeClr val="accent2"/>
                  </a:solidFill>
                </a:rPr>
                <a:t>FROM</a:t>
              </a:r>
              <a:r>
                <a:rPr lang="en-US" altLang="en-US" sz="2400"/>
                <a:t>      Person AS x, Company AS y</a:t>
              </a:r>
              <a:br>
                <a:rPr lang="en-US" altLang="en-US" sz="2400"/>
              </a:br>
              <a:r>
                <a:rPr lang="en-US" altLang="en-US" sz="2400">
                  <a:solidFill>
                    <a:schemeClr val="accent2"/>
                  </a:solidFill>
                </a:rPr>
                <a:t>WHERE   </a:t>
              </a:r>
              <a:r>
                <a:rPr lang="en-US" altLang="en-US" sz="2400">
                  <a:solidFill>
                    <a:schemeClr val="tx2"/>
                  </a:solidFill>
                </a:rPr>
                <a:t>x.worksfor = y.cname</a:t>
              </a:r>
            </a:p>
          </p:txBody>
        </p:sp>
        <p:sp>
          <p:nvSpPr>
            <p:cNvPr id="47113" name="AutoShape 11">
              <a:extLst>
                <a:ext uri="{FF2B5EF4-FFF2-40B4-BE49-F238E27FC236}">
                  <a16:creationId xmlns:a16="http://schemas.microsoft.com/office/drawing/2014/main" id="{74D5CE55-E389-4E87-BBDC-ECFD820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8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07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7907D6A-E886-4813-9C50-6622FAA3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1936" y="180975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/>
              <a:t>Subqueries Returning Relations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EF7820C-BB59-4FBA-A487-34E197F3B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3" y="3802798"/>
            <a:ext cx="7526338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Company.city</a:t>
            </a:r>
          </a:p>
          <a:p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Company</a:t>
            </a:r>
          </a:p>
          <a:p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Company.name  </a:t>
            </a:r>
            <a:r>
              <a:rPr lang="en-US" altLang="en-US" sz="2400">
                <a:solidFill>
                  <a:srgbClr val="FF0066"/>
                </a:solidFill>
              </a:rPr>
              <a:t>IN</a:t>
            </a:r>
            <a:endParaRPr lang="en-US" altLang="en-US" sz="2400"/>
          </a:p>
          <a:p>
            <a:r>
              <a:rPr lang="en-US" altLang="en-US" sz="2400"/>
              <a:t>                        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Product.maker</a:t>
            </a:r>
          </a:p>
          <a:p>
            <a:r>
              <a:rPr lang="en-US" altLang="en-US" sz="2400"/>
              <a:t>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Purchase , Product</a:t>
            </a:r>
          </a:p>
          <a:p>
            <a:r>
              <a:rPr lang="en-US" altLang="en-US" sz="2400"/>
              <a:t>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Product.pname=Purchase.product</a:t>
            </a:r>
          </a:p>
          <a:p>
            <a:r>
              <a:rPr lang="en-US" altLang="en-US" sz="2400"/>
              <a:t>                                 AND Purchase .buyer = ‘Joe Blow‘);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51DA6711-1D10-4611-82AB-E30D6D084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2868186"/>
            <a:ext cx="7724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Return cities where one can find companies that manufacture </a:t>
            </a:r>
            <a:br>
              <a:rPr lang="en-US" altLang="en-US" sz="2400" dirty="0"/>
            </a:br>
            <a:r>
              <a:rPr lang="en-US" altLang="en-US" sz="2400" dirty="0"/>
              <a:t>products bought by Joe Blow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F2036D12-493C-4C9F-8350-66D0F242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1391383"/>
            <a:ext cx="42322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Company(</a:t>
            </a:r>
            <a:r>
              <a:rPr lang="en-US" altLang="en-US" sz="2800" u="sng" dirty="0">
                <a:solidFill>
                  <a:schemeClr val="accent2"/>
                </a:solidFill>
              </a:rPr>
              <a:t>name</a:t>
            </a:r>
            <a:r>
              <a:rPr lang="en-US" altLang="en-US" sz="2800" dirty="0">
                <a:solidFill>
                  <a:schemeClr val="accent2"/>
                </a:solidFill>
              </a:rPr>
              <a:t>, city)</a:t>
            </a:r>
            <a:br>
              <a:rPr lang="en-US" altLang="en-US" sz="2800" dirty="0">
                <a:solidFill>
                  <a:schemeClr val="accent2"/>
                </a:solidFill>
              </a:rPr>
            </a:br>
            <a:r>
              <a:rPr lang="en-US" altLang="en-US" sz="2800" dirty="0">
                <a:solidFill>
                  <a:schemeClr val="accent2"/>
                </a:solidFill>
              </a:rPr>
              <a:t>Product(</a:t>
            </a:r>
            <a:r>
              <a:rPr lang="en-US" altLang="en-US" sz="2800" u="sng" dirty="0" err="1">
                <a:solidFill>
                  <a:schemeClr val="accent2"/>
                </a:solidFill>
              </a:rPr>
              <a:t>pname</a:t>
            </a:r>
            <a:r>
              <a:rPr lang="en-US" altLang="en-US" sz="2800" dirty="0">
                <a:solidFill>
                  <a:schemeClr val="accent2"/>
                </a:solidFill>
              </a:rPr>
              <a:t>, maker)</a:t>
            </a:r>
            <a:br>
              <a:rPr lang="en-US" altLang="en-US" sz="2800" dirty="0">
                <a:solidFill>
                  <a:schemeClr val="accent2"/>
                </a:solidFill>
              </a:rPr>
            </a:br>
            <a:r>
              <a:rPr lang="en-US" altLang="en-US" sz="2800" dirty="0">
                <a:solidFill>
                  <a:schemeClr val="accent2"/>
                </a:solidFill>
              </a:rPr>
              <a:t>Purchase(</a:t>
            </a:r>
            <a:r>
              <a:rPr lang="en-US" altLang="en-US" sz="2800" u="sng" dirty="0">
                <a:solidFill>
                  <a:schemeClr val="accent2"/>
                </a:solidFill>
              </a:rPr>
              <a:t>id</a:t>
            </a:r>
            <a:r>
              <a:rPr lang="en-US" altLang="en-US" sz="2800" dirty="0">
                <a:solidFill>
                  <a:schemeClr val="accent2"/>
                </a:solidFill>
              </a:rPr>
              <a:t>, product, buyer)</a:t>
            </a:r>
          </a:p>
        </p:txBody>
      </p:sp>
    </p:spTree>
    <p:extLst>
      <p:ext uri="{BB962C8B-B14F-4D97-AF65-F5344CB8AC3E}">
        <p14:creationId xmlns:p14="http://schemas.microsoft.com/office/powerpoint/2010/main" val="53485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4CB0D7A-BAE1-4874-9EE5-8A5CF59D27C8}"/>
              </a:ext>
            </a:extLst>
          </p:cNvPr>
          <p:cNvSpPr/>
          <p:nvPr/>
        </p:nvSpPr>
        <p:spPr>
          <a:xfrm>
            <a:off x="5395447" y="522286"/>
            <a:ext cx="5986928" cy="6183313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73" name="Group 139">
            <a:extLst>
              <a:ext uri="{FF2B5EF4-FFF2-40B4-BE49-F238E27FC236}">
                <a16:creationId xmlns:a16="http://schemas.microsoft.com/office/drawing/2014/main" id="{D73B0839-C725-4C6A-8FF4-7D17F7BA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A324C969-C263-4112-A4E7-90026DD2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5A42BFC1-4823-4A82-A4A2-DE9C54CFA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B500EFFF-97B5-4236-8714-B3B75953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4B2E18ED-05E2-4811-B344-6E9A97C6E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AE2119BE-8FF3-4167-AD2F-87E33303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A4B322A1-7581-4652-B9EA-AFCC8280F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83728B3-30A1-44DF-97A2-0D6A3B197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52" y="2096958"/>
            <a:ext cx="2642964" cy="17852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altLang="en-US" sz="6000" dirty="0"/>
              <a:t>True</a:t>
            </a:r>
            <a:br>
              <a:rPr lang="en-US" altLang="en-US" sz="6000" dirty="0"/>
            </a:br>
            <a:r>
              <a:rPr lang="en-US" altLang="en-US" sz="6000" dirty="0"/>
              <a:t>Joins</a:t>
            </a:r>
          </a:p>
        </p:txBody>
      </p:sp>
      <p:pic>
        <p:nvPicPr>
          <p:cNvPr id="43" name="Picture 2" descr="SQL INNER JOIN">
            <a:extLst>
              <a:ext uri="{FF2B5EF4-FFF2-40B4-BE49-F238E27FC236}">
                <a16:creationId xmlns:a16="http://schemas.microsoft.com/office/drawing/2014/main" id="{F3976706-37DA-42CC-BF78-16990398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851" y="887283"/>
            <a:ext cx="2489314" cy="1804752"/>
          </a:xfrm>
          <a:prstGeom prst="roundRect">
            <a:avLst>
              <a:gd name="adj" fmla="val 4380"/>
            </a:avLst>
          </a:prstGeom>
          <a:noFill/>
          <a:ln w="38100">
            <a:solidFill>
              <a:schemeClr val="bg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SQL FULL OUTER JOIN">
            <a:extLst>
              <a:ext uri="{FF2B5EF4-FFF2-40B4-BE49-F238E27FC236}">
                <a16:creationId xmlns:a16="http://schemas.microsoft.com/office/drawing/2014/main" id="{0A720EE8-E07D-4714-8350-5BA3543D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98" y="887284"/>
            <a:ext cx="2489314" cy="1804752"/>
          </a:xfrm>
          <a:prstGeom prst="roundRect">
            <a:avLst>
              <a:gd name="adj" fmla="val 4380"/>
            </a:avLst>
          </a:prstGeom>
          <a:noFill/>
          <a:ln w="38100">
            <a:solidFill>
              <a:schemeClr val="bg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QL RIGHT JOIN">
            <a:extLst>
              <a:ext uri="{FF2B5EF4-FFF2-40B4-BE49-F238E27FC236}">
                <a16:creationId xmlns:a16="http://schemas.microsoft.com/office/drawing/2014/main" id="{2396A179-2215-4492-801F-F4F534DF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851" y="2929173"/>
            <a:ext cx="2489314" cy="1804752"/>
          </a:xfrm>
          <a:prstGeom prst="roundRect">
            <a:avLst>
              <a:gd name="adj" fmla="val 4380"/>
            </a:avLst>
          </a:prstGeom>
          <a:noFill/>
          <a:ln w="38100">
            <a:solidFill>
              <a:schemeClr val="bg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SQL LEFT JOIN">
            <a:extLst>
              <a:ext uri="{FF2B5EF4-FFF2-40B4-BE49-F238E27FC236}">
                <a16:creationId xmlns:a16="http://schemas.microsoft.com/office/drawing/2014/main" id="{8716D1AE-3537-4D90-B6EE-D31E66EB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98" y="2929173"/>
            <a:ext cx="2489314" cy="1804752"/>
          </a:xfrm>
          <a:prstGeom prst="roundRect">
            <a:avLst>
              <a:gd name="adj" fmla="val 4380"/>
            </a:avLst>
          </a:prstGeom>
          <a:noFill/>
          <a:ln w="38100">
            <a:solidFill>
              <a:schemeClr val="bg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1A1AD75A-D766-4A67-AF6B-169FF9A9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683" y="887283"/>
            <a:ext cx="430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FAFFDA5-DE4A-41FA-B9FA-36272010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918" y="2889785"/>
            <a:ext cx="341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2A8B0BCD-3A60-4EA0-91F7-E5BE4692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353" y="4966171"/>
            <a:ext cx="5179623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column_name</a:t>
            </a:r>
            <a:r>
              <a:rPr lang="en-US" sz="2000" i="1" dirty="0">
                <a:solidFill>
                  <a:srgbClr val="000000"/>
                </a:solidFill>
              </a:rPr>
              <a:t>(s)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{Type of} JOIN 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table1.column_name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i="1" dirty="0">
                <a:solidFill>
                  <a:srgbClr val="000000"/>
                </a:solidFill>
              </a:rPr>
              <a:t> table2.column_name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0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C341-5A86-43F2-BB5D-F3AC2AAB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6F179-2340-4F3D-B1E0-37FD930E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41627"/>
              </p:ext>
            </p:extLst>
          </p:nvPr>
        </p:nvGraphicFramePr>
        <p:xfrm>
          <a:off x="1676400" y="2619375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Toshiba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5" name="Text Box 35">
            <a:extLst>
              <a:ext uri="{FF2B5EF4-FFF2-40B4-BE49-F238E27FC236}">
                <a16:creationId xmlns:a16="http://schemas.microsoft.com/office/drawing/2014/main" id="{DB3344AC-0AEE-4278-956E-9AE00ED5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00"/>
            <a:ext cx="1247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29426224-153D-4B17-9B88-7D1EDDED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14575"/>
            <a:ext cx="1876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35EDCB71-86FA-4DAD-9381-99F0B6FD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66975"/>
              </p:ext>
            </p:extLst>
          </p:nvPr>
        </p:nvGraphicFramePr>
        <p:xfrm>
          <a:off x="6629400" y="2695576"/>
          <a:ext cx="3810000" cy="1097176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408709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1215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1909076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71507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97826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122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85785"/>
                  </a:ext>
                </a:extLst>
              </a:tr>
            </a:tbl>
          </a:graphicData>
        </a:graphic>
      </p:graphicFrame>
      <p:cxnSp>
        <p:nvCxnSpPr>
          <p:cNvPr id="8" name="AutoShape 59">
            <a:extLst>
              <a:ext uri="{FF2B5EF4-FFF2-40B4-BE49-F238E27FC236}">
                <a16:creationId xmlns:a16="http://schemas.microsoft.com/office/drawing/2014/main" id="{10E5B848-7FF1-4847-8FDC-7B0918063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028950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60">
            <a:extLst>
              <a:ext uri="{FF2B5EF4-FFF2-40B4-BE49-F238E27FC236}">
                <a16:creationId xmlns:a16="http://schemas.microsoft.com/office/drawing/2014/main" id="{99CD7E5E-3388-431D-A744-E1F6EA26BA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37820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61">
            <a:extLst>
              <a:ext uri="{FF2B5EF4-FFF2-40B4-BE49-F238E27FC236}">
                <a16:creationId xmlns:a16="http://schemas.microsoft.com/office/drawing/2014/main" id="{89D9E98E-018A-43B7-884D-A2EC9F7853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802064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DDC391C4-47A7-4CBC-8F76-E23156F57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10515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6E44D3B4-A8DF-4519-A6E7-4A8E8CF3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90276"/>
            <a:ext cx="5114285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Pname</a:t>
            </a:r>
            <a:r>
              <a:rPr lang="en-US" sz="2000" i="1" dirty="0">
                <a:solidFill>
                  <a:srgbClr val="000000"/>
                </a:solidFill>
              </a:rPr>
              <a:t>, Price, </a:t>
            </a:r>
            <a:r>
              <a:rPr lang="en-US" sz="2000" i="1" dirty="0" err="1">
                <a:solidFill>
                  <a:srgbClr val="000000"/>
                </a:solidFill>
              </a:rPr>
              <a:t>Cname</a:t>
            </a:r>
            <a:r>
              <a:rPr lang="en-US" sz="2000" i="1" dirty="0">
                <a:solidFill>
                  <a:srgbClr val="000000"/>
                </a:solidFill>
              </a:rPr>
              <a:t>, Country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Product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2000" i="1" dirty="0">
                <a:solidFill>
                  <a:srgbClr val="000000"/>
                </a:solidFill>
              </a:rPr>
              <a:t>Company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Product.Manufacturing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Company.CName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7" name="Group 3">
            <a:extLst>
              <a:ext uri="{FF2B5EF4-FFF2-40B4-BE49-F238E27FC236}">
                <a16:creationId xmlns:a16="http://schemas.microsoft.com/office/drawing/2014/main" id="{48B57CE2-197A-4E3B-AD49-2BA6A1DD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8995"/>
              </p:ext>
            </p:extLst>
          </p:nvPr>
        </p:nvGraphicFramePr>
        <p:xfrm>
          <a:off x="7388224" y="4723626"/>
          <a:ext cx="4114800" cy="109728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676B5-3E0E-42B6-AF9E-10AE4DD3CCB0}"/>
              </a:ext>
            </a:extLst>
          </p:cNvPr>
          <p:cNvSpPr/>
          <p:nvPr/>
        </p:nvSpPr>
        <p:spPr>
          <a:xfrm>
            <a:off x="6790685" y="5029200"/>
            <a:ext cx="562615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C341-5A86-43F2-BB5D-F3AC2AAB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Left Join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6F179-2340-4F3D-B1E0-37FD930E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88094"/>
              </p:ext>
            </p:extLst>
          </p:nvPr>
        </p:nvGraphicFramePr>
        <p:xfrm>
          <a:off x="1676400" y="2619375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Toshiba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5" name="Text Box 35">
            <a:extLst>
              <a:ext uri="{FF2B5EF4-FFF2-40B4-BE49-F238E27FC236}">
                <a16:creationId xmlns:a16="http://schemas.microsoft.com/office/drawing/2014/main" id="{DB3344AC-0AEE-4278-956E-9AE00ED5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00"/>
            <a:ext cx="1247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29426224-153D-4B17-9B88-7D1EDDED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14575"/>
            <a:ext cx="1876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35EDCB71-86FA-4DAD-9381-99F0B6FDA881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695576"/>
          <a:ext cx="3810000" cy="1097176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408709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1215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1909076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71507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97826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122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85785"/>
                  </a:ext>
                </a:extLst>
              </a:tr>
            </a:tbl>
          </a:graphicData>
        </a:graphic>
      </p:graphicFrame>
      <p:cxnSp>
        <p:nvCxnSpPr>
          <p:cNvPr id="8" name="AutoShape 59">
            <a:extLst>
              <a:ext uri="{FF2B5EF4-FFF2-40B4-BE49-F238E27FC236}">
                <a16:creationId xmlns:a16="http://schemas.microsoft.com/office/drawing/2014/main" id="{10E5B848-7FF1-4847-8FDC-7B0918063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028950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60">
            <a:extLst>
              <a:ext uri="{FF2B5EF4-FFF2-40B4-BE49-F238E27FC236}">
                <a16:creationId xmlns:a16="http://schemas.microsoft.com/office/drawing/2014/main" id="{99CD7E5E-3388-431D-A744-E1F6EA26BA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37820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61">
            <a:extLst>
              <a:ext uri="{FF2B5EF4-FFF2-40B4-BE49-F238E27FC236}">
                <a16:creationId xmlns:a16="http://schemas.microsoft.com/office/drawing/2014/main" id="{89D9E98E-018A-43B7-884D-A2EC9F7853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802064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DDC391C4-47A7-4CBC-8F76-E23156F57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10515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6E44D3B4-A8DF-4519-A6E7-4A8E8CF3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33126"/>
            <a:ext cx="5114285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Pname</a:t>
            </a:r>
            <a:r>
              <a:rPr lang="en-US" sz="2000" i="1" dirty="0">
                <a:solidFill>
                  <a:srgbClr val="000000"/>
                </a:solidFill>
              </a:rPr>
              <a:t>, Price, </a:t>
            </a:r>
            <a:r>
              <a:rPr lang="en-US" sz="2000" i="1" dirty="0" err="1">
                <a:solidFill>
                  <a:srgbClr val="000000"/>
                </a:solidFill>
              </a:rPr>
              <a:t>Cname</a:t>
            </a:r>
            <a:r>
              <a:rPr lang="en-US" sz="2000" i="1" dirty="0">
                <a:solidFill>
                  <a:srgbClr val="000000"/>
                </a:solidFill>
              </a:rPr>
              <a:t>, Country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Product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LEFT JOIN </a:t>
            </a:r>
            <a:r>
              <a:rPr lang="en-US" sz="2000" i="1" dirty="0">
                <a:solidFill>
                  <a:srgbClr val="000000"/>
                </a:solidFill>
              </a:rPr>
              <a:t>Company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Product.Manufacturing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Company.CName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7" name="Group 3">
            <a:extLst>
              <a:ext uri="{FF2B5EF4-FFF2-40B4-BE49-F238E27FC236}">
                <a16:creationId xmlns:a16="http://schemas.microsoft.com/office/drawing/2014/main" id="{48B57CE2-197A-4E3B-AD49-2BA6A1DD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01693"/>
              </p:ext>
            </p:extLst>
          </p:nvPr>
        </p:nvGraphicFramePr>
        <p:xfrm>
          <a:off x="7388224" y="4533126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676B5-3E0E-42B6-AF9E-10AE4DD3CCB0}"/>
              </a:ext>
            </a:extLst>
          </p:cNvPr>
          <p:cNvSpPr/>
          <p:nvPr/>
        </p:nvSpPr>
        <p:spPr>
          <a:xfrm>
            <a:off x="6790685" y="4972050"/>
            <a:ext cx="562615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C341-5A86-43F2-BB5D-F3AC2AAB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Right Join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6F179-2340-4F3D-B1E0-37FD930EDF73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19375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Toshiba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5" name="Text Box 35">
            <a:extLst>
              <a:ext uri="{FF2B5EF4-FFF2-40B4-BE49-F238E27FC236}">
                <a16:creationId xmlns:a16="http://schemas.microsoft.com/office/drawing/2014/main" id="{DB3344AC-0AEE-4278-956E-9AE00ED5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00"/>
            <a:ext cx="1247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29426224-153D-4B17-9B88-7D1EDDED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14575"/>
            <a:ext cx="1876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35EDCB71-86FA-4DAD-9381-99F0B6FDA881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695576"/>
          <a:ext cx="3810000" cy="1097176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408709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1215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1909076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71507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97826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122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85785"/>
                  </a:ext>
                </a:extLst>
              </a:tr>
            </a:tbl>
          </a:graphicData>
        </a:graphic>
      </p:graphicFrame>
      <p:cxnSp>
        <p:nvCxnSpPr>
          <p:cNvPr id="8" name="AutoShape 59">
            <a:extLst>
              <a:ext uri="{FF2B5EF4-FFF2-40B4-BE49-F238E27FC236}">
                <a16:creationId xmlns:a16="http://schemas.microsoft.com/office/drawing/2014/main" id="{10E5B848-7FF1-4847-8FDC-7B0918063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028950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60">
            <a:extLst>
              <a:ext uri="{FF2B5EF4-FFF2-40B4-BE49-F238E27FC236}">
                <a16:creationId xmlns:a16="http://schemas.microsoft.com/office/drawing/2014/main" id="{99CD7E5E-3388-431D-A744-E1F6EA26BA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37820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61">
            <a:extLst>
              <a:ext uri="{FF2B5EF4-FFF2-40B4-BE49-F238E27FC236}">
                <a16:creationId xmlns:a16="http://schemas.microsoft.com/office/drawing/2014/main" id="{89D9E98E-018A-43B7-884D-A2EC9F7853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802064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DDC391C4-47A7-4CBC-8F76-E23156F57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10515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6E44D3B4-A8DF-4519-A6E7-4A8E8CF3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75976"/>
            <a:ext cx="5114285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Pname</a:t>
            </a:r>
            <a:r>
              <a:rPr lang="en-US" sz="2000" i="1" dirty="0">
                <a:solidFill>
                  <a:srgbClr val="000000"/>
                </a:solidFill>
              </a:rPr>
              <a:t>, Price, </a:t>
            </a:r>
            <a:r>
              <a:rPr lang="en-US" sz="2000" i="1" dirty="0" err="1">
                <a:solidFill>
                  <a:srgbClr val="000000"/>
                </a:solidFill>
              </a:rPr>
              <a:t>Cname</a:t>
            </a:r>
            <a:r>
              <a:rPr lang="en-US" sz="2000" i="1" dirty="0">
                <a:solidFill>
                  <a:srgbClr val="000000"/>
                </a:solidFill>
              </a:rPr>
              <a:t>, Country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Product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RIGHT JOIN </a:t>
            </a:r>
            <a:r>
              <a:rPr lang="en-US" sz="2000" i="1" dirty="0">
                <a:solidFill>
                  <a:srgbClr val="000000"/>
                </a:solidFill>
              </a:rPr>
              <a:t>Company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Product.Manufacturing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Company.CName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7" name="Group 3">
            <a:extLst>
              <a:ext uri="{FF2B5EF4-FFF2-40B4-BE49-F238E27FC236}">
                <a16:creationId xmlns:a16="http://schemas.microsoft.com/office/drawing/2014/main" id="{48B57CE2-197A-4E3B-AD49-2BA6A1DD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6411"/>
              </p:ext>
            </p:extLst>
          </p:nvPr>
        </p:nvGraphicFramePr>
        <p:xfrm>
          <a:off x="7388224" y="4475976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Hitatchi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676B5-3E0E-42B6-AF9E-10AE4DD3CCB0}"/>
              </a:ext>
            </a:extLst>
          </p:cNvPr>
          <p:cNvSpPr/>
          <p:nvPr/>
        </p:nvSpPr>
        <p:spPr>
          <a:xfrm>
            <a:off x="6790685" y="4914900"/>
            <a:ext cx="562615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2884"/>
          </a:xfrm>
        </p:spPr>
        <p:txBody>
          <a:bodyPr/>
          <a:lstStyle/>
          <a:p>
            <a:r>
              <a:rPr lang="en-US" dirty="0"/>
              <a:t>What is SQL…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8684"/>
            <a:ext cx="8915400" cy="3360965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SQL(Structured Query Language) is the standard used to manage data in relational tables. </a:t>
            </a:r>
          </a:p>
          <a:p>
            <a:pPr>
              <a:tabLst>
                <a:tab pos="0" algn="l"/>
              </a:tabLst>
            </a:pPr>
            <a:r>
              <a:rPr lang="en-US" sz="2200" dirty="0"/>
              <a:t>SQL allows users to create databases, add data, modify and maintain data. </a:t>
            </a:r>
          </a:p>
          <a:p>
            <a:pPr>
              <a:tabLst>
                <a:tab pos="0" algn="l"/>
              </a:tabLst>
            </a:pPr>
            <a:r>
              <a:rPr lang="en-US" sz="2400" dirty="0"/>
              <a:t>SQL is a data manipulation language, not a programming language.</a:t>
            </a:r>
            <a:endParaRPr lang="en-US" sz="2200" dirty="0"/>
          </a:p>
          <a:p>
            <a:pPr marL="0" indent="0">
              <a:buNone/>
              <a:tabLst>
                <a:tab pos="0" algn="l"/>
              </a:tabLst>
            </a:pPr>
            <a:endParaRPr lang="en-US" sz="2200" dirty="0"/>
          </a:p>
          <a:p>
            <a:pPr marL="0" indent="0">
              <a:buNone/>
              <a:tabLst>
                <a:tab pos="0" algn="l"/>
              </a:tabLst>
            </a:pPr>
            <a:r>
              <a:rPr lang="en-US" sz="2200" dirty="0"/>
              <a:t>Example of a relational table: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sz="2200" b="1" i="1" dirty="0"/>
              <a:t>Employee	</a:t>
            </a:r>
            <a:r>
              <a:rPr lang="en-US" sz="2200" dirty="0"/>
              <a:t>									   </a:t>
            </a:r>
            <a:r>
              <a:rPr lang="en-US" sz="2200" b="1" i="1" dirty="0"/>
              <a:t>Department</a:t>
            </a:r>
          </a:p>
          <a:p>
            <a:pPr marL="0" indent="0">
              <a:buNone/>
              <a:tabLst>
                <a:tab pos="0" algn="l"/>
              </a:tabLs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574391"/>
            <a:ext cx="7084177" cy="365125"/>
          </a:xfrm>
        </p:spPr>
        <p:txBody>
          <a:bodyPr/>
          <a:lstStyle/>
          <a:p>
            <a:r>
              <a:rPr lang="en-US"/>
              <a:t>© wideskills.com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65109"/>
              </p:ext>
            </p:extLst>
          </p:nvPr>
        </p:nvGraphicFramePr>
        <p:xfrm>
          <a:off x="2693987" y="4415516"/>
          <a:ext cx="4506913" cy="174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621">
                <a:tc>
                  <a:txBody>
                    <a:bodyPr/>
                    <a:lstStyle/>
                    <a:p>
                      <a:r>
                        <a:rPr lang="en-US" dirty="0"/>
                        <a:t>Emp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93593"/>
              </p:ext>
            </p:extLst>
          </p:nvPr>
        </p:nvGraphicFramePr>
        <p:xfrm>
          <a:off x="8305800" y="4415516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8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C341-5A86-43F2-BB5D-F3AC2AAB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Full Outer Join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6F179-2340-4F3D-B1E0-37FD930EDF73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19375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Toshiba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5" name="Text Box 35">
            <a:extLst>
              <a:ext uri="{FF2B5EF4-FFF2-40B4-BE49-F238E27FC236}">
                <a16:creationId xmlns:a16="http://schemas.microsoft.com/office/drawing/2014/main" id="{DB3344AC-0AEE-4278-956E-9AE00ED5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00"/>
            <a:ext cx="1247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29426224-153D-4B17-9B88-7D1EDDED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14575"/>
            <a:ext cx="1876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35EDCB71-86FA-4DAD-9381-99F0B6FDA881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695576"/>
          <a:ext cx="3810000" cy="1097176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408709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1215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51909076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71507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97826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1225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85785"/>
                  </a:ext>
                </a:extLst>
              </a:tr>
            </a:tbl>
          </a:graphicData>
        </a:graphic>
      </p:graphicFrame>
      <p:cxnSp>
        <p:nvCxnSpPr>
          <p:cNvPr id="8" name="AutoShape 59">
            <a:extLst>
              <a:ext uri="{FF2B5EF4-FFF2-40B4-BE49-F238E27FC236}">
                <a16:creationId xmlns:a16="http://schemas.microsoft.com/office/drawing/2014/main" id="{10E5B848-7FF1-4847-8FDC-7B0918063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028950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60">
            <a:extLst>
              <a:ext uri="{FF2B5EF4-FFF2-40B4-BE49-F238E27FC236}">
                <a16:creationId xmlns:a16="http://schemas.microsoft.com/office/drawing/2014/main" id="{99CD7E5E-3388-431D-A744-E1F6EA26BA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37820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61">
            <a:extLst>
              <a:ext uri="{FF2B5EF4-FFF2-40B4-BE49-F238E27FC236}">
                <a16:creationId xmlns:a16="http://schemas.microsoft.com/office/drawing/2014/main" id="{89D9E98E-018A-43B7-884D-A2EC9F7853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802064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DDC391C4-47A7-4CBC-8F76-E23156F57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105150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6E44D3B4-A8DF-4519-A6E7-4A8E8CF3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75976"/>
            <a:ext cx="5114285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Pname</a:t>
            </a:r>
            <a:r>
              <a:rPr lang="en-US" sz="2000" i="1" dirty="0">
                <a:solidFill>
                  <a:srgbClr val="000000"/>
                </a:solidFill>
              </a:rPr>
              <a:t>, Price, </a:t>
            </a:r>
            <a:r>
              <a:rPr lang="en-US" sz="2000" i="1" dirty="0" err="1">
                <a:solidFill>
                  <a:srgbClr val="000000"/>
                </a:solidFill>
              </a:rPr>
              <a:t>Cname</a:t>
            </a:r>
            <a:r>
              <a:rPr lang="en-US" sz="2000" i="1" dirty="0">
                <a:solidFill>
                  <a:srgbClr val="000000"/>
                </a:solidFill>
              </a:rPr>
              <a:t>, Country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Product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FULL OUTER JOIN </a:t>
            </a:r>
            <a:r>
              <a:rPr lang="en-US" sz="2000" i="1" dirty="0">
                <a:solidFill>
                  <a:srgbClr val="000000"/>
                </a:solidFill>
              </a:rPr>
              <a:t>Company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Product.Manufacturing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Company.CName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7" name="Group 3">
            <a:extLst>
              <a:ext uri="{FF2B5EF4-FFF2-40B4-BE49-F238E27FC236}">
                <a16:creationId xmlns:a16="http://schemas.microsoft.com/office/drawing/2014/main" id="{48B57CE2-197A-4E3B-AD49-2BA6A1DD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43021"/>
              </p:ext>
            </p:extLst>
          </p:nvPr>
        </p:nvGraphicFramePr>
        <p:xfrm>
          <a:off x="7388224" y="4475976"/>
          <a:ext cx="4114800" cy="164592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8887266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81598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26131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72810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7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276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79301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8622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9894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Hitatchi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9113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676B5-3E0E-42B6-AF9E-10AE4DD3CCB0}"/>
              </a:ext>
            </a:extLst>
          </p:cNvPr>
          <p:cNvSpPr/>
          <p:nvPr/>
        </p:nvSpPr>
        <p:spPr>
          <a:xfrm>
            <a:off x="6790685" y="4914900"/>
            <a:ext cx="562615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9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92B2B48-8E4B-422C-ADD1-48E5EB36F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3F716CF5-0520-4B98-AEFE-015D871BD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401512"/>
            <a:ext cx="29638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count(*)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year &gt; 1995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B24A7F6-821D-4684-A988-645DB480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48300"/>
            <a:ext cx="704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Except count, all aggregations apply to a single attribute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7D0B69B0-5C75-4D4E-8460-56E58C9F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01512"/>
            <a:ext cx="35734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avg(price)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maker=“Toyota”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5E968FEB-3EF6-400B-B2B2-6CD10953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299" y="4068478"/>
            <a:ext cx="73914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SQL supports several aggregation operations:</a:t>
            </a:r>
            <a:endParaRPr lang="en-US" alt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     sum, count, min, max, avg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953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BEC9B68-0893-4EB9-8F68-ED130016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041525"/>
            <a:ext cx="69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COUNT   applies to duplicates, unless otherwise stated: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E449F528-138B-4B3D-8BD0-3F03BEF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038476"/>
            <a:ext cx="35369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Count(category) 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Product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 year &gt; 1995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E0A473A4-E396-42A6-A4CD-040DA03B4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1" y="3038476"/>
            <a:ext cx="49260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Count(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category)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year &gt; 1995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EC790A38-46CF-492B-A6BF-D5299957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Aggregation: Count</a:t>
            </a:r>
          </a:p>
        </p:txBody>
      </p:sp>
    </p:spTree>
    <p:extLst>
      <p:ext uri="{BB962C8B-B14F-4D97-AF65-F5344CB8AC3E}">
        <p14:creationId xmlns:p14="http://schemas.microsoft.com/office/powerpoint/2010/main" val="20106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36720EC-8CF6-43B6-93EE-5F532E660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Aggregations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4054B44-DB02-4680-A681-3BCAD94C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06600"/>
            <a:ext cx="2228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280580" name="Group 4">
            <a:extLst>
              <a:ext uri="{FF2B5EF4-FFF2-40B4-BE49-F238E27FC236}">
                <a16:creationId xmlns:a16="http://schemas.microsoft.com/office/drawing/2014/main" id="{F21EDAF2-E45B-449F-8BC1-6F09BE2C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26635"/>
              </p:ext>
            </p:extLst>
          </p:nvPr>
        </p:nvGraphicFramePr>
        <p:xfrm>
          <a:off x="2514599" y="2533651"/>
          <a:ext cx="6229352" cy="2286000"/>
        </p:xfrm>
        <a:graphic>
          <a:graphicData uri="http://schemas.openxmlformats.org/drawingml/2006/table">
            <a:tbl>
              <a:tblPr/>
              <a:tblGrid>
                <a:gridCol w="1557338">
                  <a:extLst>
                    <a:ext uri="{9D8B030D-6E8A-4147-A177-3AD203B41FA5}">
                      <a16:colId xmlns:a16="http://schemas.microsoft.com/office/drawing/2014/main" val="2118252897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9265524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592798106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006506747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367369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42177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76151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885621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72051"/>
                  </a:ext>
                </a:extLst>
              </a:tr>
            </a:tbl>
          </a:graphicData>
        </a:graphic>
      </p:graphicFrame>
      <p:sp>
        <p:nvSpPr>
          <p:cNvPr id="75812" name="Text Box 36">
            <a:extLst>
              <a:ext uri="{FF2B5EF4-FFF2-40B4-BE49-F238E27FC236}">
                <a16:creationId xmlns:a16="http://schemas.microsoft.com/office/drawing/2014/main" id="{B44B780A-0B01-4FA6-A296-018E86E0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599" y="5195313"/>
            <a:ext cx="41386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Sum(price * quantity)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Purchase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product = ‘bagel’</a:t>
            </a:r>
          </a:p>
        </p:txBody>
      </p:sp>
      <p:sp>
        <p:nvSpPr>
          <p:cNvPr id="75813" name="AutoShape 37">
            <a:extLst>
              <a:ext uri="{FF2B5EF4-FFF2-40B4-BE49-F238E27FC236}">
                <a16:creationId xmlns:a16="http://schemas.microsoft.com/office/drawing/2014/main" id="{1BCA2D7C-23A8-4BAE-987E-5DAFF5F5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599" y="557631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75814" name="Rectangle 38">
            <a:extLst>
              <a:ext uri="{FF2B5EF4-FFF2-40B4-BE49-F238E27FC236}">
                <a16:creationId xmlns:a16="http://schemas.microsoft.com/office/drawing/2014/main" id="{DB283D5F-B6C1-4CEC-8FA2-A893B81D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48" y="5576312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50  (= 20+30)</a:t>
            </a:r>
          </a:p>
        </p:txBody>
      </p:sp>
    </p:spTree>
    <p:extLst>
      <p:ext uri="{BB962C8B-B14F-4D97-AF65-F5344CB8AC3E}">
        <p14:creationId xmlns:p14="http://schemas.microsoft.com/office/powerpoint/2010/main" val="332754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7159A94-0E4B-4CDC-88EC-3CA44CC4A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Tables in SQL</a:t>
            </a:r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41A20313-DA61-4225-9541-DE153E53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517" y="2438399"/>
            <a:ext cx="1458686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12005" name="AutoShape 37">
            <a:extLst>
              <a:ext uri="{FF2B5EF4-FFF2-40B4-BE49-F238E27FC236}">
                <a16:creationId xmlns:a16="http://schemas.microsoft.com/office/drawing/2014/main" id="{80B11A7C-6F32-4616-A7A3-B5880F644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83" y="1685800"/>
            <a:ext cx="1947862" cy="707231"/>
          </a:xfrm>
          <a:prstGeom prst="downArrowCallout">
            <a:avLst>
              <a:gd name="adj1" fmla="val 73211"/>
              <a:gd name="adj2" fmla="val 60063"/>
              <a:gd name="adj3" fmla="val 25000"/>
              <a:gd name="adj4" fmla="val 6497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dirty="0"/>
              <a:t>Table Name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6A7592-E538-4D69-AF2C-EA41570F5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65368"/>
              </p:ext>
            </p:extLst>
          </p:nvPr>
        </p:nvGraphicFramePr>
        <p:xfrm>
          <a:off x="2234517" y="3073469"/>
          <a:ext cx="8518299" cy="223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9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PName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Price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Gizmo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$19.99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Gadgets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Powergizmo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$29.99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Gadgets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GizmoWorks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SingleTouch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$149.99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Photography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Canon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006" name="AutoShape 38">
            <a:extLst>
              <a:ext uri="{FF2B5EF4-FFF2-40B4-BE49-F238E27FC236}">
                <a16:creationId xmlns:a16="http://schemas.microsoft.com/office/drawing/2014/main" id="{D93A4C97-0C1E-41AD-BCF6-9DD09B6D1ED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60546" y="3818475"/>
            <a:ext cx="942975" cy="1581557"/>
          </a:xfrm>
          <a:prstGeom prst="leftArrowCallout">
            <a:avLst>
              <a:gd name="adj1" fmla="val 54584"/>
              <a:gd name="adj2" fmla="val 69376"/>
              <a:gd name="adj3" fmla="val 25000"/>
              <a:gd name="adj4" fmla="val 6497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/>
              <a:t>Rows</a:t>
            </a:r>
          </a:p>
        </p:txBody>
      </p:sp>
      <p:sp>
        <p:nvSpPr>
          <p:cNvPr id="212004" name="AutoShape 36">
            <a:extLst>
              <a:ext uri="{FF2B5EF4-FFF2-40B4-BE49-F238E27FC236}">
                <a16:creationId xmlns:a16="http://schemas.microsoft.com/office/drawing/2014/main" id="{929ECE34-3528-4058-8EBC-9F3250F8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400" y="2221645"/>
            <a:ext cx="3885399" cy="826830"/>
          </a:xfrm>
          <a:prstGeom prst="downArrowCallout">
            <a:avLst>
              <a:gd name="adj1" fmla="val 160352"/>
              <a:gd name="adj2" fmla="val 190167"/>
              <a:gd name="adj3" fmla="val 25000"/>
              <a:gd name="adj4" fmla="val 63043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/>
              <a:t>Attribute Names</a:t>
            </a:r>
          </a:p>
        </p:txBody>
      </p:sp>
    </p:spTree>
    <p:extLst>
      <p:ext uri="{BB962C8B-B14F-4D97-AF65-F5344CB8AC3E}">
        <p14:creationId xmlns:p14="http://schemas.microsoft.com/office/powerpoint/2010/main" val="372456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5" grpId="0" animBg="1" autoUpdateAnimBg="0"/>
      <p:bldP spid="212006" grpId="0" animBg="1" autoUpdateAnimBg="0"/>
      <p:bldP spid="21200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048000" y="2449286"/>
          <a:ext cx="6096000" cy="3857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6214" y="1442953"/>
            <a:ext cx="993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SQL commands are classified into 3 groups: </a:t>
            </a:r>
          </a:p>
          <a:p>
            <a:pPr algn="ctr"/>
            <a:r>
              <a:rPr lang="en-US" dirty="0"/>
              <a:t>Data definition Language, Data Manipulation Language and Data Control Language</a:t>
            </a:r>
          </a:p>
          <a:p>
            <a:pPr algn="ctr"/>
            <a:endParaRPr lang="en-US" sz="18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50FCEF1-AB77-4CC0-B6F6-7D7233CAB330}"/>
              </a:ext>
            </a:extLst>
          </p:cNvPr>
          <p:cNvSpPr/>
          <p:nvPr/>
        </p:nvSpPr>
        <p:spPr>
          <a:xfrm>
            <a:off x="5029199" y="2324100"/>
            <a:ext cx="2133601" cy="4118882"/>
          </a:xfrm>
          <a:prstGeom prst="frame">
            <a:avLst>
              <a:gd name="adj1" fmla="val 30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569B01-5CAD-4305-9496-21B869EC0E5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Operators and expressions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97" y="1438275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Query Syntax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B561B6-C504-4DED-A444-3487B79D2A2B}"/>
              </a:ext>
            </a:extLst>
          </p:cNvPr>
          <p:cNvSpPr/>
          <p:nvPr/>
        </p:nvSpPr>
        <p:spPr>
          <a:xfrm>
            <a:off x="6096000" y="1308900"/>
            <a:ext cx="5077445" cy="210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i="1" dirty="0">
                <a:solidFill>
                  <a:srgbClr val="C00000"/>
                </a:solidFill>
                <a:cs typeface="Calibri" pitchFamily="34" charset="0"/>
              </a:rPr>
              <a:t>SELECT</a:t>
            </a:r>
            <a:r>
              <a:rPr lang="en-US" sz="2800" i="1" dirty="0">
                <a:cs typeface="Calibri" pitchFamily="34" charset="0"/>
              </a:rPr>
              <a:t> col1, col2, col3,….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i="1" dirty="0">
                <a:solidFill>
                  <a:srgbClr val="C00000"/>
                </a:solidFill>
                <a:cs typeface="Calibri" pitchFamily="34" charset="0"/>
              </a:rPr>
              <a:t>FROM </a:t>
            </a:r>
            <a:r>
              <a:rPr lang="en-US" sz="2800" i="1" dirty="0" err="1">
                <a:cs typeface="Calibri" pitchFamily="34" charset="0"/>
              </a:rPr>
              <a:t>table_name</a:t>
            </a:r>
            <a:endParaRPr lang="en-US" sz="2800" i="1" dirty="0">
              <a:cs typeface="Calibri" pitchFamily="34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i="1" dirty="0">
                <a:solidFill>
                  <a:srgbClr val="C00000"/>
                </a:solidFill>
                <a:cs typeface="Calibri" pitchFamily="34" charset="0"/>
              </a:rPr>
              <a:t>WHERE </a:t>
            </a:r>
            <a:r>
              <a:rPr lang="en-US" sz="2800" i="1" dirty="0">
                <a:cs typeface="Calibri" pitchFamily="34" charset="0"/>
              </a:rPr>
              <a:t>condition;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B8C53C-DEBC-486E-83A5-DCC9F53B70C4}"/>
              </a:ext>
            </a:extLst>
          </p:cNvPr>
          <p:cNvSpPr/>
          <p:nvPr/>
        </p:nvSpPr>
        <p:spPr>
          <a:xfrm>
            <a:off x="1563544" y="3784075"/>
            <a:ext cx="6832212" cy="72570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8" name="Rectangle 47" descr="Web Design">
            <a:extLst>
              <a:ext uri="{FF2B5EF4-FFF2-40B4-BE49-F238E27FC236}">
                <a16:creationId xmlns:a16="http://schemas.microsoft.com/office/drawing/2014/main" id="{F2E553EC-2B7E-4DE2-81C8-8FC60E0C7631}"/>
              </a:ext>
            </a:extLst>
          </p:cNvPr>
          <p:cNvSpPr/>
          <p:nvPr/>
        </p:nvSpPr>
        <p:spPr>
          <a:xfrm>
            <a:off x="1783070" y="3947359"/>
            <a:ext cx="399138" cy="39913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802AEB3-9AE1-447B-85DE-C314CAAE075E}"/>
              </a:ext>
            </a:extLst>
          </p:cNvPr>
          <p:cNvSpPr/>
          <p:nvPr/>
        </p:nvSpPr>
        <p:spPr>
          <a:xfrm>
            <a:off x="2401735" y="3784075"/>
            <a:ext cx="5994020" cy="725706"/>
          </a:xfrm>
          <a:custGeom>
            <a:avLst/>
            <a:gdLst>
              <a:gd name="connsiteX0" fmla="*/ 0 w 5994020"/>
              <a:gd name="connsiteY0" fmla="*/ 0 h 725706"/>
              <a:gd name="connsiteX1" fmla="*/ 5994020 w 5994020"/>
              <a:gd name="connsiteY1" fmla="*/ 0 h 725706"/>
              <a:gd name="connsiteX2" fmla="*/ 5994020 w 5994020"/>
              <a:gd name="connsiteY2" fmla="*/ 725706 h 725706"/>
              <a:gd name="connsiteX3" fmla="*/ 0 w 5994020"/>
              <a:gd name="connsiteY3" fmla="*/ 725706 h 725706"/>
              <a:gd name="connsiteX4" fmla="*/ 0 w 5994020"/>
              <a:gd name="connsiteY4" fmla="*/ 0 h 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725706">
                <a:moveTo>
                  <a:pt x="0" y="0"/>
                </a:moveTo>
                <a:lnTo>
                  <a:pt x="5994020" y="0"/>
                </a:lnTo>
                <a:lnTo>
                  <a:pt x="5994020" y="725706"/>
                </a:lnTo>
                <a:lnTo>
                  <a:pt x="0" y="7257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04" tIns="76804" rIns="76804" bIns="76804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SQL commands are case in-sensitive. Ex: SELECT and select are the same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5F1EF8C-1E03-4A53-B273-4D21DD76AE9B}"/>
              </a:ext>
            </a:extLst>
          </p:cNvPr>
          <p:cNvSpPr/>
          <p:nvPr/>
        </p:nvSpPr>
        <p:spPr>
          <a:xfrm>
            <a:off x="2975784" y="4691208"/>
            <a:ext cx="6832212" cy="72570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" name="Rectangle 50" descr="Database">
            <a:extLst>
              <a:ext uri="{FF2B5EF4-FFF2-40B4-BE49-F238E27FC236}">
                <a16:creationId xmlns:a16="http://schemas.microsoft.com/office/drawing/2014/main" id="{89E46C95-2A39-451A-BADF-BFB264175769}"/>
              </a:ext>
            </a:extLst>
          </p:cNvPr>
          <p:cNvSpPr/>
          <p:nvPr/>
        </p:nvSpPr>
        <p:spPr>
          <a:xfrm>
            <a:off x="3195310" y="4854492"/>
            <a:ext cx="399138" cy="39913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F8DB7F2-3394-44B0-81D7-0D85A4C0D1FA}"/>
              </a:ext>
            </a:extLst>
          </p:cNvPr>
          <p:cNvSpPr/>
          <p:nvPr/>
        </p:nvSpPr>
        <p:spPr>
          <a:xfrm>
            <a:off x="3813975" y="4691208"/>
            <a:ext cx="5994020" cy="725706"/>
          </a:xfrm>
          <a:custGeom>
            <a:avLst/>
            <a:gdLst>
              <a:gd name="connsiteX0" fmla="*/ 0 w 5994020"/>
              <a:gd name="connsiteY0" fmla="*/ 0 h 725706"/>
              <a:gd name="connsiteX1" fmla="*/ 5994020 w 5994020"/>
              <a:gd name="connsiteY1" fmla="*/ 0 h 725706"/>
              <a:gd name="connsiteX2" fmla="*/ 5994020 w 5994020"/>
              <a:gd name="connsiteY2" fmla="*/ 725706 h 725706"/>
              <a:gd name="connsiteX3" fmla="*/ 0 w 5994020"/>
              <a:gd name="connsiteY3" fmla="*/ 725706 h 725706"/>
              <a:gd name="connsiteX4" fmla="*/ 0 w 5994020"/>
              <a:gd name="connsiteY4" fmla="*/ 0 h 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725706">
                <a:moveTo>
                  <a:pt x="0" y="0"/>
                </a:moveTo>
                <a:lnTo>
                  <a:pt x="5994020" y="0"/>
                </a:lnTo>
                <a:lnTo>
                  <a:pt x="5994020" y="725706"/>
                </a:lnTo>
                <a:lnTo>
                  <a:pt x="0" y="7257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04" tIns="76804" rIns="76804" bIns="76804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Every SQL command should end with a semi-colon (;)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F493A94-A3D0-4EBB-BBDA-5F88EA1FA647}"/>
              </a:ext>
            </a:extLst>
          </p:cNvPr>
          <p:cNvSpPr/>
          <p:nvPr/>
        </p:nvSpPr>
        <p:spPr>
          <a:xfrm>
            <a:off x="4113704" y="5598341"/>
            <a:ext cx="6832212" cy="72570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4" name="Rectangle 53" descr="Flowchart">
            <a:extLst>
              <a:ext uri="{FF2B5EF4-FFF2-40B4-BE49-F238E27FC236}">
                <a16:creationId xmlns:a16="http://schemas.microsoft.com/office/drawing/2014/main" id="{45F62131-5F15-4821-995F-D9B47AABC251}"/>
              </a:ext>
            </a:extLst>
          </p:cNvPr>
          <p:cNvSpPr/>
          <p:nvPr/>
        </p:nvSpPr>
        <p:spPr>
          <a:xfrm>
            <a:off x="4333230" y="5761625"/>
            <a:ext cx="399138" cy="39913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F26D5-6E41-46ED-92B3-383E683452F7}"/>
              </a:ext>
            </a:extLst>
          </p:cNvPr>
          <p:cNvSpPr/>
          <p:nvPr/>
        </p:nvSpPr>
        <p:spPr>
          <a:xfrm>
            <a:off x="4951895" y="5598341"/>
            <a:ext cx="5994020" cy="725706"/>
          </a:xfrm>
          <a:custGeom>
            <a:avLst/>
            <a:gdLst>
              <a:gd name="connsiteX0" fmla="*/ 0 w 5994020"/>
              <a:gd name="connsiteY0" fmla="*/ 0 h 725706"/>
              <a:gd name="connsiteX1" fmla="*/ 5994020 w 5994020"/>
              <a:gd name="connsiteY1" fmla="*/ 0 h 725706"/>
              <a:gd name="connsiteX2" fmla="*/ 5994020 w 5994020"/>
              <a:gd name="connsiteY2" fmla="*/ 725706 h 725706"/>
              <a:gd name="connsiteX3" fmla="*/ 0 w 5994020"/>
              <a:gd name="connsiteY3" fmla="*/ 725706 h 725706"/>
              <a:gd name="connsiteX4" fmla="*/ 0 w 5994020"/>
              <a:gd name="connsiteY4" fmla="*/ 0 h 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725706">
                <a:moveTo>
                  <a:pt x="0" y="0"/>
                </a:moveTo>
                <a:lnTo>
                  <a:pt x="5994020" y="0"/>
                </a:lnTo>
                <a:lnTo>
                  <a:pt x="5994020" y="725706"/>
                </a:lnTo>
                <a:lnTo>
                  <a:pt x="0" y="7257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04" tIns="76804" rIns="76804" bIns="76804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Command used to fetch data from table is called as query. A basic SQL query consists of SELECT, FROM and WHERE clause:</a:t>
            </a:r>
          </a:p>
        </p:txBody>
      </p:sp>
    </p:spTree>
    <p:extLst>
      <p:ext uri="{BB962C8B-B14F-4D97-AF65-F5344CB8AC3E}">
        <p14:creationId xmlns:p14="http://schemas.microsoft.com/office/powerpoint/2010/main" val="37338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058164-9CA7-4E1C-90B2-BF81F4E42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437829"/>
            <a:ext cx="10018713" cy="1072091"/>
          </a:xfrm>
        </p:spPr>
        <p:txBody>
          <a:bodyPr/>
          <a:lstStyle/>
          <a:p>
            <a:pPr eaLnBrk="1" hangingPunct="1"/>
            <a:r>
              <a:rPr lang="en-US" altLang="en-US" dirty="0"/>
              <a:t>Simple SQL Query</a:t>
            </a:r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1D0B6211-F18E-455F-A714-BA3577B0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1" y="3961021"/>
            <a:ext cx="3929063" cy="1196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*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 category=‘Gadgets’</a:t>
            </a:r>
          </a:p>
        </p:txBody>
      </p:sp>
      <p:sp>
        <p:nvSpPr>
          <p:cNvPr id="222244" name="Text Box 36">
            <a:extLst>
              <a:ext uri="{FF2B5EF4-FFF2-40B4-BE49-F238E27FC236}">
                <a16:creationId xmlns:a16="http://schemas.microsoft.com/office/drawing/2014/main" id="{C2556D50-9850-4B82-86E8-25066E10D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6" y="1527176"/>
            <a:ext cx="908050" cy="3386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2245" name="AutoShape 37">
            <a:extLst>
              <a:ext uri="{FF2B5EF4-FFF2-40B4-BE49-F238E27FC236}">
                <a16:creationId xmlns:a16="http://schemas.microsoft.com/office/drawing/2014/main" id="{DEB7FDAB-61B9-427E-BC86-65F8DB25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4067174"/>
            <a:ext cx="1352550" cy="79057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09A5FA-91B9-4DFB-B8F3-11438C3F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41022"/>
              </p:ext>
            </p:extLst>
          </p:nvPr>
        </p:nvGraphicFramePr>
        <p:xfrm>
          <a:off x="2301875" y="18700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88">
                  <a:extLst>
                    <a:ext uri="{9D8B030D-6E8A-4147-A177-3AD203B41FA5}">
                      <a16:colId xmlns:a16="http://schemas.microsoft.com/office/drawing/2014/main" val="4126171754"/>
                    </a:ext>
                  </a:extLst>
                </a:gridCol>
                <a:gridCol w="2126712">
                  <a:extLst>
                    <a:ext uri="{9D8B030D-6E8A-4147-A177-3AD203B41FA5}">
                      <a16:colId xmlns:a16="http://schemas.microsoft.com/office/drawing/2014/main" val="2050161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1524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33057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1306347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2464674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4978170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1397110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25228510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5B5565-8793-4A52-A071-C8C660AEB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19409"/>
              </p:ext>
            </p:extLst>
          </p:nvPr>
        </p:nvGraphicFramePr>
        <p:xfrm>
          <a:off x="2301875" y="52949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21131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0533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9086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42005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T="45749" marB="45749" anchor="ctr" horzOverflow="overflow"/>
                </a:tc>
                <a:extLst>
                  <a:ext uri="{0D108BD9-81ED-4DB2-BD59-A6C34878D82A}">
                    <a16:rowId xmlns:a16="http://schemas.microsoft.com/office/drawing/2014/main" val="117769047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49" marB="45749" anchor="ctr" horzOverflow="overflow"/>
                </a:tc>
                <a:extLst>
                  <a:ext uri="{0D108BD9-81ED-4DB2-BD59-A6C34878D82A}">
                    <a16:rowId xmlns:a16="http://schemas.microsoft.com/office/drawing/2014/main" val="318558801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49" marB="45749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49" marB="45749" anchor="ctr" horzOverflow="overflow"/>
                </a:tc>
                <a:extLst>
                  <a:ext uri="{0D108BD9-81ED-4DB2-BD59-A6C34878D82A}">
                    <a16:rowId xmlns:a16="http://schemas.microsoft.com/office/drawing/2014/main" val="422478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FCDEF0E-77DF-4198-A4BD-5AAF1DE7B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Details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8184793-B067-4294-8502-3F13650A6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09" y="2409824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Case Sensitive: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Same: SELECT  </a:t>
            </a:r>
            <a:r>
              <a:rPr lang="en-US" altLang="en-US" dirty="0" err="1"/>
              <a:t>Select</a:t>
            </a:r>
            <a:r>
              <a:rPr lang="en-US" altLang="en-US" dirty="0"/>
              <a:t>  </a:t>
            </a:r>
            <a:r>
              <a:rPr lang="en-US" altLang="en-US" dirty="0" err="1"/>
              <a:t>select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Same: Product   </a:t>
            </a:r>
            <a:r>
              <a:rPr lang="en-US" altLang="en-US" dirty="0" err="1"/>
              <a:t>product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Different: ‘Gadget’  ‘gadget’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Constants: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‘</a:t>
            </a:r>
            <a:r>
              <a:rPr lang="en-US" altLang="en-US" dirty="0" err="1"/>
              <a:t>abc</a:t>
            </a:r>
            <a:r>
              <a:rPr lang="en-US" altLang="en-US" dirty="0"/>
              <a:t>’  -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“</a:t>
            </a:r>
            <a:r>
              <a:rPr lang="en-US" altLang="en-US" dirty="0" err="1"/>
              <a:t>abc</a:t>
            </a:r>
            <a:r>
              <a:rPr lang="en-US" altLang="en-US" dirty="0"/>
              <a:t>” - no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14E4D221-0E1E-45A8-A2F5-BDD2D1D99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665" y="2666999"/>
            <a:ext cx="3929063" cy="1196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*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r>
              <a:rPr lang="en-US" altLang="en-US" sz="2400" dirty="0"/>
              <a:t>   category=‘gadgets’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BBBB40-0AD0-4202-96F6-5A6CD2CC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7674"/>
              </p:ext>
            </p:extLst>
          </p:nvPr>
        </p:nvGraphicFramePr>
        <p:xfrm>
          <a:off x="4991888" y="4327527"/>
          <a:ext cx="5954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91">
                  <a:extLst>
                    <a:ext uri="{9D8B030D-6E8A-4147-A177-3AD203B41FA5}">
                      <a16:colId xmlns:a16="http://schemas.microsoft.com/office/drawing/2014/main" val="4126171754"/>
                    </a:ext>
                  </a:extLst>
                </a:gridCol>
                <a:gridCol w="1558067">
                  <a:extLst>
                    <a:ext uri="{9D8B030D-6E8A-4147-A177-3AD203B41FA5}">
                      <a16:colId xmlns:a16="http://schemas.microsoft.com/office/drawing/2014/main" val="2050161302"/>
                    </a:ext>
                  </a:extLst>
                </a:gridCol>
                <a:gridCol w="1488679">
                  <a:extLst>
                    <a:ext uri="{9D8B030D-6E8A-4147-A177-3AD203B41FA5}">
                      <a16:colId xmlns:a16="http://schemas.microsoft.com/office/drawing/2014/main" val="3871524833"/>
                    </a:ext>
                  </a:extLst>
                </a:gridCol>
                <a:gridCol w="1488679">
                  <a:extLst>
                    <a:ext uri="{9D8B030D-6E8A-4147-A177-3AD203B41FA5}">
                      <a16:colId xmlns:a16="http://schemas.microsoft.com/office/drawing/2014/main" val="17033057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1306347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2464674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4978170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1397110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25228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5F81FF-9F37-4350-8275-79EA2A4B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Eliminating Duplicates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FFD26BC-76CA-45A5-84C1-35F8DF76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09850"/>
            <a:ext cx="4054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FF5050"/>
                </a:solidFill>
              </a:rPr>
              <a:t>DISTINCT</a:t>
            </a:r>
            <a:r>
              <a:rPr lang="en-US" altLang="en-US" sz="2400"/>
              <a:t> category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587318EE-FD41-4DD5-830B-EC7D44EA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6" y="4168775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VS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6E23C33-2BD4-4E23-BC6A-3D579D9C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5353050"/>
            <a:ext cx="25892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category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</p:txBody>
      </p:sp>
      <p:sp>
        <p:nvSpPr>
          <p:cNvPr id="28704" name="AutoShape 32">
            <a:extLst>
              <a:ext uri="{FF2B5EF4-FFF2-40B4-BE49-F238E27FC236}">
                <a16:creationId xmlns:a16="http://schemas.microsoft.com/office/drawing/2014/main" id="{57D2A494-8EED-429D-981A-C40986D4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2622799"/>
            <a:ext cx="976313" cy="917079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A68C59-FC27-45AE-A0F8-2FA88EC49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8406"/>
              </p:ext>
            </p:extLst>
          </p:nvPr>
        </p:nvGraphicFramePr>
        <p:xfrm>
          <a:off x="8328025" y="4710641"/>
          <a:ext cx="17208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1">
                  <a:extLst>
                    <a:ext uri="{9D8B030D-6E8A-4147-A177-3AD203B41FA5}">
                      <a16:colId xmlns:a16="http://schemas.microsoft.com/office/drawing/2014/main" val="823154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2003067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4538609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122422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4861200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03931205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38DA9145-3704-4266-9878-1C93B62A2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21036"/>
              </p:ext>
            </p:extLst>
          </p:nvPr>
        </p:nvGraphicFramePr>
        <p:xfrm>
          <a:off x="8328024" y="2339658"/>
          <a:ext cx="17208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1">
                  <a:extLst>
                    <a:ext uri="{9D8B030D-6E8A-4147-A177-3AD203B41FA5}">
                      <a16:colId xmlns:a16="http://schemas.microsoft.com/office/drawing/2014/main" val="823154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2003067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122422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4861200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03931205"/>
                  </a:ext>
                </a:extLst>
              </a:tr>
            </a:tbl>
          </a:graphicData>
        </a:graphic>
      </p:graphicFrame>
      <p:sp>
        <p:nvSpPr>
          <p:cNvPr id="13" name="AutoShape 32">
            <a:extLst>
              <a:ext uri="{FF2B5EF4-FFF2-40B4-BE49-F238E27FC236}">
                <a16:creationId xmlns:a16="http://schemas.microsoft.com/office/drawing/2014/main" id="{E86199A1-2C9D-4A4B-A506-17A24EAC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99" y="5313613"/>
            <a:ext cx="976313" cy="917079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83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88918AB-7587-49D8-9A90-D27C4CD1C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Ordering the Results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B95FC55-8615-413B-A925-4C30F555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2247900"/>
            <a:ext cx="57419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pname, price, manufacturer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category=‘gizmo’ AND price &gt; 50</a:t>
            </a:r>
          </a:p>
          <a:p>
            <a:r>
              <a:rPr lang="en-US" altLang="en-US" sz="2400">
                <a:solidFill>
                  <a:srgbClr val="FF5050"/>
                </a:solidFill>
              </a:rPr>
              <a:t>ORDER BY</a:t>
            </a:r>
            <a:r>
              <a:rPr lang="en-US" altLang="en-US" sz="2400"/>
              <a:t>  price, pname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E11099A-E5ED-4B7E-880A-6403BB4A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289425"/>
            <a:ext cx="8394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Ties are broken by the second attribute on the ORDER BY list, etc.</a:t>
            </a:r>
          </a:p>
          <a:p>
            <a:endParaRPr lang="en-US" altLang="en-US" sz="2400"/>
          </a:p>
          <a:p>
            <a:r>
              <a:rPr lang="en-US" altLang="en-US" sz="2400"/>
              <a:t>Ordering is ascending, unless you specify the DESC keyword.</a:t>
            </a:r>
          </a:p>
        </p:txBody>
      </p:sp>
    </p:spTree>
    <p:extLst>
      <p:ext uri="{BB962C8B-B14F-4D97-AF65-F5344CB8AC3E}">
        <p14:creationId xmlns:p14="http://schemas.microsoft.com/office/powerpoint/2010/main" val="374710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1126</Words>
  <Application>Microsoft Office PowerPoint</Application>
  <PresentationFormat>Widescreen</PresentationFormat>
  <Paragraphs>587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Parallax</vt:lpstr>
      <vt:lpstr>Basic SQL Queries</vt:lpstr>
      <vt:lpstr>What is SQL…</vt:lpstr>
      <vt:lpstr>Tables in SQL</vt:lpstr>
      <vt:lpstr>PowerPoint Presentation</vt:lpstr>
      <vt:lpstr>Query Syntax</vt:lpstr>
      <vt:lpstr>Simple SQL Query</vt:lpstr>
      <vt:lpstr>Details</vt:lpstr>
      <vt:lpstr>Eliminating Duplicates</vt:lpstr>
      <vt:lpstr>Ordering the Results</vt:lpstr>
      <vt:lpstr>PowerPoint Presentation</vt:lpstr>
      <vt:lpstr>Joining Tables</vt:lpstr>
      <vt:lpstr>Joining Tables</vt:lpstr>
      <vt:lpstr>A Subtlety about (Where) Joins</vt:lpstr>
      <vt:lpstr>Distinct Joins</vt:lpstr>
      <vt:lpstr>Subqueries Returning Relations</vt:lpstr>
      <vt:lpstr>True Joins</vt:lpstr>
      <vt:lpstr>Inner Join</vt:lpstr>
      <vt:lpstr>Left Join</vt:lpstr>
      <vt:lpstr>Right Join</vt:lpstr>
      <vt:lpstr>Full Outer Join</vt:lpstr>
      <vt:lpstr>Aggregation</vt:lpstr>
      <vt:lpstr>Aggregation: Count</vt:lpstr>
      <vt:lpstr>Simple Aggregations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Queries</dc:title>
  <dc:creator>Zoe Marie Hines</dc:creator>
  <cp:lastModifiedBy>Zoe Marie Hines</cp:lastModifiedBy>
  <cp:revision>10</cp:revision>
  <dcterms:created xsi:type="dcterms:W3CDTF">2020-06-27T02:55:48Z</dcterms:created>
  <dcterms:modified xsi:type="dcterms:W3CDTF">2020-07-02T02:58:16Z</dcterms:modified>
</cp:coreProperties>
</file>