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18"/>
  </p:notesMasterIdLst>
  <p:sldIdLst>
    <p:sldId id="335" r:id="rId2"/>
    <p:sldId id="261" r:id="rId3"/>
    <p:sldId id="338" r:id="rId4"/>
    <p:sldId id="337" r:id="rId5"/>
    <p:sldId id="257" r:id="rId6"/>
    <p:sldId id="336" r:id="rId7"/>
    <p:sldId id="322" r:id="rId8"/>
    <p:sldId id="320" r:id="rId9"/>
    <p:sldId id="339" r:id="rId10"/>
    <p:sldId id="306" r:id="rId11"/>
    <p:sldId id="316" r:id="rId12"/>
    <p:sldId id="330" r:id="rId13"/>
    <p:sldId id="312" r:id="rId14"/>
    <p:sldId id="274" r:id="rId15"/>
    <p:sldId id="285" r:id="rId16"/>
    <p:sldId id="31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7F94"/>
    <a:srgbClr val="FFAB4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96F710-5AC5-44B8-9F2F-4A886260E7A5}" v="179" dt="2023-10-11T17:20:27.553"/>
    <p1510:client id="{507F96FB-2271-4C51-825E-E71C770CD6D9}" v="1" dt="2023-10-12T13:36:27.243"/>
  </p1510:revLst>
</p1510:revInfo>
</file>

<file path=ppt/tableStyles.xml><?xml version="1.0" encoding="utf-8"?>
<a:tblStyleLst xmlns:a="http://schemas.openxmlformats.org/drawingml/2006/main" def="{3311A02B-DED5-4CFF-95C4-149BEA41DABB}">
  <a:tblStyle styleId="{3311A02B-DED5-4CFF-95C4-149BEA41DA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p:cViewPr varScale="1">
        <p:scale>
          <a:sx n="109" d="100"/>
          <a:sy n="109" d="100"/>
        </p:scale>
        <p:origin x="8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waf Hr" userId="b81f7327da8a3ca9" providerId="LiveId" clId="{2096F710-5AC5-44B8-9F2F-4A886260E7A5}"/>
    <pc:docChg chg="undo redo custSel addSld delSld modSld sldOrd">
      <pc:chgData name="Nawaf Hr" userId="b81f7327da8a3ca9" providerId="LiveId" clId="{2096F710-5AC5-44B8-9F2F-4A886260E7A5}" dt="2023-10-11T17:20:28.209" v="2789"/>
      <pc:docMkLst>
        <pc:docMk/>
      </pc:docMkLst>
      <pc:sldChg chg="del ord">
        <pc:chgData name="Nawaf Hr" userId="b81f7327da8a3ca9" providerId="LiveId" clId="{2096F710-5AC5-44B8-9F2F-4A886260E7A5}" dt="2023-10-11T14:33:29.682" v="858" actId="47"/>
        <pc:sldMkLst>
          <pc:docMk/>
          <pc:sldMk cId="0" sldId="256"/>
        </pc:sldMkLst>
      </pc:sldChg>
      <pc:sldChg chg="addSp delSp modSp mod">
        <pc:chgData name="Nawaf Hr" userId="b81f7327da8a3ca9" providerId="LiveId" clId="{2096F710-5AC5-44B8-9F2F-4A886260E7A5}" dt="2023-10-11T11:15:56.639" v="302" actId="1076"/>
        <pc:sldMkLst>
          <pc:docMk/>
          <pc:sldMk cId="0" sldId="257"/>
        </pc:sldMkLst>
        <pc:spChg chg="mod">
          <ac:chgData name="Nawaf Hr" userId="b81f7327da8a3ca9" providerId="LiveId" clId="{2096F710-5AC5-44B8-9F2F-4A886260E7A5}" dt="2023-10-11T10:53:37.973" v="108" actId="1076"/>
          <ac:spMkLst>
            <pc:docMk/>
            <pc:sldMk cId="0" sldId="257"/>
            <ac:spMk id="170" creationId="{00000000-0000-0000-0000-000000000000}"/>
          </ac:spMkLst>
        </pc:spChg>
        <pc:spChg chg="mod">
          <ac:chgData name="Nawaf Hr" userId="b81f7327da8a3ca9" providerId="LiveId" clId="{2096F710-5AC5-44B8-9F2F-4A886260E7A5}" dt="2023-10-11T11:15:09.547" v="291" actId="1076"/>
          <ac:spMkLst>
            <pc:docMk/>
            <pc:sldMk cId="0" sldId="257"/>
            <ac:spMk id="171" creationId="{00000000-0000-0000-0000-000000000000}"/>
          </ac:spMkLst>
        </pc:spChg>
        <pc:picChg chg="del">
          <ac:chgData name="Nawaf Hr" userId="b81f7327da8a3ca9" providerId="LiveId" clId="{2096F710-5AC5-44B8-9F2F-4A886260E7A5}" dt="2023-10-11T10:53:09.357" v="90" actId="478"/>
          <ac:picMkLst>
            <pc:docMk/>
            <pc:sldMk cId="0" sldId="257"/>
            <ac:picMk id="3" creationId="{ADF7CE27-5CE2-273E-199F-E8FCFC86C970}"/>
          </ac:picMkLst>
        </pc:picChg>
        <pc:picChg chg="add del mod">
          <ac:chgData name="Nawaf Hr" userId="b81f7327da8a3ca9" providerId="LiveId" clId="{2096F710-5AC5-44B8-9F2F-4A886260E7A5}" dt="2023-10-11T10:57:47.420" v="113" actId="21"/>
          <ac:picMkLst>
            <pc:docMk/>
            <pc:sldMk cId="0" sldId="257"/>
            <ac:picMk id="6" creationId="{70D4522E-1117-935D-4846-CAF658F148B3}"/>
          </ac:picMkLst>
        </pc:picChg>
        <pc:picChg chg="add mod">
          <ac:chgData name="Nawaf Hr" userId="b81f7327da8a3ca9" providerId="LiveId" clId="{2096F710-5AC5-44B8-9F2F-4A886260E7A5}" dt="2023-10-11T11:15:56.639" v="302" actId="1076"/>
          <ac:picMkLst>
            <pc:docMk/>
            <pc:sldMk cId="0" sldId="257"/>
            <ac:picMk id="8" creationId="{5956AA09-5036-3868-08F6-C0B803A5C653}"/>
          </ac:picMkLst>
        </pc:picChg>
      </pc:sldChg>
      <pc:sldChg chg="modSp mod">
        <pc:chgData name="Nawaf Hr" userId="b81f7327da8a3ca9" providerId="LiveId" clId="{2096F710-5AC5-44B8-9F2F-4A886260E7A5}" dt="2023-10-11T14:18:56.064" v="770" actId="1076"/>
        <pc:sldMkLst>
          <pc:docMk/>
          <pc:sldMk cId="0" sldId="261"/>
        </pc:sldMkLst>
        <pc:spChg chg="mod">
          <ac:chgData name="Nawaf Hr" userId="b81f7327da8a3ca9" providerId="LiveId" clId="{2096F710-5AC5-44B8-9F2F-4A886260E7A5}" dt="2023-10-11T14:18:56.064" v="770" actId="1076"/>
          <ac:spMkLst>
            <pc:docMk/>
            <pc:sldMk cId="0" sldId="261"/>
            <ac:spMk id="206" creationId="{00000000-0000-0000-0000-000000000000}"/>
          </ac:spMkLst>
        </pc:spChg>
        <pc:spChg chg="mod">
          <ac:chgData name="Nawaf Hr" userId="b81f7327da8a3ca9" providerId="LiveId" clId="{2096F710-5AC5-44B8-9F2F-4A886260E7A5}" dt="2023-10-11T14:18:49.455" v="768" actId="1076"/>
          <ac:spMkLst>
            <pc:docMk/>
            <pc:sldMk cId="0" sldId="261"/>
            <ac:spMk id="207" creationId="{00000000-0000-0000-0000-000000000000}"/>
          </ac:spMkLst>
        </pc:spChg>
        <pc:cxnChg chg="mod">
          <ac:chgData name="Nawaf Hr" userId="b81f7327da8a3ca9" providerId="LiveId" clId="{2096F710-5AC5-44B8-9F2F-4A886260E7A5}" dt="2023-10-11T14:18:52.802" v="769" actId="1076"/>
          <ac:cxnSpMkLst>
            <pc:docMk/>
            <pc:sldMk cId="0" sldId="261"/>
            <ac:cxnSpMk id="209" creationId="{00000000-0000-0000-0000-000000000000}"/>
          </ac:cxnSpMkLst>
        </pc:cxnChg>
      </pc:sldChg>
      <pc:sldChg chg="del">
        <pc:chgData name="Nawaf Hr" userId="b81f7327da8a3ca9" providerId="LiveId" clId="{2096F710-5AC5-44B8-9F2F-4A886260E7A5}" dt="2023-10-11T10:42:37.994" v="5" actId="47"/>
        <pc:sldMkLst>
          <pc:docMk/>
          <pc:sldMk cId="0" sldId="262"/>
        </pc:sldMkLst>
      </pc:sldChg>
      <pc:sldChg chg="del">
        <pc:chgData name="Nawaf Hr" userId="b81f7327da8a3ca9" providerId="LiveId" clId="{2096F710-5AC5-44B8-9F2F-4A886260E7A5}" dt="2023-10-11T16:44:56.257" v="2735" actId="47"/>
        <pc:sldMkLst>
          <pc:docMk/>
          <pc:sldMk cId="0" sldId="264"/>
        </pc:sldMkLst>
      </pc:sldChg>
      <pc:sldChg chg="del">
        <pc:chgData name="Nawaf Hr" userId="b81f7327da8a3ca9" providerId="LiveId" clId="{2096F710-5AC5-44B8-9F2F-4A886260E7A5}" dt="2023-10-11T16:45:00.655" v="2741" actId="47"/>
        <pc:sldMkLst>
          <pc:docMk/>
          <pc:sldMk cId="0" sldId="267"/>
        </pc:sldMkLst>
      </pc:sldChg>
      <pc:sldChg chg="ord">
        <pc:chgData name="Nawaf Hr" userId="b81f7327da8a3ca9" providerId="LiveId" clId="{2096F710-5AC5-44B8-9F2F-4A886260E7A5}" dt="2023-10-11T16:44:50.671" v="2733"/>
        <pc:sldMkLst>
          <pc:docMk/>
          <pc:sldMk cId="0" sldId="274"/>
        </pc:sldMkLst>
      </pc:sldChg>
      <pc:sldChg chg="ord">
        <pc:chgData name="Nawaf Hr" userId="b81f7327da8a3ca9" providerId="LiveId" clId="{2096F710-5AC5-44B8-9F2F-4A886260E7A5}" dt="2023-10-11T16:45:24.799" v="2757"/>
        <pc:sldMkLst>
          <pc:docMk/>
          <pc:sldMk cId="0" sldId="285"/>
        </pc:sldMkLst>
      </pc:sldChg>
      <pc:sldChg chg="del">
        <pc:chgData name="Nawaf Hr" userId="b81f7327da8a3ca9" providerId="LiveId" clId="{2096F710-5AC5-44B8-9F2F-4A886260E7A5}" dt="2023-10-11T16:40:06.316" v="2708" actId="47"/>
        <pc:sldMkLst>
          <pc:docMk/>
          <pc:sldMk cId="869642652" sldId="305"/>
        </pc:sldMkLst>
      </pc:sldChg>
      <pc:sldChg chg="addSp delSp modSp mod ord">
        <pc:chgData name="Nawaf Hr" userId="b81f7327da8a3ca9" providerId="LiveId" clId="{2096F710-5AC5-44B8-9F2F-4A886260E7A5}" dt="2023-10-11T16:44:08.401" v="2731" actId="1076"/>
        <pc:sldMkLst>
          <pc:docMk/>
          <pc:sldMk cId="3996166726" sldId="306"/>
        </pc:sldMkLst>
        <pc:spChg chg="del mod">
          <ac:chgData name="Nawaf Hr" userId="b81f7327da8a3ca9" providerId="LiveId" clId="{2096F710-5AC5-44B8-9F2F-4A886260E7A5}" dt="2023-10-11T16:19:57.331" v="2144" actId="478"/>
          <ac:spMkLst>
            <pc:docMk/>
            <pc:sldMk cId="3996166726" sldId="306"/>
            <ac:spMk id="33" creationId="{3423A8A9-60A2-90E0-3129-181AE05ADDC4}"/>
          </ac:spMkLst>
        </pc:spChg>
        <pc:spChg chg="del">
          <ac:chgData name="Nawaf Hr" userId="b81f7327da8a3ca9" providerId="LiveId" clId="{2096F710-5AC5-44B8-9F2F-4A886260E7A5}" dt="2023-10-11T16:19:59.662" v="2145" actId="478"/>
          <ac:spMkLst>
            <pc:docMk/>
            <pc:sldMk cId="3996166726" sldId="306"/>
            <ac:spMk id="40" creationId="{7BD2DCF0-F6BC-2927-AE3C-BBBF91D6AC26}"/>
          </ac:spMkLst>
        </pc:spChg>
        <pc:spChg chg="del mod">
          <ac:chgData name="Nawaf Hr" userId="b81f7327da8a3ca9" providerId="LiveId" clId="{2096F710-5AC5-44B8-9F2F-4A886260E7A5}" dt="2023-10-11T16:19:43.906" v="2138" actId="21"/>
          <ac:spMkLst>
            <pc:docMk/>
            <pc:sldMk cId="3996166726" sldId="306"/>
            <ac:spMk id="44" creationId="{846BF584-7587-935A-59F1-28E3BF61CC5A}"/>
          </ac:spMkLst>
        </pc:spChg>
        <pc:spChg chg="mod">
          <ac:chgData name="Nawaf Hr" userId="b81f7327da8a3ca9" providerId="LiveId" clId="{2096F710-5AC5-44B8-9F2F-4A886260E7A5}" dt="2023-10-11T16:43:02.592" v="2719" actId="14100"/>
          <ac:spMkLst>
            <pc:docMk/>
            <pc:sldMk cId="3996166726" sldId="306"/>
            <ac:spMk id="170" creationId="{00000000-0000-0000-0000-000000000000}"/>
          </ac:spMkLst>
        </pc:spChg>
        <pc:spChg chg="mod">
          <ac:chgData name="Nawaf Hr" userId="b81f7327da8a3ca9" providerId="LiveId" clId="{2096F710-5AC5-44B8-9F2F-4A886260E7A5}" dt="2023-10-11T16:42:53.023" v="2716" actId="1076"/>
          <ac:spMkLst>
            <pc:docMk/>
            <pc:sldMk cId="3996166726" sldId="306"/>
            <ac:spMk id="171" creationId="{00000000-0000-0000-0000-000000000000}"/>
          </ac:spMkLst>
        </pc:spChg>
        <pc:picChg chg="add mod">
          <ac:chgData name="Nawaf Hr" userId="b81f7327da8a3ca9" providerId="LiveId" clId="{2096F710-5AC5-44B8-9F2F-4A886260E7A5}" dt="2023-10-11T16:44:08.401" v="2731" actId="1076"/>
          <ac:picMkLst>
            <pc:docMk/>
            <pc:sldMk cId="3996166726" sldId="306"/>
            <ac:picMk id="6" creationId="{C1244376-8685-FBFC-D0DC-964E046767CE}"/>
          </ac:picMkLst>
        </pc:picChg>
        <pc:picChg chg="del">
          <ac:chgData name="Nawaf Hr" userId="b81f7327da8a3ca9" providerId="LiveId" clId="{2096F710-5AC5-44B8-9F2F-4A886260E7A5}" dt="2023-10-11T16:19:51.263" v="2141" actId="478"/>
          <ac:picMkLst>
            <pc:docMk/>
            <pc:sldMk cId="3996166726" sldId="306"/>
            <ac:picMk id="26" creationId="{2C349536-9B88-804F-6513-6F4715C9BAA6}"/>
          </ac:picMkLst>
        </pc:picChg>
        <pc:picChg chg="del">
          <ac:chgData name="Nawaf Hr" userId="b81f7327da8a3ca9" providerId="LiveId" clId="{2096F710-5AC5-44B8-9F2F-4A886260E7A5}" dt="2023-10-11T16:19:53.110" v="2142" actId="478"/>
          <ac:picMkLst>
            <pc:docMk/>
            <pc:sldMk cId="3996166726" sldId="306"/>
            <ac:picMk id="27" creationId="{28AF2448-8BBB-3E05-6F3F-B9AE11464EBA}"/>
          </ac:picMkLst>
        </pc:picChg>
        <pc:picChg chg="del">
          <ac:chgData name="Nawaf Hr" userId="b81f7327da8a3ca9" providerId="LiveId" clId="{2096F710-5AC5-44B8-9F2F-4A886260E7A5}" dt="2023-10-11T16:19:49.791" v="2140" actId="21"/>
          <ac:picMkLst>
            <pc:docMk/>
            <pc:sldMk cId="3996166726" sldId="306"/>
            <ac:picMk id="38" creationId="{B547CD04-5C56-FB08-DEC7-AE9EA8E87172}"/>
          </ac:picMkLst>
        </pc:picChg>
        <pc:picChg chg="del">
          <ac:chgData name="Nawaf Hr" userId="b81f7327da8a3ca9" providerId="LiveId" clId="{2096F710-5AC5-44B8-9F2F-4A886260E7A5}" dt="2023-10-11T16:20:02.089" v="2146" actId="478"/>
          <ac:picMkLst>
            <pc:docMk/>
            <pc:sldMk cId="3996166726" sldId="306"/>
            <ac:picMk id="39" creationId="{9B84235B-2890-A10F-9E20-2A3E97643D92}"/>
          </ac:picMkLst>
        </pc:picChg>
        <pc:picChg chg="del">
          <ac:chgData name="Nawaf Hr" userId="b81f7327da8a3ca9" providerId="LiveId" clId="{2096F710-5AC5-44B8-9F2F-4A886260E7A5}" dt="2023-10-11T16:19:36.653" v="2135" actId="478"/>
          <ac:picMkLst>
            <pc:docMk/>
            <pc:sldMk cId="3996166726" sldId="306"/>
            <ac:picMk id="41" creationId="{2D0157A6-A0CB-9B2F-3E2F-9F10437D5BB3}"/>
          </ac:picMkLst>
        </pc:picChg>
        <pc:picChg chg="del">
          <ac:chgData name="Nawaf Hr" userId="b81f7327da8a3ca9" providerId="LiveId" clId="{2096F710-5AC5-44B8-9F2F-4A886260E7A5}" dt="2023-10-11T16:19:46.755" v="2139" actId="21"/>
          <ac:picMkLst>
            <pc:docMk/>
            <pc:sldMk cId="3996166726" sldId="306"/>
            <ac:picMk id="42" creationId="{0560C309-5385-C65F-0E8E-F16BF2B661B4}"/>
          </ac:picMkLst>
        </pc:picChg>
        <pc:cxnChg chg="mod">
          <ac:chgData name="Nawaf Hr" userId="b81f7327da8a3ca9" providerId="LiveId" clId="{2096F710-5AC5-44B8-9F2F-4A886260E7A5}" dt="2023-10-11T16:43:07.429" v="2720" actId="14100"/>
          <ac:cxnSpMkLst>
            <pc:docMk/>
            <pc:sldMk cId="3996166726" sldId="306"/>
            <ac:cxnSpMk id="172" creationId="{00000000-0000-0000-0000-000000000000}"/>
          </ac:cxnSpMkLst>
        </pc:cxnChg>
      </pc:sldChg>
      <pc:sldChg chg="del">
        <pc:chgData name="Nawaf Hr" userId="b81f7327da8a3ca9" providerId="LiveId" clId="{2096F710-5AC5-44B8-9F2F-4A886260E7A5}" dt="2023-10-11T16:44:52.782" v="2734" actId="47"/>
        <pc:sldMkLst>
          <pc:docMk/>
          <pc:sldMk cId="2466838673" sldId="307"/>
        </pc:sldMkLst>
      </pc:sldChg>
      <pc:sldChg chg="del">
        <pc:chgData name="Nawaf Hr" userId="b81f7327da8a3ca9" providerId="LiveId" clId="{2096F710-5AC5-44B8-9F2F-4A886260E7A5}" dt="2023-10-11T16:44:56.970" v="2736" actId="47"/>
        <pc:sldMkLst>
          <pc:docMk/>
          <pc:sldMk cId="626331020" sldId="309"/>
        </pc:sldMkLst>
      </pc:sldChg>
      <pc:sldChg chg="del">
        <pc:chgData name="Nawaf Hr" userId="b81f7327da8a3ca9" providerId="LiveId" clId="{2096F710-5AC5-44B8-9F2F-4A886260E7A5}" dt="2023-10-11T16:44:57.478" v="2737" actId="47"/>
        <pc:sldMkLst>
          <pc:docMk/>
          <pc:sldMk cId="4264971081" sldId="310"/>
        </pc:sldMkLst>
      </pc:sldChg>
      <pc:sldChg chg="addSp delSp modSp mod">
        <pc:chgData name="Nawaf Hr" userId="b81f7327da8a3ca9" providerId="LiveId" clId="{2096F710-5AC5-44B8-9F2F-4A886260E7A5}" dt="2023-10-11T17:18:41.321" v="2787" actId="113"/>
        <pc:sldMkLst>
          <pc:docMk/>
          <pc:sldMk cId="1415015180" sldId="312"/>
        </pc:sldMkLst>
        <pc:spChg chg="mod">
          <ac:chgData name="Nawaf Hr" userId="b81f7327da8a3ca9" providerId="LiveId" clId="{2096F710-5AC5-44B8-9F2F-4A886260E7A5}" dt="2023-10-11T16:40:35.799" v="2713" actId="1076"/>
          <ac:spMkLst>
            <pc:docMk/>
            <pc:sldMk cId="1415015180" sldId="312"/>
            <ac:spMk id="170" creationId="{00000000-0000-0000-0000-000000000000}"/>
          </ac:spMkLst>
        </pc:spChg>
        <pc:spChg chg="mod">
          <ac:chgData name="Nawaf Hr" userId="b81f7327da8a3ca9" providerId="LiveId" clId="{2096F710-5AC5-44B8-9F2F-4A886260E7A5}" dt="2023-10-11T17:18:41.321" v="2787" actId="113"/>
          <ac:spMkLst>
            <pc:docMk/>
            <pc:sldMk cId="1415015180" sldId="312"/>
            <ac:spMk id="171" creationId="{00000000-0000-0000-0000-000000000000}"/>
          </ac:spMkLst>
        </pc:spChg>
        <pc:grpChg chg="del">
          <ac:chgData name="Nawaf Hr" userId="b81f7327da8a3ca9" providerId="LiveId" clId="{2096F710-5AC5-44B8-9F2F-4A886260E7A5}" dt="2023-10-11T16:40:09.668" v="2709" actId="478"/>
          <ac:grpSpMkLst>
            <pc:docMk/>
            <pc:sldMk cId="1415015180" sldId="312"/>
            <ac:grpSpMk id="2" creationId="{7D8D7AF3-8626-34FC-C440-12001CB5FE7B}"/>
          </ac:grpSpMkLst>
        </pc:grpChg>
        <pc:picChg chg="add mod modCrop">
          <ac:chgData name="Nawaf Hr" userId="b81f7327da8a3ca9" providerId="LiveId" clId="{2096F710-5AC5-44B8-9F2F-4A886260E7A5}" dt="2023-10-11T16:57:48.023" v="2782" actId="14100"/>
          <ac:picMkLst>
            <pc:docMk/>
            <pc:sldMk cId="1415015180" sldId="312"/>
            <ac:picMk id="10" creationId="{1534FE74-69F7-E122-5D45-5D9B8A8F1983}"/>
          </ac:picMkLst>
        </pc:picChg>
      </pc:sldChg>
      <pc:sldChg chg="del">
        <pc:chgData name="Nawaf Hr" userId="b81f7327da8a3ca9" providerId="LiveId" clId="{2096F710-5AC5-44B8-9F2F-4A886260E7A5}" dt="2023-10-11T16:45:01.517" v="2742" actId="47"/>
        <pc:sldMkLst>
          <pc:docMk/>
          <pc:sldMk cId="301581673" sldId="313"/>
        </pc:sldMkLst>
      </pc:sldChg>
      <pc:sldChg chg="del">
        <pc:chgData name="Nawaf Hr" userId="b81f7327da8a3ca9" providerId="LiveId" clId="{2096F710-5AC5-44B8-9F2F-4A886260E7A5}" dt="2023-10-11T16:45:08.837" v="2752" actId="47"/>
        <pc:sldMkLst>
          <pc:docMk/>
          <pc:sldMk cId="2086422569" sldId="314"/>
        </pc:sldMkLst>
      </pc:sldChg>
      <pc:sldChg chg="del">
        <pc:chgData name="Nawaf Hr" userId="b81f7327da8a3ca9" providerId="LiveId" clId="{2096F710-5AC5-44B8-9F2F-4A886260E7A5}" dt="2023-10-11T16:45:06.190" v="2749" actId="47"/>
        <pc:sldMkLst>
          <pc:docMk/>
          <pc:sldMk cId="806463268" sldId="315"/>
        </pc:sldMkLst>
      </pc:sldChg>
      <pc:sldChg chg="del">
        <pc:chgData name="Nawaf Hr" userId="b81f7327da8a3ca9" providerId="LiveId" clId="{2096F710-5AC5-44B8-9F2F-4A886260E7A5}" dt="2023-10-11T16:45:07.216" v="2750" actId="47"/>
        <pc:sldMkLst>
          <pc:docMk/>
          <pc:sldMk cId="3993053408" sldId="316"/>
        </pc:sldMkLst>
      </pc:sldChg>
      <pc:sldChg chg="del">
        <pc:chgData name="Nawaf Hr" userId="b81f7327da8a3ca9" providerId="LiveId" clId="{2096F710-5AC5-44B8-9F2F-4A886260E7A5}" dt="2023-10-11T16:45:12.413" v="2755" actId="47"/>
        <pc:sldMkLst>
          <pc:docMk/>
          <pc:sldMk cId="1165804584" sldId="317"/>
        </pc:sldMkLst>
      </pc:sldChg>
      <pc:sldChg chg="modSp mod">
        <pc:chgData name="Nawaf Hr" userId="b81f7327da8a3ca9" providerId="LiveId" clId="{2096F710-5AC5-44B8-9F2F-4A886260E7A5}" dt="2023-10-11T17:20:28.209" v="2789"/>
        <pc:sldMkLst>
          <pc:docMk/>
          <pc:sldMk cId="1988529458" sldId="318"/>
        </pc:sldMkLst>
        <pc:spChg chg="mod">
          <ac:chgData name="Nawaf Hr" userId="b81f7327da8a3ca9" providerId="LiveId" clId="{2096F710-5AC5-44B8-9F2F-4A886260E7A5}" dt="2023-10-11T17:20:28.209" v="2789"/>
          <ac:spMkLst>
            <pc:docMk/>
            <pc:sldMk cId="1988529458" sldId="318"/>
            <ac:spMk id="171" creationId="{00000000-0000-0000-0000-000000000000}"/>
          </ac:spMkLst>
        </pc:spChg>
      </pc:sldChg>
      <pc:sldChg chg="addSp delSp modSp mod">
        <pc:chgData name="Nawaf Hr" userId="b81f7327da8a3ca9" providerId="LiveId" clId="{2096F710-5AC5-44B8-9F2F-4A886260E7A5}" dt="2023-10-11T16:06:03.747" v="1810" actId="1076"/>
        <pc:sldMkLst>
          <pc:docMk/>
          <pc:sldMk cId="2839933791" sldId="320"/>
        </pc:sldMkLst>
        <pc:spChg chg="del">
          <ac:chgData name="Nawaf Hr" userId="b81f7327da8a3ca9" providerId="LiveId" clId="{2096F710-5AC5-44B8-9F2F-4A886260E7A5}" dt="2023-10-11T14:33:46.154" v="861" actId="21"/>
          <ac:spMkLst>
            <pc:docMk/>
            <pc:sldMk cId="2839933791" sldId="320"/>
            <ac:spMk id="3" creationId="{A2858F9C-ACD3-E754-E4FD-78BA886C7AEC}"/>
          </ac:spMkLst>
        </pc:spChg>
        <pc:spChg chg="del">
          <ac:chgData name="Nawaf Hr" userId="b81f7327da8a3ca9" providerId="LiveId" clId="{2096F710-5AC5-44B8-9F2F-4A886260E7A5}" dt="2023-10-11T14:33:39.566" v="859" actId="21"/>
          <ac:spMkLst>
            <pc:docMk/>
            <pc:sldMk cId="2839933791" sldId="320"/>
            <ac:spMk id="5" creationId="{3D034CD3-6B94-3F30-3DA0-9D8CF5447541}"/>
          </ac:spMkLst>
        </pc:spChg>
        <pc:spChg chg="del">
          <ac:chgData name="Nawaf Hr" userId="b81f7327da8a3ca9" providerId="LiveId" clId="{2096F710-5AC5-44B8-9F2F-4A886260E7A5}" dt="2023-10-11T14:33:43.014" v="860" actId="21"/>
          <ac:spMkLst>
            <pc:docMk/>
            <pc:sldMk cId="2839933791" sldId="320"/>
            <ac:spMk id="6" creationId="{5C763B9C-EA9B-E1A6-5257-96E88B31B050}"/>
          </ac:spMkLst>
        </pc:spChg>
        <pc:spChg chg="mod">
          <ac:chgData name="Nawaf Hr" userId="b81f7327da8a3ca9" providerId="LiveId" clId="{2096F710-5AC5-44B8-9F2F-4A886260E7A5}" dt="2023-10-11T14:35:04.411" v="889" actId="1076"/>
          <ac:spMkLst>
            <pc:docMk/>
            <pc:sldMk cId="2839933791" sldId="320"/>
            <ac:spMk id="170" creationId="{00000000-0000-0000-0000-000000000000}"/>
          </ac:spMkLst>
        </pc:spChg>
        <pc:spChg chg="mod">
          <ac:chgData name="Nawaf Hr" userId="b81f7327da8a3ca9" providerId="LiveId" clId="{2096F710-5AC5-44B8-9F2F-4A886260E7A5}" dt="2023-10-11T16:06:03.747" v="1810" actId="1076"/>
          <ac:spMkLst>
            <pc:docMk/>
            <pc:sldMk cId="2839933791" sldId="320"/>
            <ac:spMk id="171" creationId="{00000000-0000-0000-0000-000000000000}"/>
          </ac:spMkLst>
        </pc:spChg>
        <pc:picChg chg="add mod">
          <ac:chgData name="Nawaf Hr" userId="b81f7327da8a3ca9" providerId="LiveId" clId="{2096F710-5AC5-44B8-9F2F-4A886260E7A5}" dt="2023-10-11T16:03:17.943" v="1796" actId="1076"/>
          <ac:picMkLst>
            <pc:docMk/>
            <pc:sldMk cId="2839933791" sldId="320"/>
            <ac:picMk id="10" creationId="{61703866-8208-3789-06E6-A8766811C69E}"/>
          </ac:picMkLst>
        </pc:picChg>
        <pc:cxnChg chg="mod">
          <ac:chgData name="Nawaf Hr" userId="b81f7327da8a3ca9" providerId="LiveId" clId="{2096F710-5AC5-44B8-9F2F-4A886260E7A5}" dt="2023-10-11T14:34:37.384" v="885" actId="1076"/>
          <ac:cxnSpMkLst>
            <pc:docMk/>
            <pc:sldMk cId="2839933791" sldId="320"/>
            <ac:cxnSpMk id="172" creationId="{00000000-0000-0000-0000-000000000000}"/>
          </ac:cxnSpMkLst>
        </pc:cxnChg>
      </pc:sldChg>
      <pc:sldChg chg="del">
        <pc:chgData name="Nawaf Hr" userId="b81f7327da8a3ca9" providerId="LiveId" clId="{2096F710-5AC5-44B8-9F2F-4A886260E7A5}" dt="2023-10-11T16:45:08.219" v="2751" actId="47"/>
        <pc:sldMkLst>
          <pc:docMk/>
          <pc:sldMk cId="891760344" sldId="321"/>
        </pc:sldMkLst>
      </pc:sldChg>
      <pc:sldChg chg="modSp mod">
        <pc:chgData name="Nawaf Hr" userId="b81f7327da8a3ca9" providerId="LiveId" clId="{2096F710-5AC5-44B8-9F2F-4A886260E7A5}" dt="2023-10-11T14:32:54.663" v="857" actId="1076"/>
        <pc:sldMkLst>
          <pc:docMk/>
          <pc:sldMk cId="1800713059" sldId="322"/>
        </pc:sldMkLst>
        <pc:spChg chg="mod">
          <ac:chgData name="Nawaf Hr" userId="b81f7327da8a3ca9" providerId="LiveId" clId="{2096F710-5AC5-44B8-9F2F-4A886260E7A5}" dt="2023-10-11T14:32:54.663" v="857" actId="1076"/>
          <ac:spMkLst>
            <pc:docMk/>
            <pc:sldMk cId="1800713059" sldId="322"/>
            <ac:spMk id="206" creationId="{00000000-0000-0000-0000-000000000000}"/>
          </ac:spMkLst>
        </pc:spChg>
        <pc:spChg chg="mod">
          <ac:chgData name="Nawaf Hr" userId="b81f7327da8a3ca9" providerId="LiveId" clId="{2096F710-5AC5-44B8-9F2F-4A886260E7A5}" dt="2023-10-11T14:32:26.160" v="839" actId="20577"/>
          <ac:spMkLst>
            <pc:docMk/>
            <pc:sldMk cId="1800713059" sldId="322"/>
            <ac:spMk id="207" creationId="{00000000-0000-0000-0000-000000000000}"/>
          </ac:spMkLst>
        </pc:spChg>
      </pc:sldChg>
      <pc:sldChg chg="del">
        <pc:chgData name="Nawaf Hr" userId="b81f7327da8a3ca9" providerId="LiveId" clId="{2096F710-5AC5-44B8-9F2F-4A886260E7A5}" dt="2023-10-11T16:44:58.669" v="2739" actId="47"/>
        <pc:sldMkLst>
          <pc:docMk/>
          <pc:sldMk cId="1933846407" sldId="323"/>
        </pc:sldMkLst>
      </pc:sldChg>
      <pc:sldChg chg="del">
        <pc:chgData name="Nawaf Hr" userId="b81f7327da8a3ca9" providerId="LiveId" clId="{2096F710-5AC5-44B8-9F2F-4A886260E7A5}" dt="2023-10-11T16:44:58.130" v="2738" actId="47"/>
        <pc:sldMkLst>
          <pc:docMk/>
          <pc:sldMk cId="3532861943" sldId="324"/>
        </pc:sldMkLst>
      </pc:sldChg>
      <pc:sldChg chg="del">
        <pc:chgData name="Nawaf Hr" userId="b81f7327da8a3ca9" providerId="LiveId" clId="{2096F710-5AC5-44B8-9F2F-4A886260E7A5}" dt="2023-10-11T16:44:59.373" v="2740" actId="47"/>
        <pc:sldMkLst>
          <pc:docMk/>
          <pc:sldMk cId="3642061656" sldId="325"/>
        </pc:sldMkLst>
      </pc:sldChg>
      <pc:sldChg chg="del">
        <pc:chgData name="Nawaf Hr" userId="b81f7327da8a3ca9" providerId="LiveId" clId="{2096F710-5AC5-44B8-9F2F-4A886260E7A5}" dt="2023-10-11T16:45:02.140" v="2743" actId="47"/>
        <pc:sldMkLst>
          <pc:docMk/>
          <pc:sldMk cId="2573999660" sldId="326"/>
        </pc:sldMkLst>
      </pc:sldChg>
      <pc:sldChg chg="del">
        <pc:chgData name="Nawaf Hr" userId="b81f7327da8a3ca9" providerId="LiveId" clId="{2096F710-5AC5-44B8-9F2F-4A886260E7A5}" dt="2023-10-11T16:45:02.942" v="2744" actId="47"/>
        <pc:sldMkLst>
          <pc:docMk/>
          <pc:sldMk cId="2090890347" sldId="327"/>
        </pc:sldMkLst>
      </pc:sldChg>
      <pc:sldChg chg="del">
        <pc:chgData name="Nawaf Hr" userId="b81f7327da8a3ca9" providerId="LiveId" clId="{2096F710-5AC5-44B8-9F2F-4A886260E7A5}" dt="2023-10-11T16:45:05.733" v="2748" actId="47"/>
        <pc:sldMkLst>
          <pc:docMk/>
          <pc:sldMk cId="1608943035" sldId="328"/>
        </pc:sldMkLst>
      </pc:sldChg>
      <pc:sldChg chg="del">
        <pc:chgData name="Nawaf Hr" userId="b81f7327da8a3ca9" providerId="LiveId" clId="{2096F710-5AC5-44B8-9F2F-4A886260E7A5}" dt="2023-10-11T16:45:09.999" v="2753" actId="47"/>
        <pc:sldMkLst>
          <pc:docMk/>
          <pc:sldMk cId="2301459452" sldId="329"/>
        </pc:sldMkLst>
      </pc:sldChg>
      <pc:sldChg chg="modSp mod ord">
        <pc:chgData name="Nawaf Hr" userId="b81f7327da8a3ca9" providerId="LiveId" clId="{2096F710-5AC5-44B8-9F2F-4A886260E7A5}" dt="2023-10-11T16:39:56.367" v="2707" actId="1076"/>
        <pc:sldMkLst>
          <pc:docMk/>
          <pc:sldMk cId="3848788632" sldId="330"/>
        </pc:sldMkLst>
        <pc:spChg chg="mod">
          <ac:chgData name="Nawaf Hr" userId="b81f7327da8a3ca9" providerId="LiveId" clId="{2096F710-5AC5-44B8-9F2F-4A886260E7A5}" dt="2023-10-11T16:39:56.367" v="2707" actId="1076"/>
          <ac:spMkLst>
            <pc:docMk/>
            <pc:sldMk cId="3848788632" sldId="330"/>
            <ac:spMk id="206" creationId="{00000000-0000-0000-0000-000000000000}"/>
          </ac:spMkLst>
        </pc:spChg>
        <pc:spChg chg="mod">
          <ac:chgData name="Nawaf Hr" userId="b81f7327da8a3ca9" providerId="LiveId" clId="{2096F710-5AC5-44B8-9F2F-4A886260E7A5}" dt="2023-10-11T16:39:43.972" v="2703" actId="20577"/>
          <ac:spMkLst>
            <pc:docMk/>
            <pc:sldMk cId="3848788632" sldId="330"/>
            <ac:spMk id="207" creationId="{00000000-0000-0000-0000-000000000000}"/>
          </ac:spMkLst>
        </pc:spChg>
      </pc:sldChg>
      <pc:sldChg chg="del">
        <pc:chgData name="Nawaf Hr" userId="b81f7327da8a3ca9" providerId="LiveId" clId="{2096F710-5AC5-44B8-9F2F-4A886260E7A5}" dt="2023-10-11T16:45:11.318" v="2754" actId="47"/>
        <pc:sldMkLst>
          <pc:docMk/>
          <pc:sldMk cId="4029806358" sldId="331"/>
        </pc:sldMkLst>
      </pc:sldChg>
      <pc:sldChg chg="del">
        <pc:chgData name="Nawaf Hr" userId="b81f7327da8a3ca9" providerId="LiveId" clId="{2096F710-5AC5-44B8-9F2F-4A886260E7A5}" dt="2023-10-11T16:45:04.276" v="2746" actId="47"/>
        <pc:sldMkLst>
          <pc:docMk/>
          <pc:sldMk cId="100849385" sldId="332"/>
        </pc:sldMkLst>
      </pc:sldChg>
      <pc:sldChg chg="del">
        <pc:chgData name="Nawaf Hr" userId="b81f7327da8a3ca9" providerId="LiveId" clId="{2096F710-5AC5-44B8-9F2F-4A886260E7A5}" dt="2023-10-11T16:45:03.474" v="2745" actId="47"/>
        <pc:sldMkLst>
          <pc:docMk/>
          <pc:sldMk cId="18312917" sldId="333"/>
        </pc:sldMkLst>
      </pc:sldChg>
      <pc:sldChg chg="del">
        <pc:chgData name="Nawaf Hr" userId="b81f7327da8a3ca9" providerId="LiveId" clId="{2096F710-5AC5-44B8-9F2F-4A886260E7A5}" dt="2023-10-11T16:45:04.879" v="2747" actId="47"/>
        <pc:sldMkLst>
          <pc:docMk/>
          <pc:sldMk cId="139445070" sldId="334"/>
        </pc:sldMkLst>
      </pc:sldChg>
      <pc:sldChg chg="modSp mod">
        <pc:chgData name="Nawaf Hr" userId="b81f7327da8a3ca9" providerId="LiveId" clId="{2096F710-5AC5-44B8-9F2F-4A886260E7A5}" dt="2023-10-11T10:41:48.136" v="4" actId="20577"/>
        <pc:sldMkLst>
          <pc:docMk/>
          <pc:sldMk cId="403314450" sldId="335"/>
        </pc:sldMkLst>
        <pc:spChg chg="mod">
          <ac:chgData name="Nawaf Hr" userId="b81f7327da8a3ca9" providerId="LiveId" clId="{2096F710-5AC5-44B8-9F2F-4A886260E7A5}" dt="2023-10-11T10:41:48.136" v="4" actId="20577"/>
          <ac:spMkLst>
            <pc:docMk/>
            <pc:sldMk cId="403314450" sldId="335"/>
            <ac:spMk id="7" creationId="{088BDA07-A045-FD69-4F1F-F4404E882C03}"/>
          </ac:spMkLst>
        </pc:spChg>
      </pc:sldChg>
      <pc:sldChg chg="addSp modSp add mod modAnim">
        <pc:chgData name="Nawaf Hr" userId="b81f7327da8a3ca9" providerId="LiveId" clId="{2096F710-5AC5-44B8-9F2F-4A886260E7A5}" dt="2023-10-11T14:34:54.174" v="888" actId="1076"/>
        <pc:sldMkLst>
          <pc:docMk/>
          <pc:sldMk cId="818294517" sldId="336"/>
        </pc:sldMkLst>
        <pc:spChg chg="mod">
          <ac:chgData name="Nawaf Hr" userId="b81f7327da8a3ca9" providerId="LiveId" clId="{2096F710-5AC5-44B8-9F2F-4A886260E7A5}" dt="2023-10-11T14:34:54.174" v="888" actId="1076"/>
          <ac:spMkLst>
            <pc:docMk/>
            <pc:sldMk cId="818294517" sldId="336"/>
            <ac:spMk id="170" creationId="{00000000-0000-0000-0000-000000000000}"/>
          </ac:spMkLst>
        </pc:spChg>
        <pc:spChg chg="mod">
          <ac:chgData name="Nawaf Hr" userId="b81f7327da8a3ca9" providerId="LiveId" clId="{2096F710-5AC5-44B8-9F2F-4A886260E7A5}" dt="2023-10-11T14:30:06.925" v="831" actId="1076"/>
          <ac:spMkLst>
            <pc:docMk/>
            <pc:sldMk cId="818294517" sldId="336"/>
            <ac:spMk id="171" creationId="{00000000-0000-0000-0000-000000000000}"/>
          </ac:spMkLst>
        </pc:spChg>
        <pc:picChg chg="add mod">
          <ac:chgData name="Nawaf Hr" userId="b81f7327da8a3ca9" providerId="LiveId" clId="{2096F710-5AC5-44B8-9F2F-4A886260E7A5}" dt="2023-10-11T14:31:20.778" v="837" actId="207"/>
          <ac:picMkLst>
            <pc:docMk/>
            <pc:sldMk cId="818294517" sldId="336"/>
            <ac:picMk id="3" creationId="{9EF34E7D-0AAA-2470-EC4F-AF9B0B19FC2A}"/>
          </ac:picMkLst>
        </pc:picChg>
        <pc:picChg chg="add mod">
          <ac:chgData name="Nawaf Hr" userId="b81f7327da8a3ca9" providerId="LiveId" clId="{2096F710-5AC5-44B8-9F2F-4A886260E7A5}" dt="2023-10-11T14:31:13.005" v="836" actId="207"/>
          <ac:picMkLst>
            <pc:docMk/>
            <pc:sldMk cId="818294517" sldId="336"/>
            <ac:picMk id="5" creationId="{88EC5302-3BAA-9D77-8AC7-1F1A547E075F}"/>
          </ac:picMkLst>
        </pc:picChg>
        <pc:cxnChg chg="add mod">
          <ac:chgData name="Nawaf Hr" userId="b81f7327da8a3ca9" providerId="LiveId" clId="{2096F710-5AC5-44B8-9F2F-4A886260E7A5}" dt="2023-10-11T14:28:03.073" v="824" actId="1076"/>
          <ac:cxnSpMkLst>
            <pc:docMk/>
            <pc:sldMk cId="818294517" sldId="336"/>
            <ac:cxnSpMk id="6" creationId="{7625C300-B1AE-C544-002C-F878ED183190}"/>
          </ac:cxnSpMkLst>
        </pc:cxnChg>
        <pc:cxnChg chg="mod">
          <ac:chgData name="Nawaf Hr" userId="b81f7327da8a3ca9" providerId="LiveId" clId="{2096F710-5AC5-44B8-9F2F-4A886260E7A5}" dt="2023-10-11T14:34:50.427" v="887" actId="14100"/>
          <ac:cxnSpMkLst>
            <pc:docMk/>
            <pc:sldMk cId="818294517" sldId="336"/>
            <ac:cxnSpMk id="172" creationId="{00000000-0000-0000-0000-000000000000}"/>
          </ac:cxnSpMkLst>
        </pc:cxnChg>
      </pc:sldChg>
      <pc:sldChg chg="modSp add mod">
        <pc:chgData name="Nawaf Hr" userId="b81f7327da8a3ca9" providerId="LiveId" clId="{2096F710-5AC5-44B8-9F2F-4A886260E7A5}" dt="2023-10-11T14:25:02.310" v="813" actId="14100"/>
        <pc:sldMkLst>
          <pc:docMk/>
          <pc:sldMk cId="1588634953" sldId="337"/>
        </pc:sldMkLst>
        <pc:spChg chg="mod">
          <ac:chgData name="Nawaf Hr" userId="b81f7327da8a3ca9" providerId="LiveId" clId="{2096F710-5AC5-44B8-9F2F-4A886260E7A5}" dt="2023-10-11T14:25:02.310" v="813" actId="14100"/>
          <ac:spMkLst>
            <pc:docMk/>
            <pc:sldMk cId="1588634953" sldId="337"/>
            <ac:spMk id="206" creationId="{00000000-0000-0000-0000-000000000000}"/>
          </ac:spMkLst>
        </pc:spChg>
        <pc:spChg chg="mod">
          <ac:chgData name="Nawaf Hr" userId="b81f7327da8a3ca9" providerId="LiveId" clId="{2096F710-5AC5-44B8-9F2F-4A886260E7A5}" dt="2023-10-11T14:24:06.426" v="775" actId="14100"/>
          <ac:spMkLst>
            <pc:docMk/>
            <pc:sldMk cId="1588634953" sldId="337"/>
            <ac:spMk id="207" creationId="{00000000-0000-0000-0000-000000000000}"/>
          </ac:spMkLst>
        </pc:spChg>
      </pc:sldChg>
      <pc:sldChg chg="addSp delSp modSp add mod ord delAnim">
        <pc:chgData name="Nawaf Hr" userId="b81f7327da8a3ca9" providerId="LiveId" clId="{2096F710-5AC5-44B8-9F2F-4A886260E7A5}" dt="2023-10-11T15:18:51.089" v="1322" actId="1076"/>
        <pc:sldMkLst>
          <pc:docMk/>
          <pc:sldMk cId="2007288897" sldId="338"/>
        </pc:sldMkLst>
        <pc:spChg chg="mod">
          <ac:chgData name="Nawaf Hr" userId="b81f7327da8a3ca9" providerId="LiveId" clId="{2096F710-5AC5-44B8-9F2F-4A886260E7A5}" dt="2023-10-11T14:01:07.396" v="498" actId="14100"/>
          <ac:spMkLst>
            <pc:docMk/>
            <pc:sldMk cId="2007288897" sldId="338"/>
            <ac:spMk id="170" creationId="{00000000-0000-0000-0000-000000000000}"/>
          </ac:spMkLst>
        </pc:spChg>
        <pc:spChg chg="mod">
          <ac:chgData name="Nawaf Hr" userId="b81f7327da8a3ca9" providerId="LiveId" clId="{2096F710-5AC5-44B8-9F2F-4A886260E7A5}" dt="2023-10-11T15:13:11.249" v="1295" actId="20577"/>
          <ac:spMkLst>
            <pc:docMk/>
            <pc:sldMk cId="2007288897" sldId="338"/>
            <ac:spMk id="171" creationId="{00000000-0000-0000-0000-000000000000}"/>
          </ac:spMkLst>
        </pc:spChg>
        <pc:picChg chg="del">
          <ac:chgData name="Nawaf Hr" userId="b81f7327da8a3ca9" providerId="LiveId" clId="{2096F710-5AC5-44B8-9F2F-4A886260E7A5}" dt="2023-10-11T14:00:39.262" v="472" actId="478"/>
          <ac:picMkLst>
            <pc:docMk/>
            <pc:sldMk cId="2007288897" sldId="338"/>
            <ac:picMk id="3" creationId="{9EF34E7D-0AAA-2470-EC4F-AF9B0B19FC2A}"/>
          </ac:picMkLst>
        </pc:picChg>
        <pc:picChg chg="del">
          <ac:chgData name="Nawaf Hr" userId="b81f7327da8a3ca9" providerId="LiveId" clId="{2096F710-5AC5-44B8-9F2F-4A886260E7A5}" dt="2023-10-11T14:00:40.671" v="473" actId="478"/>
          <ac:picMkLst>
            <pc:docMk/>
            <pc:sldMk cId="2007288897" sldId="338"/>
            <ac:picMk id="5" creationId="{88EC5302-3BAA-9D77-8AC7-1F1A547E075F}"/>
          </ac:picMkLst>
        </pc:picChg>
        <pc:picChg chg="add mod">
          <ac:chgData name="Nawaf Hr" userId="b81f7327da8a3ca9" providerId="LiveId" clId="{2096F710-5AC5-44B8-9F2F-4A886260E7A5}" dt="2023-10-11T15:18:22.838" v="1317" actId="1076"/>
          <ac:picMkLst>
            <pc:docMk/>
            <pc:sldMk cId="2007288897" sldId="338"/>
            <ac:picMk id="8" creationId="{8A85F663-99B2-6CDB-5635-2580192819CC}"/>
          </ac:picMkLst>
        </pc:picChg>
        <pc:picChg chg="add del mod">
          <ac:chgData name="Nawaf Hr" userId="b81f7327da8a3ca9" providerId="LiveId" clId="{2096F710-5AC5-44B8-9F2F-4A886260E7A5}" dt="2023-10-11T14:14:47.474" v="695" actId="478"/>
          <ac:picMkLst>
            <pc:docMk/>
            <pc:sldMk cId="2007288897" sldId="338"/>
            <ac:picMk id="10" creationId="{F18C4E2B-3D1A-5EF4-F405-7D3EF70FDF3C}"/>
          </ac:picMkLst>
        </pc:picChg>
        <pc:picChg chg="add del mod">
          <ac:chgData name="Nawaf Hr" userId="b81f7327da8a3ca9" providerId="LiveId" clId="{2096F710-5AC5-44B8-9F2F-4A886260E7A5}" dt="2023-10-11T14:15:43.516" v="705" actId="478"/>
          <ac:picMkLst>
            <pc:docMk/>
            <pc:sldMk cId="2007288897" sldId="338"/>
            <ac:picMk id="12" creationId="{79E9ECA1-D1DD-5744-7D9D-975400BE380A}"/>
          </ac:picMkLst>
        </pc:picChg>
        <pc:picChg chg="add mod">
          <ac:chgData name="Nawaf Hr" userId="b81f7327da8a3ca9" providerId="LiveId" clId="{2096F710-5AC5-44B8-9F2F-4A886260E7A5}" dt="2023-10-11T15:18:36.318" v="1320" actId="14100"/>
          <ac:picMkLst>
            <pc:docMk/>
            <pc:sldMk cId="2007288897" sldId="338"/>
            <ac:picMk id="14" creationId="{D323376C-2B5E-63B3-5ED8-1DDB628500F3}"/>
          </ac:picMkLst>
        </pc:picChg>
        <pc:picChg chg="add mod">
          <ac:chgData name="Nawaf Hr" userId="b81f7327da8a3ca9" providerId="LiveId" clId="{2096F710-5AC5-44B8-9F2F-4A886260E7A5}" dt="2023-10-11T15:18:51.089" v="1322" actId="1076"/>
          <ac:picMkLst>
            <pc:docMk/>
            <pc:sldMk cId="2007288897" sldId="338"/>
            <ac:picMk id="16" creationId="{EF52F597-D46E-BFA6-9819-E4812E41A643}"/>
          </ac:picMkLst>
        </pc:picChg>
        <pc:cxnChg chg="del">
          <ac:chgData name="Nawaf Hr" userId="b81f7327da8a3ca9" providerId="LiveId" clId="{2096F710-5AC5-44B8-9F2F-4A886260E7A5}" dt="2023-10-11T14:00:41.975" v="474" actId="478"/>
          <ac:cxnSpMkLst>
            <pc:docMk/>
            <pc:sldMk cId="2007288897" sldId="338"/>
            <ac:cxnSpMk id="6" creationId="{7625C300-B1AE-C544-002C-F878ED183190}"/>
          </ac:cxnSpMkLst>
        </pc:cxnChg>
        <pc:cxnChg chg="add mod">
          <ac:chgData name="Nawaf Hr" userId="b81f7327da8a3ca9" providerId="LiveId" clId="{2096F710-5AC5-44B8-9F2F-4A886260E7A5}" dt="2023-10-11T15:18:27.089" v="1318" actId="1076"/>
          <ac:cxnSpMkLst>
            <pc:docMk/>
            <pc:sldMk cId="2007288897" sldId="338"/>
            <ac:cxnSpMk id="17" creationId="{54D67EA2-4619-5D20-228B-01D661891623}"/>
          </ac:cxnSpMkLst>
        </pc:cxnChg>
        <pc:cxnChg chg="add mod">
          <ac:chgData name="Nawaf Hr" userId="b81f7327da8a3ca9" providerId="LiveId" clId="{2096F710-5AC5-44B8-9F2F-4A886260E7A5}" dt="2023-10-11T15:18:44.085" v="1321" actId="1076"/>
          <ac:cxnSpMkLst>
            <pc:docMk/>
            <pc:sldMk cId="2007288897" sldId="338"/>
            <ac:cxnSpMk id="21" creationId="{CBC5A9E6-A76C-54E5-4AE4-FDD2E423EE56}"/>
          </ac:cxnSpMkLst>
        </pc:cxnChg>
      </pc:sldChg>
      <pc:sldChg chg="addSp delSp modSp add del mod">
        <pc:chgData name="Nawaf Hr" userId="b81f7327da8a3ca9" providerId="LiveId" clId="{2096F710-5AC5-44B8-9F2F-4A886260E7A5}" dt="2023-10-11T15:18:59.184" v="1323" actId="47"/>
        <pc:sldMkLst>
          <pc:docMk/>
          <pc:sldMk cId="1732349773" sldId="339"/>
        </pc:sldMkLst>
        <pc:spChg chg="add del mod">
          <ac:chgData name="Nawaf Hr" userId="b81f7327da8a3ca9" providerId="LiveId" clId="{2096F710-5AC5-44B8-9F2F-4A886260E7A5}" dt="2023-10-11T14:16:10.578" v="712" actId="21"/>
          <ac:spMkLst>
            <pc:docMk/>
            <pc:sldMk cId="1732349773" sldId="339"/>
            <ac:spMk id="5" creationId="{825B7556-B702-7097-5A99-83954C7F34B9}"/>
          </ac:spMkLst>
        </pc:spChg>
        <pc:spChg chg="add mod">
          <ac:chgData name="Nawaf Hr" userId="b81f7327da8a3ca9" providerId="LiveId" clId="{2096F710-5AC5-44B8-9F2F-4A886260E7A5}" dt="2023-10-11T14:18:37.263" v="767" actId="14100"/>
          <ac:spMkLst>
            <pc:docMk/>
            <pc:sldMk cId="1732349773" sldId="339"/>
            <ac:spMk id="9" creationId="{C5E39B86-B0D6-621D-BB4E-2CAB9A09D9A0}"/>
          </ac:spMkLst>
        </pc:spChg>
        <pc:spChg chg="del mod">
          <ac:chgData name="Nawaf Hr" userId="b81f7327da8a3ca9" providerId="LiveId" clId="{2096F710-5AC5-44B8-9F2F-4A886260E7A5}" dt="2023-10-11T14:16:06.137" v="711" actId="21"/>
          <ac:spMkLst>
            <pc:docMk/>
            <pc:sldMk cId="1732349773" sldId="339"/>
            <ac:spMk id="171" creationId="{00000000-0000-0000-0000-000000000000}"/>
          </ac:spMkLst>
        </pc:spChg>
        <pc:picChg chg="add del mod">
          <ac:chgData name="Nawaf Hr" userId="b81f7327da8a3ca9" providerId="LiveId" clId="{2096F710-5AC5-44B8-9F2F-4A886260E7A5}" dt="2023-10-11T15:11:42.330" v="1274" actId="478"/>
          <ac:picMkLst>
            <pc:docMk/>
            <pc:sldMk cId="1732349773" sldId="339"/>
            <ac:picMk id="7" creationId="{39BBA8A6-87AC-F4AE-A2F5-B26C3400926A}"/>
          </ac:picMkLst>
        </pc:picChg>
        <pc:picChg chg="del mod">
          <ac:chgData name="Nawaf Hr" userId="b81f7327da8a3ca9" providerId="LiveId" clId="{2096F710-5AC5-44B8-9F2F-4A886260E7A5}" dt="2023-10-11T14:15:40.322" v="704" actId="478"/>
          <ac:picMkLst>
            <pc:docMk/>
            <pc:sldMk cId="1732349773" sldId="339"/>
            <ac:picMk id="8" creationId="{8A85F663-99B2-6CDB-5635-2580192819CC}"/>
          </ac:picMkLst>
        </pc:picChg>
        <pc:picChg chg="add del mod">
          <ac:chgData name="Nawaf Hr" userId="b81f7327da8a3ca9" providerId="LiveId" clId="{2096F710-5AC5-44B8-9F2F-4A886260E7A5}" dt="2023-10-11T14:16:43.541" v="719" actId="478"/>
          <ac:picMkLst>
            <pc:docMk/>
            <pc:sldMk cId="1732349773" sldId="339"/>
            <ac:picMk id="12" creationId="{79E9ECA1-D1DD-5744-7D9D-975400BE380A}"/>
          </ac:picMkLst>
        </pc:picChg>
      </pc:sldChg>
      <pc:sldChg chg="addSp delSp modSp add mod">
        <pc:chgData name="Nawaf Hr" userId="b81f7327da8a3ca9" providerId="LiveId" clId="{2096F710-5AC5-44B8-9F2F-4A886260E7A5}" dt="2023-10-11T16:18:11.628" v="2132" actId="1076"/>
        <pc:sldMkLst>
          <pc:docMk/>
          <pc:sldMk cId="2458708620" sldId="339"/>
        </pc:sldMkLst>
        <pc:spChg chg="mod">
          <ac:chgData name="Nawaf Hr" userId="b81f7327da8a3ca9" providerId="LiveId" clId="{2096F710-5AC5-44B8-9F2F-4A886260E7A5}" dt="2023-10-11T16:14:13.138" v="2128" actId="1076"/>
          <ac:spMkLst>
            <pc:docMk/>
            <pc:sldMk cId="2458708620" sldId="339"/>
            <ac:spMk id="171" creationId="{00000000-0000-0000-0000-000000000000}"/>
          </ac:spMkLst>
        </pc:spChg>
        <pc:picChg chg="add mod modCrop">
          <ac:chgData name="Nawaf Hr" userId="b81f7327da8a3ca9" providerId="LiveId" clId="{2096F710-5AC5-44B8-9F2F-4A886260E7A5}" dt="2023-10-11T16:18:11.628" v="2132" actId="1076"/>
          <ac:picMkLst>
            <pc:docMk/>
            <pc:sldMk cId="2458708620" sldId="339"/>
            <ac:picMk id="5" creationId="{5E754AD7-5F62-63D0-7055-676A6E5A6C18}"/>
          </ac:picMkLst>
        </pc:picChg>
        <pc:picChg chg="del">
          <ac:chgData name="Nawaf Hr" userId="b81f7327da8a3ca9" providerId="LiveId" clId="{2096F710-5AC5-44B8-9F2F-4A886260E7A5}" dt="2023-10-11T16:03:35.246" v="1798" actId="478"/>
          <ac:picMkLst>
            <pc:docMk/>
            <pc:sldMk cId="2458708620" sldId="339"/>
            <ac:picMk id="10" creationId="{61703866-8208-3789-06E6-A8766811C69E}"/>
          </ac:picMkLst>
        </pc:picChg>
      </pc:sldChg>
      <pc:sldMasterChg chg="delSldLayout">
        <pc:chgData name="Nawaf Hr" userId="b81f7327da8a3ca9" providerId="LiveId" clId="{2096F710-5AC5-44B8-9F2F-4A886260E7A5}" dt="2023-10-11T16:44:56.257" v="2735" actId="47"/>
        <pc:sldMasterMkLst>
          <pc:docMk/>
          <pc:sldMasterMk cId="0" sldId="2147483683"/>
        </pc:sldMasterMkLst>
        <pc:sldLayoutChg chg="del">
          <pc:chgData name="Nawaf Hr" userId="b81f7327da8a3ca9" providerId="LiveId" clId="{2096F710-5AC5-44B8-9F2F-4A886260E7A5}" dt="2023-10-11T14:33:29.682" v="858" actId="47"/>
          <pc:sldLayoutMkLst>
            <pc:docMk/>
            <pc:sldMasterMk cId="0" sldId="2147483683"/>
            <pc:sldLayoutMk cId="0" sldId="2147483648"/>
          </pc:sldLayoutMkLst>
        </pc:sldLayoutChg>
        <pc:sldLayoutChg chg="del">
          <pc:chgData name="Nawaf Hr" userId="b81f7327da8a3ca9" providerId="LiveId" clId="{2096F710-5AC5-44B8-9F2F-4A886260E7A5}" dt="2023-10-11T10:42:37.994" v="5" actId="47"/>
          <pc:sldLayoutMkLst>
            <pc:docMk/>
            <pc:sldMasterMk cId="0" sldId="2147483683"/>
            <pc:sldLayoutMk cId="0" sldId="2147483650"/>
          </pc:sldLayoutMkLst>
        </pc:sldLayoutChg>
        <pc:sldLayoutChg chg="del">
          <pc:chgData name="Nawaf Hr" userId="b81f7327da8a3ca9" providerId="LiveId" clId="{2096F710-5AC5-44B8-9F2F-4A886260E7A5}" dt="2023-10-11T16:44:56.257" v="2735" actId="47"/>
          <pc:sldLayoutMkLst>
            <pc:docMk/>
            <pc:sldMasterMk cId="0" sldId="2147483683"/>
            <pc:sldLayoutMk cId="0" sldId="2147483664"/>
          </pc:sldLayoutMkLst>
        </pc:sldLayoutChg>
      </pc:sldMasterChg>
    </pc:docChg>
  </pc:docChgLst>
  <pc:docChgLst>
    <pc:chgData name="Nawaf Hr" userId="b81f7327da8a3ca9" providerId="LiveId" clId="{507F96FB-2271-4C51-825E-E71C770CD6D9}"/>
    <pc:docChg chg="addSld modSld">
      <pc:chgData name="Nawaf Hr" userId="b81f7327da8a3ca9" providerId="LiveId" clId="{507F96FB-2271-4C51-825E-E71C770CD6D9}" dt="2023-10-12T13:37:56.054" v="29" actId="20577"/>
      <pc:docMkLst>
        <pc:docMk/>
      </pc:docMkLst>
      <pc:sldChg chg="modSp add mod">
        <pc:chgData name="Nawaf Hr" userId="b81f7327da8a3ca9" providerId="LiveId" clId="{507F96FB-2271-4C51-825E-E71C770CD6D9}" dt="2023-10-12T13:37:56.054" v="29" actId="20577"/>
        <pc:sldMkLst>
          <pc:docMk/>
          <pc:sldMk cId="3993053408" sldId="316"/>
        </pc:sldMkLst>
        <pc:spChg chg="mod">
          <ac:chgData name="Nawaf Hr" userId="b81f7327da8a3ca9" providerId="LiveId" clId="{507F96FB-2271-4C51-825E-E71C770CD6D9}" dt="2023-10-12T13:36:39.278" v="14" actId="20577"/>
          <ac:spMkLst>
            <pc:docMk/>
            <pc:sldMk cId="3993053408" sldId="316"/>
            <ac:spMk id="170" creationId="{00000000-0000-0000-0000-000000000000}"/>
          </ac:spMkLst>
        </pc:spChg>
        <pc:spChg chg="mod">
          <ac:chgData name="Nawaf Hr" userId="b81f7327da8a3ca9" providerId="LiveId" clId="{507F96FB-2271-4C51-825E-E71C770CD6D9}" dt="2023-10-12T13:37:56.054" v="29" actId="20577"/>
          <ac:spMkLst>
            <pc:docMk/>
            <pc:sldMk cId="3993053408" sldId="316"/>
            <ac:spMk id="171" creationId="{00000000-0000-0000-0000-000000000000}"/>
          </ac:spMkLst>
        </pc:spChg>
        <pc:cxnChg chg="mod">
          <ac:chgData name="Nawaf Hr" userId="b81f7327da8a3ca9" providerId="LiveId" clId="{507F96FB-2271-4C51-825E-E71C770CD6D9}" dt="2023-10-12T13:37:00.478" v="27" actId="1076"/>
          <ac:cxnSpMkLst>
            <pc:docMk/>
            <pc:sldMk cId="3993053408" sldId="316"/>
            <ac:cxnSpMk id="172"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f9262ee2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f9262ee2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017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1231945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604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499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001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2"/>
        <p:cNvGrpSpPr/>
        <p:nvPr/>
      </p:nvGrpSpPr>
      <p:grpSpPr>
        <a:xfrm>
          <a:off x="0" y="0"/>
          <a:ext cx="0" cy="0"/>
          <a:chOff x="0" y="0"/>
          <a:chExt cx="0" cy="0"/>
        </a:xfrm>
      </p:grpSpPr>
      <p:sp>
        <p:nvSpPr>
          <p:cNvPr id="1983" name="Google Shape;1983;g7f9262ee2f_0_26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4" name="Google Shape;1984;g7f9262ee2f_0_26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7f9262ee2f_0_26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7f9262ee2f_0_26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930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283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388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5097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720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347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1683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762670" y="3177750"/>
            <a:ext cx="3068700" cy="59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3" name="Google Shape;13;p3"/>
          <p:cNvSpPr txBox="1">
            <a:spLocks noGrp="1"/>
          </p:cNvSpPr>
          <p:nvPr>
            <p:ph type="title" idx="2" hasCustomPrompt="1"/>
          </p:nvPr>
        </p:nvSpPr>
        <p:spPr>
          <a:xfrm>
            <a:off x="1048270" y="3287500"/>
            <a:ext cx="2412900" cy="931500"/>
          </a:xfrm>
          <a:prstGeom prst="rect">
            <a:avLst/>
          </a:prstGeom>
          <a:effectLst>
            <a:outerShdw blurRad="114300" dist="28575" dir="6360000" algn="bl" rotWithShape="0">
              <a:schemeClr val="accent1">
                <a:alpha val="50000"/>
              </a:schemeClr>
            </a:outerShdw>
          </a:effectLst>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r>
              <a:t>xx%</a:t>
            </a:r>
          </a:p>
        </p:txBody>
      </p:sp>
      <p:sp>
        <p:nvSpPr>
          <p:cNvPr id="14" name="Google Shape;14;p3"/>
          <p:cNvSpPr txBox="1">
            <a:spLocks noGrp="1"/>
          </p:cNvSpPr>
          <p:nvPr>
            <p:ph type="subTitle" idx="1"/>
          </p:nvPr>
        </p:nvSpPr>
        <p:spPr>
          <a:xfrm>
            <a:off x="3762670" y="3720650"/>
            <a:ext cx="3068700" cy="4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1920750" y="1634425"/>
            <a:ext cx="5302500" cy="1116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7200"/>
              <a:buNone/>
              <a:defRPr sz="7200">
                <a:solidFill>
                  <a:schemeClr val="lt1"/>
                </a:solidFill>
              </a:defRPr>
            </a:lvl1pPr>
            <a:lvl2pPr lvl="1" algn="ctr">
              <a:spcBef>
                <a:spcPts val="0"/>
              </a:spcBef>
              <a:spcAft>
                <a:spcPts val="0"/>
              </a:spcAft>
              <a:buClr>
                <a:schemeClr val="lt1"/>
              </a:buClr>
              <a:buSzPts val="7200"/>
              <a:buNone/>
              <a:defRPr sz="7200">
                <a:solidFill>
                  <a:schemeClr val="lt1"/>
                </a:solidFill>
              </a:defRPr>
            </a:lvl2pPr>
            <a:lvl3pPr lvl="2" algn="ctr">
              <a:spcBef>
                <a:spcPts val="0"/>
              </a:spcBef>
              <a:spcAft>
                <a:spcPts val="0"/>
              </a:spcAft>
              <a:buClr>
                <a:schemeClr val="lt1"/>
              </a:buClr>
              <a:buSzPts val="7200"/>
              <a:buNone/>
              <a:defRPr sz="7200">
                <a:solidFill>
                  <a:schemeClr val="lt1"/>
                </a:solidFill>
              </a:defRPr>
            </a:lvl3pPr>
            <a:lvl4pPr lvl="3" algn="ctr">
              <a:spcBef>
                <a:spcPts val="0"/>
              </a:spcBef>
              <a:spcAft>
                <a:spcPts val="0"/>
              </a:spcAft>
              <a:buClr>
                <a:schemeClr val="lt1"/>
              </a:buClr>
              <a:buSzPts val="7200"/>
              <a:buNone/>
              <a:defRPr sz="7200">
                <a:solidFill>
                  <a:schemeClr val="lt1"/>
                </a:solidFill>
              </a:defRPr>
            </a:lvl4pPr>
            <a:lvl5pPr lvl="4" algn="ctr">
              <a:spcBef>
                <a:spcPts val="0"/>
              </a:spcBef>
              <a:spcAft>
                <a:spcPts val="0"/>
              </a:spcAft>
              <a:buClr>
                <a:schemeClr val="lt1"/>
              </a:buClr>
              <a:buSzPts val="7200"/>
              <a:buNone/>
              <a:defRPr sz="7200">
                <a:solidFill>
                  <a:schemeClr val="lt1"/>
                </a:solidFill>
              </a:defRPr>
            </a:lvl5pPr>
            <a:lvl6pPr lvl="5" algn="ctr">
              <a:spcBef>
                <a:spcPts val="0"/>
              </a:spcBef>
              <a:spcAft>
                <a:spcPts val="0"/>
              </a:spcAft>
              <a:buClr>
                <a:schemeClr val="lt1"/>
              </a:buClr>
              <a:buSzPts val="7200"/>
              <a:buNone/>
              <a:defRPr sz="7200">
                <a:solidFill>
                  <a:schemeClr val="lt1"/>
                </a:solidFill>
              </a:defRPr>
            </a:lvl6pPr>
            <a:lvl7pPr lvl="6" algn="ctr">
              <a:spcBef>
                <a:spcPts val="0"/>
              </a:spcBef>
              <a:spcAft>
                <a:spcPts val="0"/>
              </a:spcAft>
              <a:buClr>
                <a:schemeClr val="lt1"/>
              </a:buClr>
              <a:buSzPts val="7200"/>
              <a:buNone/>
              <a:defRPr sz="7200">
                <a:solidFill>
                  <a:schemeClr val="lt1"/>
                </a:solidFill>
              </a:defRPr>
            </a:lvl7pPr>
            <a:lvl8pPr lvl="7" algn="ctr">
              <a:spcBef>
                <a:spcPts val="0"/>
              </a:spcBef>
              <a:spcAft>
                <a:spcPts val="0"/>
              </a:spcAft>
              <a:buClr>
                <a:schemeClr val="lt1"/>
              </a:buClr>
              <a:buSzPts val="7200"/>
              <a:buNone/>
              <a:defRPr sz="7200">
                <a:solidFill>
                  <a:schemeClr val="lt1"/>
                </a:solidFill>
              </a:defRPr>
            </a:lvl8pPr>
            <a:lvl9pPr lvl="8" algn="ctr">
              <a:spcBef>
                <a:spcPts val="0"/>
              </a:spcBef>
              <a:spcAft>
                <a:spcPts val="0"/>
              </a:spcAft>
              <a:buClr>
                <a:schemeClr val="lt1"/>
              </a:buClr>
              <a:buSzPts val="7200"/>
              <a:buNone/>
              <a:defRPr sz="7200">
                <a:solidFill>
                  <a:schemeClr val="lt1"/>
                </a:solidFill>
              </a:defRPr>
            </a:lvl9pPr>
          </a:lstStyle>
          <a:p>
            <a:r>
              <a:t>xx%</a:t>
            </a:r>
          </a:p>
        </p:txBody>
      </p:sp>
      <p:sp>
        <p:nvSpPr>
          <p:cNvPr id="39" name="Google Shape;39;p11"/>
          <p:cNvSpPr txBox="1">
            <a:spLocks noGrp="1"/>
          </p:cNvSpPr>
          <p:nvPr>
            <p:ph type="body" idx="1"/>
          </p:nvPr>
        </p:nvSpPr>
        <p:spPr>
          <a:xfrm>
            <a:off x="2786550" y="3094475"/>
            <a:ext cx="3570900" cy="5670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defRPr>
            </a:lvl1pPr>
            <a:lvl2pPr marL="914400" lvl="1" indent="-342900" algn="ctr">
              <a:spcBef>
                <a:spcPts val="1600"/>
              </a:spcBef>
              <a:spcAft>
                <a:spcPts val="0"/>
              </a:spcAft>
              <a:buClr>
                <a:schemeClr val="accent1"/>
              </a:buClr>
              <a:buSzPts val="1800"/>
              <a:buChar char="○"/>
              <a:defRPr sz="1800">
                <a:solidFill>
                  <a:schemeClr val="accent1"/>
                </a:solidFill>
              </a:defRPr>
            </a:lvl2pPr>
            <a:lvl3pPr marL="1371600" lvl="2" indent="-342900" algn="ctr">
              <a:spcBef>
                <a:spcPts val="1600"/>
              </a:spcBef>
              <a:spcAft>
                <a:spcPts val="0"/>
              </a:spcAft>
              <a:buClr>
                <a:schemeClr val="accent1"/>
              </a:buClr>
              <a:buSzPts val="1800"/>
              <a:buChar char="■"/>
              <a:defRPr sz="1800">
                <a:solidFill>
                  <a:schemeClr val="accent1"/>
                </a:solidFill>
              </a:defRPr>
            </a:lvl3pPr>
            <a:lvl4pPr marL="1828800" lvl="3" indent="-342900" algn="ctr">
              <a:spcBef>
                <a:spcPts val="1600"/>
              </a:spcBef>
              <a:spcAft>
                <a:spcPts val="0"/>
              </a:spcAft>
              <a:buClr>
                <a:schemeClr val="accent1"/>
              </a:buClr>
              <a:buSzPts val="1800"/>
              <a:buChar char="●"/>
              <a:defRPr sz="1800">
                <a:solidFill>
                  <a:schemeClr val="accent1"/>
                </a:solidFill>
              </a:defRPr>
            </a:lvl4pPr>
            <a:lvl5pPr marL="2286000" lvl="4" indent="-342900" algn="ctr">
              <a:spcBef>
                <a:spcPts val="1600"/>
              </a:spcBef>
              <a:spcAft>
                <a:spcPts val="0"/>
              </a:spcAft>
              <a:buClr>
                <a:schemeClr val="accent1"/>
              </a:buClr>
              <a:buSzPts val="1800"/>
              <a:buChar char="○"/>
              <a:defRPr sz="1800">
                <a:solidFill>
                  <a:schemeClr val="accent1"/>
                </a:solidFill>
              </a:defRPr>
            </a:lvl5pPr>
            <a:lvl6pPr marL="2743200" lvl="5" indent="-342900" algn="ctr">
              <a:spcBef>
                <a:spcPts val="1600"/>
              </a:spcBef>
              <a:spcAft>
                <a:spcPts val="0"/>
              </a:spcAft>
              <a:buClr>
                <a:schemeClr val="accent1"/>
              </a:buClr>
              <a:buSzPts val="1800"/>
              <a:buChar char="■"/>
              <a:defRPr sz="1800">
                <a:solidFill>
                  <a:schemeClr val="accent1"/>
                </a:solidFill>
              </a:defRPr>
            </a:lvl6pPr>
            <a:lvl7pPr marL="3200400" lvl="6" indent="-342900" algn="ctr">
              <a:spcBef>
                <a:spcPts val="1600"/>
              </a:spcBef>
              <a:spcAft>
                <a:spcPts val="0"/>
              </a:spcAft>
              <a:buClr>
                <a:schemeClr val="accent1"/>
              </a:buClr>
              <a:buSzPts val="1800"/>
              <a:buChar char="●"/>
              <a:defRPr sz="1800">
                <a:solidFill>
                  <a:schemeClr val="accent1"/>
                </a:solidFill>
              </a:defRPr>
            </a:lvl7pPr>
            <a:lvl8pPr marL="3657600" lvl="7" indent="-342900" algn="ctr">
              <a:spcBef>
                <a:spcPts val="1600"/>
              </a:spcBef>
              <a:spcAft>
                <a:spcPts val="0"/>
              </a:spcAft>
              <a:buClr>
                <a:schemeClr val="accent1"/>
              </a:buClr>
              <a:buSzPts val="1800"/>
              <a:buChar char="○"/>
              <a:defRPr sz="1800">
                <a:solidFill>
                  <a:schemeClr val="accent1"/>
                </a:solidFill>
              </a:defRPr>
            </a:lvl8pPr>
            <a:lvl9pPr marL="4114800" lvl="8" indent="-342900" algn="ctr">
              <a:spcBef>
                <a:spcPts val="1600"/>
              </a:spcBef>
              <a:spcAft>
                <a:spcPts val="1600"/>
              </a:spcAft>
              <a:buClr>
                <a:schemeClr val="accent1"/>
              </a:buClr>
              <a:buSzPts val="1800"/>
              <a:buChar char="■"/>
              <a:defRPr sz="1800">
                <a:solidFill>
                  <a:schemeClr val="accent1"/>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ext">
  <p:cSld name="TITLE_1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9"/>
          <p:cNvSpPr txBox="1">
            <a:spLocks noGrp="1"/>
          </p:cNvSpPr>
          <p:nvPr>
            <p:ph type="ctrTitle"/>
          </p:nvPr>
        </p:nvSpPr>
        <p:spPr>
          <a:xfrm>
            <a:off x="1273500" y="1369000"/>
            <a:ext cx="6597000" cy="2109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4500"/>
              <a:buNone/>
              <a:defRPr sz="45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76" name="Google Shape;76;p19"/>
          <p:cNvSpPr txBox="1">
            <a:spLocks noGrp="1"/>
          </p:cNvSpPr>
          <p:nvPr>
            <p:ph type="subTitle" idx="1"/>
          </p:nvPr>
        </p:nvSpPr>
        <p:spPr>
          <a:xfrm>
            <a:off x="2481900" y="2519525"/>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p:cSld name="SECTION_HEADER_2">
    <p:bg>
      <p:bgPr>
        <a:blipFill>
          <a:blip r:embed="rId2">
            <a:alphaModFix/>
          </a:blip>
          <a:stretch>
            <a:fillRect/>
          </a:stretch>
        </a:blipFill>
        <a:effectLst/>
      </p:bgPr>
    </p:bg>
    <p:spTree>
      <p:nvGrpSpPr>
        <p:cNvPr id="1" name="Shape 141"/>
        <p:cNvGrpSpPr/>
        <p:nvPr/>
      </p:nvGrpSpPr>
      <p:grpSpPr>
        <a:xfrm>
          <a:off x="0" y="0"/>
          <a:ext cx="0" cy="0"/>
          <a:chOff x="0" y="0"/>
          <a:chExt cx="0" cy="0"/>
        </a:xfrm>
      </p:grpSpPr>
      <p:sp>
        <p:nvSpPr>
          <p:cNvPr id="142" name="Google Shape;142;p32"/>
          <p:cNvSpPr txBox="1">
            <a:spLocks noGrp="1"/>
          </p:cNvSpPr>
          <p:nvPr>
            <p:ph type="title"/>
          </p:nvPr>
        </p:nvSpPr>
        <p:spPr>
          <a:xfrm>
            <a:off x="2062800" y="2442050"/>
            <a:ext cx="5018400" cy="59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43" name="Google Shape;143;p32"/>
          <p:cNvSpPr txBox="1">
            <a:spLocks noGrp="1"/>
          </p:cNvSpPr>
          <p:nvPr>
            <p:ph type="subTitle" idx="1"/>
          </p:nvPr>
        </p:nvSpPr>
        <p:spPr>
          <a:xfrm>
            <a:off x="2896500" y="3391325"/>
            <a:ext cx="3351000" cy="11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7" r:id="rId3"/>
    <p:sldLayoutId id="2147483658" r:id="rId4"/>
    <p:sldLayoutId id="2147483659" r:id="rId5"/>
    <p:sldLayoutId id="2147483665" r:id="rId6"/>
    <p:sldLayoutId id="2147483678" r:id="rId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3" Type="http://schemas.openxmlformats.org/officeDocument/2006/relationships/hyperlink" Target="http://www.physics.drexel.edu/~bob/Entanglement/Ekert_keydistribution.pdf"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hyperlink" Target="https://medium.com/@qcgiitr/fundamentals-of-quantum-key-distribution-bb84-b92-e91-protocols-e1373b683ea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 name="Google Shape;162;p38">
            <a:extLst>
              <a:ext uri="{FF2B5EF4-FFF2-40B4-BE49-F238E27FC236}">
                <a16:creationId xmlns:a16="http://schemas.microsoft.com/office/drawing/2014/main" id="{8EA68EE1-D203-E626-A54F-28C45E126187}"/>
              </a:ext>
            </a:extLst>
          </p:cNvPr>
          <p:cNvSpPr txBox="1">
            <a:spLocks noGrp="1"/>
          </p:cNvSpPr>
          <p:nvPr>
            <p:ph type="ctrTitle"/>
          </p:nvPr>
        </p:nvSpPr>
        <p:spPr>
          <a:xfrm>
            <a:off x="1734090" y="949819"/>
            <a:ext cx="5675815" cy="1041887"/>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US" dirty="0"/>
              <a:t>QKD-E91 Protocol</a:t>
            </a:r>
            <a:endParaRPr dirty="0"/>
          </a:p>
        </p:txBody>
      </p:sp>
      <p:cxnSp>
        <p:nvCxnSpPr>
          <p:cNvPr id="3" name="Google Shape;165;p38">
            <a:extLst>
              <a:ext uri="{FF2B5EF4-FFF2-40B4-BE49-F238E27FC236}">
                <a16:creationId xmlns:a16="http://schemas.microsoft.com/office/drawing/2014/main" id="{3CF04F25-27B3-8851-7BA5-FBD97AA636D3}"/>
              </a:ext>
            </a:extLst>
          </p:cNvPr>
          <p:cNvCxnSpPr>
            <a:cxnSpLocks/>
          </p:cNvCxnSpPr>
          <p:nvPr/>
        </p:nvCxnSpPr>
        <p:spPr>
          <a:xfrm>
            <a:off x="2915741" y="1965329"/>
            <a:ext cx="3245284"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7" name="Google Shape;163;p38">
            <a:extLst>
              <a:ext uri="{FF2B5EF4-FFF2-40B4-BE49-F238E27FC236}">
                <a16:creationId xmlns:a16="http://schemas.microsoft.com/office/drawing/2014/main" id="{088BDA07-A045-FD69-4F1F-F4404E882C03}"/>
              </a:ext>
            </a:extLst>
          </p:cNvPr>
          <p:cNvSpPr txBox="1">
            <a:spLocks noGrp="1"/>
          </p:cNvSpPr>
          <p:nvPr>
            <p:ph type="subTitle" idx="1"/>
          </p:nvPr>
        </p:nvSpPr>
        <p:spPr>
          <a:xfrm>
            <a:off x="3401062" y="2005761"/>
            <a:ext cx="2341869" cy="4747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FFAB40"/>
                </a:solidFill>
              </a:rPr>
              <a:t>Artur Ekert</a:t>
            </a:r>
          </a:p>
          <a:p>
            <a:pPr marL="0" lvl="0" indent="0" algn="ctr" rtl="0">
              <a:spcBef>
                <a:spcPts val="0"/>
              </a:spcBef>
              <a:spcAft>
                <a:spcPts val="0"/>
              </a:spcAft>
              <a:buNone/>
            </a:pPr>
            <a:r>
              <a:rPr lang="en-US" dirty="0">
                <a:solidFill>
                  <a:srgbClr val="FFAB40"/>
                </a:solidFill>
              </a:rPr>
              <a:t>1991</a:t>
            </a:r>
          </a:p>
          <a:p>
            <a:pPr marL="0" lvl="0" indent="0" rtl="0">
              <a:spcBef>
                <a:spcPts val="0"/>
              </a:spcBef>
              <a:spcAft>
                <a:spcPts val="0"/>
              </a:spcAft>
              <a:buNone/>
            </a:pPr>
            <a:r>
              <a:rPr lang="en-US" dirty="0">
                <a:solidFill>
                  <a:srgbClr val="FFFFFF"/>
                </a:solidFill>
              </a:rPr>
              <a:t>	</a:t>
            </a:r>
            <a:br>
              <a:rPr lang="en-US" dirty="0">
                <a:solidFill>
                  <a:srgbClr val="FFFFFF"/>
                </a:solidFill>
              </a:rPr>
            </a:br>
            <a:endParaRPr lang="en-US" dirty="0">
              <a:solidFill>
                <a:srgbClr val="FFFFFF"/>
              </a:solidFill>
            </a:endParaRPr>
          </a:p>
          <a:p>
            <a:pPr marL="0" lvl="0" indent="0" algn="ctr" rtl="0">
              <a:spcBef>
                <a:spcPts val="0"/>
              </a:spcBef>
              <a:spcAft>
                <a:spcPts val="0"/>
              </a:spcAft>
              <a:buNone/>
            </a:pPr>
            <a:endParaRPr dirty="0"/>
          </a:p>
        </p:txBody>
      </p:sp>
      <p:sp>
        <p:nvSpPr>
          <p:cNvPr id="8" name="TextBox 7">
            <a:extLst>
              <a:ext uri="{FF2B5EF4-FFF2-40B4-BE49-F238E27FC236}">
                <a16:creationId xmlns:a16="http://schemas.microsoft.com/office/drawing/2014/main" id="{F49F6729-0AE1-A0E1-E3BC-F5053EAA5D8A}"/>
              </a:ext>
            </a:extLst>
          </p:cNvPr>
          <p:cNvSpPr txBox="1"/>
          <p:nvPr/>
        </p:nvSpPr>
        <p:spPr>
          <a:xfrm>
            <a:off x="7445076" y="4835723"/>
            <a:ext cx="1698924" cy="307777"/>
          </a:xfrm>
          <a:prstGeom prst="rect">
            <a:avLst/>
          </a:prstGeom>
          <a:solidFill>
            <a:srgbClr val="FFAB40">
              <a:alpha val="52000"/>
            </a:srgbClr>
          </a:solidFill>
        </p:spPr>
        <p:txBody>
          <a:bodyPr wrap="square" rtlCol="1">
            <a:spAutoFit/>
          </a:bodyPr>
          <a:lstStyle/>
          <a:p>
            <a:pPr algn="ctr"/>
            <a:r>
              <a:rPr lang="en-US" dirty="0">
                <a:solidFill>
                  <a:srgbClr val="FFFFFF"/>
                </a:solidFill>
              </a:rPr>
              <a:t>October 12</a:t>
            </a:r>
            <a:r>
              <a:rPr lang="en-US" baseline="30000" dirty="0">
                <a:solidFill>
                  <a:srgbClr val="FFFFFF"/>
                </a:solidFill>
              </a:rPr>
              <a:t>th</a:t>
            </a:r>
            <a:r>
              <a:rPr lang="en-US" dirty="0">
                <a:solidFill>
                  <a:srgbClr val="FFFFFF"/>
                </a:solidFill>
              </a:rPr>
              <a:t>, 2023</a:t>
            </a:r>
            <a:endParaRPr lang="ar-SA" dirty="0">
              <a:solidFill>
                <a:srgbClr val="FFFFFF"/>
              </a:solidFill>
            </a:endParaRPr>
          </a:p>
        </p:txBody>
      </p:sp>
      <p:pic>
        <p:nvPicPr>
          <p:cNvPr id="9" name="Picture 8">
            <a:extLst>
              <a:ext uri="{FF2B5EF4-FFF2-40B4-BE49-F238E27FC236}">
                <a16:creationId xmlns:a16="http://schemas.microsoft.com/office/drawing/2014/main" id="{65FE2D7F-9059-8F83-04D1-8479C9FB649F}"/>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33000" contrast="7000"/>
                    </a14:imgEffect>
                  </a14:imgLayer>
                </a14:imgProps>
              </a:ext>
            </a:extLst>
          </a:blip>
          <a:srcRect l="12055" t="27369" r="10993" b="28741"/>
          <a:stretch/>
        </p:blipFill>
        <p:spPr>
          <a:xfrm>
            <a:off x="0" y="1"/>
            <a:ext cx="2333865" cy="698370"/>
          </a:xfrm>
          <a:prstGeom prst="rect">
            <a:avLst/>
          </a:prstGeom>
        </p:spPr>
      </p:pic>
      <p:pic>
        <p:nvPicPr>
          <p:cNvPr id="10" name="Picture 9">
            <a:extLst>
              <a:ext uri="{FF2B5EF4-FFF2-40B4-BE49-F238E27FC236}">
                <a16:creationId xmlns:a16="http://schemas.microsoft.com/office/drawing/2014/main" id="{68990BE8-2723-8270-248E-4033F5C5C7F0}"/>
              </a:ext>
            </a:extLst>
          </p:cNvPr>
          <p:cNvPicPr>
            <a:picLocks noChangeAspect="1"/>
          </p:cNvPicPr>
          <p:nvPr/>
        </p:nvPicPr>
        <p:blipFill rotWithShape="1">
          <a:blip r:embed="rId5">
            <a:alphaModFix/>
          </a:blip>
          <a:srcRect l="27352" r="23413" b="48845"/>
          <a:stretch/>
        </p:blipFill>
        <p:spPr>
          <a:xfrm>
            <a:off x="7895492" y="84571"/>
            <a:ext cx="783504" cy="529667"/>
          </a:xfrm>
          <a:prstGeom prst="rect">
            <a:avLst/>
          </a:prstGeom>
        </p:spPr>
      </p:pic>
      <p:pic>
        <p:nvPicPr>
          <p:cNvPr id="11" name="Picture 10">
            <a:extLst>
              <a:ext uri="{FF2B5EF4-FFF2-40B4-BE49-F238E27FC236}">
                <a16:creationId xmlns:a16="http://schemas.microsoft.com/office/drawing/2014/main" id="{C92F1A78-E771-54E2-0F4C-155F5334FB83}"/>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80000"/>
                    </a14:imgEffect>
                    <a14:imgEffect>
                      <a14:brightnessContrast bright="100000" contrast="100000"/>
                    </a14:imgEffect>
                  </a14:imgLayer>
                </a14:imgProps>
              </a:ext>
            </a:extLst>
          </a:blip>
          <a:stretch>
            <a:fillRect/>
          </a:stretch>
        </p:blipFill>
        <p:spPr>
          <a:xfrm>
            <a:off x="7543800" y="698370"/>
            <a:ext cx="1451224" cy="502899"/>
          </a:xfrm>
          <a:prstGeom prst="rect">
            <a:avLst/>
          </a:prstGeom>
        </p:spPr>
      </p:pic>
      <p:sp>
        <p:nvSpPr>
          <p:cNvPr id="4" name="Google Shape;163;p38">
            <a:extLst>
              <a:ext uri="{FF2B5EF4-FFF2-40B4-BE49-F238E27FC236}">
                <a16:creationId xmlns:a16="http://schemas.microsoft.com/office/drawing/2014/main" id="{DD746EBE-4312-5B50-B582-CB04D689C869}"/>
              </a:ext>
            </a:extLst>
          </p:cNvPr>
          <p:cNvSpPr txBox="1">
            <a:spLocks/>
          </p:cNvSpPr>
          <p:nvPr/>
        </p:nvSpPr>
        <p:spPr>
          <a:xfrm>
            <a:off x="2759999" y="3222031"/>
            <a:ext cx="3623993" cy="10418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9pPr>
          </a:lstStyle>
          <a:p>
            <a:pPr marL="0" indent="0"/>
            <a:r>
              <a:rPr lang="en-US" dirty="0">
                <a:solidFill>
                  <a:srgbClr val="FFAB40"/>
                </a:solidFill>
              </a:rPr>
              <a:t>By:</a:t>
            </a:r>
          </a:p>
          <a:p>
            <a:pPr marL="0" indent="0"/>
            <a:r>
              <a:rPr lang="en-US" dirty="0">
                <a:solidFill>
                  <a:srgbClr val="FFAB40"/>
                </a:solidFill>
              </a:rPr>
              <a:t>Nawaf Abdulrahman Alharkan</a:t>
            </a:r>
          </a:p>
          <a:p>
            <a:pPr marL="0" indent="0"/>
            <a:r>
              <a:rPr lang="en-US" dirty="0">
                <a:solidFill>
                  <a:srgbClr val="FFAB40"/>
                </a:solidFill>
              </a:rPr>
              <a:t>Abdulaziz Salem Altamimi</a:t>
            </a:r>
          </a:p>
          <a:p>
            <a:pPr marL="0" indent="0"/>
            <a:r>
              <a:rPr lang="en-US" dirty="0">
                <a:solidFill>
                  <a:srgbClr val="FFAB40"/>
                </a:solidFill>
              </a:rPr>
              <a:t>Bader Khaled Alotaibi</a:t>
            </a:r>
          </a:p>
          <a:p>
            <a:pPr marL="0" indent="0"/>
            <a:r>
              <a:rPr lang="en-US" dirty="0">
                <a:solidFill>
                  <a:srgbClr val="FFFFFF"/>
                </a:solidFill>
              </a:rPr>
              <a:t>	</a:t>
            </a:r>
            <a:br>
              <a:rPr lang="en-US" dirty="0">
                <a:solidFill>
                  <a:srgbClr val="FFFFFF"/>
                </a:solidFill>
              </a:rPr>
            </a:br>
            <a:endParaRPr lang="en-US" dirty="0">
              <a:solidFill>
                <a:srgbClr val="FFFFFF"/>
              </a:solidFill>
            </a:endParaRPr>
          </a:p>
          <a:p>
            <a:pPr marL="0" indent="0"/>
            <a:endParaRPr lang="en-US" dirty="0"/>
          </a:p>
        </p:txBody>
      </p:sp>
    </p:spTree>
    <p:extLst>
      <p:ext uri="{BB962C8B-B14F-4D97-AF65-F5344CB8AC3E}">
        <p14:creationId xmlns:p14="http://schemas.microsoft.com/office/powerpoint/2010/main" val="403314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369277" y="410844"/>
            <a:ext cx="2938908" cy="6794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Protocol-E91</a:t>
            </a:r>
            <a:endParaRPr sz="3200" dirty="0"/>
          </a:p>
        </p:txBody>
      </p:sp>
      <p:sp>
        <p:nvSpPr>
          <p:cNvPr id="171" name="Google Shape;171;p39"/>
          <p:cNvSpPr txBox="1">
            <a:spLocks noGrp="1"/>
          </p:cNvSpPr>
          <p:nvPr>
            <p:ph type="body" idx="1"/>
          </p:nvPr>
        </p:nvSpPr>
        <p:spPr>
          <a:xfrm>
            <a:off x="369277" y="1320303"/>
            <a:ext cx="5011616" cy="3316447"/>
          </a:xfrm>
          <a:prstGeom prst="rect">
            <a:avLst/>
          </a:prstGeom>
        </p:spPr>
        <p:txBody>
          <a:bodyPr spcFirstLastPara="1" wrap="square" lIns="91425" tIns="91425" rIns="91425" bIns="91425" anchor="t" anchorCtr="0">
            <a:noAutofit/>
          </a:bodyPr>
          <a:lstStyle/>
          <a:p>
            <a:pPr marL="342900" indent="-342900">
              <a:spcAft>
                <a:spcPts val="1600"/>
              </a:spcAft>
              <a:buClr>
                <a:srgbClr val="FFAB40"/>
              </a:buClr>
              <a:buSzPct val="130000"/>
              <a:buFont typeface="+mj-lt"/>
              <a:buAutoNum type="arabicPeriod"/>
            </a:pPr>
            <a:r>
              <a:rPr lang="en-US" sz="1400" dirty="0">
                <a:solidFill>
                  <a:srgbClr val="FFFFFF"/>
                </a:solidFill>
              </a:rPr>
              <a:t>Source that emits pairs of particles in a single state.</a:t>
            </a:r>
          </a:p>
          <a:p>
            <a:pPr marL="342900" indent="-342900">
              <a:spcAft>
                <a:spcPts val="1600"/>
              </a:spcAft>
              <a:buClr>
                <a:srgbClr val="FFAB40"/>
              </a:buClr>
              <a:buSzPct val="130000"/>
              <a:buFont typeface="+mj-lt"/>
              <a:buAutoNum type="arabicPeriod"/>
            </a:pPr>
            <a:r>
              <a:rPr lang="en-US" sz="1400" dirty="0">
                <a:solidFill>
                  <a:srgbClr val="FFFFFF"/>
                </a:solidFill>
              </a:rPr>
              <a:t>Each particle gets entangled.</a:t>
            </a:r>
          </a:p>
          <a:p>
            <a:pPr marL="342900" indent="-342900">
              <a:spcAft>
                <a:spcPts val="1600"/>
              </a:spcAft>
              <a:buClr>
                <a:srgbClr val="FFAB40"/>
              </a:buClr>
              <a:buSzPct val="130000"/>
              <a:buFont typeface="+mj-lt"/>
              <a:buAutoNum type="arabicPeriod"/>
            </a:pPr>
            <a:r>
              <a:rPr lang="en-US" sz="1400" dirty="0">
                <a:solidFill>
                  <a:srgbClr val="FFFFFF"/>
                </a:solidFill>
              </a:rPr>
              <a:t>Fly towards two users(Alice &amp; Bob).</a:t>
            </a:r>
          </a:p>
          <a:p>
            <a:pPr marL="342900" indent="-342900">
              <a:spcAft>
                <a:spcPts val="1600"/>
              </a:spcAft>
              <a:buClr>
                <a:srgbClr val="FFAB40"/>
              </a:buClr>
              <a:buSzPct val="130000"/>
              <a:buFont typeface="+mj-lt"/>
              <a:buAutoNum type="arabicPeriod"/>
            </a:pPr>
            <a:r>
              <a:rPr lang="en-US" sz="1400" dirty="0">
                <a:solidFill>
                  <a:srgbClr val="FFFFFF"/>
                </a:solidFill>
              </a:rPr>
              <a:t>Each of them uses random gates (filters) to change the value.</a:t>
            </a:r>
          </a:p>
          <a:p>
            <a:pPr marL="342900" indent="-342900">
              <a:spcAft>
                <a:spcPts val="1600"/>
              </a:spcAft>
              <a:buClr>
                <a:srgbClr val="FFAB40"/>
              </a:buClr>
              <a:buSzPct val="130000"/>
              <a:buFont typeface="+mj-lt"/>
              <a:buAutoNum type="arabicPeriod"/>
            </a:pPr>
            <a:r>
              <a:rPr lang="en-US" sz="1400" dirty="0">
                <a:solidFill>
                  <a:srgbClr val="FFFFFF"/>
                </a:solidFill>
              </a:rPr>
              <a:t>They use classical channel to tell each other which gates they use.</a:t>
            </a:r>
          </a:p>
          <a:p>
            <a:pPr marL="342900" indent="-342900">
              <a:spcAft>
                <a:spcPts val="1600"/>
              </a:spcAft>
              <a:buClr>
                <a:srgbClr val="FFAB40"/>
              </a:buClr>
              <a:buSzPct val="130000"/>
              <a:buFont typeface="+mj-lt"/>
              <a:buAutoNum type="arabicPeriod"/>
            </a:pPr>
            <a:r>
              <a:rPr lang="en-US" sz="1400" dirty="0">
                <a:solidFill>
                  <a:srgbClr val="FFFFFF"/>
                </a:solidFill>
              </a:rPr>
              <a:t>Through the similar gates used, they extract the key from it.</a:t>
            </a:r>
          </a:p>
        </p:txBody>
      </p:sp>
      <p:cxnSp>
        <p:nvCxnSpPr>
          <p:cNvPr id="172" name="Google Shape;172;p39"/>
          <p:cNvCxnSpPr>
            <a:cxnSpLocks/>
          </p:cNvCxnSpPr>
          <p:nvPr/>
        </p:nvCxnSpPr>
        <p:spPr>
          <a:xfrm>
            <a:off x="369277" y="343684"/>
            <a:ext cx="2938908"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 name="Right Triangle 1">
            <a:extLst>
              <a:ext uri="{FF2B5EF4-FFF2-40B4-BE49-F238E27FC236}">
                <a16:creationId xmlns:a16="http://schemas.microsoft.com/office/drawing/2014/main" id="{754328A6-0AE9-CC84-8E87-915C9E5FEDFD}"/>
              </a:ext>
            </a:extLst>
          </p:cNvPr>
          <p:cNvSpPr/>
          <p:nvPr/>
        </p:nvSpPr>
        <p:spPr>
          <a:xfrm rot="16200000">
            <a:off x="8498299" y="4497799"/>
            <a:ext cx="645909" cy="6454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Google Shape;347;p13">
            <a:extLst>
              <a:ext uri="{FF2B5EF4-FFF2-40B4-BE49-F238E27FC236}">
                <a16:creationId xmlns:a16="http://schemas.microsoft.com/office/drawing/2014/main" id="{777B827E-439A-A589-FF25-73B0EE3C1DE8}"/>
              </a:ext>
            </a:extLst>
          </p:cNvPr>
          <p:cNvSpPr txBox="1">
            <a:spLocks/>
          </p:cNvSpPr>
          <p:nvPr/>
        </p:nvSpPr>
        <p:spPr>
          <a:xfrm>
            <a:off x="8649025" y="4636750"/>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1" i="0" u="none" strike="noStrike" kern="0" cap="none" spc="0" normalizeH="0" baseline="0" noProof="0" smtClean="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lang="en" sz="1200" b="1" i="0" u="none" strike="noStrike" kern="0" cap="none" spc="0" normalizeH="0" baseline="0" noProof="0" dirty="0">
              <a:ln>
                <a:noFill/>
              </a:ln>
              <a:solidFill>
                <a:srgbClr val="FFFFFF"/>
              </a:solidFill>
              <a:effectLst/>
              <a:uLnTx/>
              <a:uFillTx/>
              <a:latin typeface="Barlow Light"/>
              <a:sym typeface="Barlow Light"/>
            </a:endParaRPr>
          </a:p>
        </p:txBody>
      </p:sp>
      <p:pic>
        <p:nvPicPr>
          <p:cNvPr id="6" name="Picture 5">
            <a:extLst>
              <a:ext uri="{FF2B5EF4-FFF2-40B4-BE49-F238E27FC236}">
                <a16:creationId xmlns:a16="http://schemas.microsoft.com/office/drawing/2014/main" id="{C1244376-8685-FBFC-D0DC-964E046767CE}"/>
              </a:ext>
            </a:extLst>
          </p:cNvPr>
          <p:cNvPicPr>
            <a:picLocks noChangeAspect="1"/>
          </p:cNvPicPr>
          <p:nvPr/>
        </p:nvPicPr>
        <p:blipFill>
          <a:blip r:embed="rId3"/>
          <a:stretch>
            <a:fillRect/>
          </a:stretch>
        </p:blipFill>
        <p:spPr>
          <a:xfrm>
            <a:off x="5380893" y="1761327"/>
            <a:ext cx="3589371" cy="2460787"/>
          </a:xfrm>
          <a:prstGeom prst="rect">
            <a:avLst/>
          </a:prstGeom>
        </p:spPr>
      </p:pic>
      <p:sp>
        <p:nvSpPr>
          <p:cNvPr id="4" name="مستطيل 3">
            <a:extLst>
              <a:ext uri="{FF2B5EF4-FFF2-40B4-BE49-F238E27FC236}">
                <a16:creationId xmlns:a16="http://schemas.microsoft.com/office/drawing/2014/main" id="{F7B7ABD5-3991-0177-D335-EB3A53F717DF}"/>
              </a:ext>
            </a:extLst>
          </p:cNvPr>
          <p:cNvSpPr/>
          <p:nvPr/>
        </p:nvSpPr>
        <p:spPr>
          <a:xfrm>
            <a:off x="5380892" y="1761326"/>
            <a:ext cx="3589371" cy="2460787"/>
          </a:xfrm>
          <a:prstGeom prst="rect">
            <a:avLst/>
          </a:prstGeom>
          <a:noFill/>
          <a:ln>
            <a:solidFill>
              <a:schemeClr val="accent1"/>
            </a:solidFill>
          </a:ln>
          <a:effectLst>
            <a:outerShdw blurRad="43333" dist="38100" dir="8100000" algn="tr" rotWithShape="0">
              <a:schemeClr val="tx2">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marR="0" algn="ctr" rtl="1">
              <a:lnSpc>
                <a:spcPct val="100000"/>
              </a:lnSpc>
              <a:spcBef>
                <a:spcPts val="0"/>
              </a:spcBef>
              <a:spcAft>
                <a:spcPts val="0"/>
              </a:spcAft>
              <a:buClr>
                <a:srgbClr val="000000"/>
              </a:buClr>
              <a:buFont typeface="Arial"/>
            </a:pPr>
            <a:endParaRPr lang="ar-SA">
              <a:effectLst>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3996166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753021" y="428307"/>
            <a:ext cx="4003617"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Protocol-E91</a:t>
            </a:r>
            <a:endParaRPr sz="3200" dirty="0"/>
          </a:p>
        </p:txBody>
      </p:sp>
      <p:sp>
        <p:nvSpPr>
          <p:cNvPr id="171" name="Google Shape;171;p39"/>
          <p:cNvSpPr txBox="1">
            <a:spLocks noGrp="1"/>
          </p:cNvSpPr>
          <p:nvPr>
            <p:ph type="body" idx="1"/>
          </p:nvPr>
        </p:nvSpPr>
        <p:spPr>
          <a:xfrm>
            <a:off x="832152" y="1806177"/>
            <a:ext cx="7221602" cy="1751502"/>
          </a:xfrm>
          <a:prstGeom prst="rect">
            <a:avLst/>
          </a:prstGeom>
        </p:spPr>
        <p:txBody>
          <a:bodyPr spcFirstLastPara="1" wrap="square" lIns="91425" tIns="91425" rIns="91425" bIns="91425" anchor="t" anchorCtr="0">
            <a:noAutofit/>
          </a:bodyPr>
          <a:lstStyle/>
          <a:p>
            <a:pPr marL="0" indent="0" algn="ctr">
              <a:spcAft>
                <a:spcPts val="1600"/>
              </a:spcAft>
              <a:buNone/>
            </a:pPr>
            <a:endParaRPr lang="en-GB" dirty="0"/>
          </a:p>
          <a:p>
            <a:pPr marL="0" indent="0" algn="ctr">
              <a:spcAft>
                <a:spcPts val="1600"/>
              </a:spcAft>
              <a:buNone/>
            </a:pPr>
            <a:r>
              <a:rPr lang="en-US" sz="2000" b="1" dirty="0"/>
              <a:t>Please wait while we run the demo…</a:t>
            </a:r>
          </a:p>
        </p:txBody>
      </p:sp>
      <p:cxnSp>
        <p:nvCxnSpPr>
          <p:cNvPr id="172" name="Google Shape;172;p39"/>
          <p:cNvCxnSpPr/>
          <p:nvPr/>
        </p:nvCxnSpPr>
        <p:spPr>
          <a:xfrm>
            <a:off x="832152" y="434583"/>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Right Triangle 3">
            <a:extLst>
              <a:ext uri="{FF2B5EF4-FFF2-40B4-BE49-F238E27FC236}">
                <a16:creationId xmlns:a16="http://schemas.microsoft.com/office/drawing/2014/main" id="{46B8EA67-FF5E-DE95-A6E6-6C94D002FDCC}"/>
              </a:ext>
            </a:extLst>
          </p:cNvPr>
          <p:cNvSpPr/>
          <p:nvPr/>
        </p:nvSpPr>
        <p:spPr>
          <a:xfrm rot="16200000">
            <a:off x="8498299" y="4497799"/>
            <a:ext cx="645909" cy="6454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 name="Google Shape;347;p13">
            <a:extLst>
              <a:ext uri="{FF2B5EF4-FFF2-40B4-BE49-F238E27FC236}">
                <a16:creationId xmlns:a16="http://schemas.microsoft.com/office/drawing/2014/main" id="{1797321F-1869-502D-61B1-9A093F6A0698}"/>
              </a:ext>
            </a:extLst>
          </p:cNvPr>
          <p:cNvSpPr txBox="1">
            <a:spLocks/>
          </p:cNvSpPr>
          <p:nvPr/>
        </p:nvSpPr>
        <p:spPr>
          <a:xfrm>
            <a:off x="8649025" y="4636750"/>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1" i="0" u="none" strike="noStrike" kern="0" cap="none" spc="0" normalizeH="0" baseline="0" noProof="0" smtClean="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 sz="1200" b="1" i="0" u="none" strike="noStrike" kern="0" cap="none" spc="0" normalizeH="0" baseline="0" noProof="0" dirty="0">
              <a:ln>
                <a:noFill/>
              </a:ln>
              <a:solidFill>
                <a:srgbClr val="FFFFFF"/>
              </a:solidFill>
              <a:effectLst/>
              <a:uLnTx/>
              <a:uFillTx/>
              <a:latin typeface="Barlow Light"/>
              <a:sym typeface="Barlow Light"/>
            </a:endParaRPr>
          </a:p>
        </p:txBody>
      </p:sp>
      <p:pic>
        <p:nvPicPr>
          <p:cNvPr id="7" name="Picture 6">
            <a:extLst>
              <a:ext uri="{FF2B5EF4-FFF2-40B4-BE49-F238E27FC236}">
                <a16:creationId xmlns:a16="http://schemas.microsoft.com/office/drawing/2014/main" id="{A07F6F07-DCF8-C6ED-BCF6-614CEBF7E44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710993" y="3356626"/>
            <a:ext cx="1463919" cy="1463919"/>
          </a:xfrm>
          <a:prstGeom prst="rect">
            <a:avLst/>
          </a:prstGeom>
        </p:spPr>
      </p:pic>
    </p:spTree>
    <p:extLst>
      <p:ext uri="{BB962C8B-B14F-4D97-AF65-F5344CB8AC3E}">
        <p14:creationId xmlns:p14="http://schemas.microsoft.com/office/powerpoint/2010/main" val="3993053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516816" y="2924279"/>
            <a:ext cx="3288432" cy="7605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Conclusion</a:t>
            </a:r>
          </a:p>
        </p:txBody>
      </p:sp>
      <p:sp>
        <p:nvSpPr>
          <p:cNvPr id="207" name="Google Shape;207;p43"/>
          <p:cNvSpPr txBox="1">
            <a:spLocks noGrp="1"/>
          </p:cNvSpPr>
          <p:nvPr>
            <p:ph type="title" idx="2"/>
          </p:nvPr>
        </p:nvSpPr>
        <p:spPr>
          <a:xfrm>
            <a:off x="999759" y="2753319"/>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cxnSp>
        <p:nvCxnSpPr>
          <p:cNvPr id="209" name="Google Shape;209;p43"/>
          <p:cNvCxnSpPr>
            <a:cxnSpLocks/>
          </p:cNvCxnSpPr>
          <p:nvPr/>
        </p:nvCxnSpPr>
        <p:spPr>
          <a:xfrm>
            <a:off x="3412659" y="2753319"/>
            <a:ext cx="0" cy="1150466"/>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848788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1026200" y="414022"/>
            <a:ext cx="27630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Conclusion</a:t>
            </a:r>
            <a:endParaRPr sz="3200" dirty="0"/>
          </a:p>
        </p:txBody>
      </p:sp>
      <p:sp>
        <p:nvSpPr>
          <p:cNvPr id="171" name="Google Shape;171;p39"/>
          <p:cNvSpPr txBox="1">
            <a:spLocks noGrp="1"/>
          </p:cNvSpPr>
          <p:nvPr>
            <p:ph type="body" idx="1"/>
          </p:nvPr>
        </p:nvSpPr>
        <p:spPr>
          <a:xfrm>
            <a:off x="213330" y="1174122"/>
            <a:ext cx="4940803" cy="3696928"/>
          </a:xfrm>
          <a:prstGeom prst="rect">
            <a:avLst/>
          </a:prstGeom>
        </p:spPr>
        <p:txBody>
          <a:bodyPr spcFirstLastPara="1" wrap="square" lIns="91425" tIns="91425" rIns="91425" bIns="91425" anchor="t" anchorCtr="0">
            <a:noAutofit/>
          </a:bodyPr>
          <a:lstStyle/>
          <a:p>
            <a:pPr marL="0" indent="0">
              <a:spcAft>
                <a:spcPts val="1600"/>
              </a:spcAft>
              <a:buNone/>
            </a:pPr>
            <a:r>
              <a:rPr lang="en-US" sz="1400" b="1" dirty="0">
                <a:effectLst/>
                <a:latin typeface="Montserrat" panose="00000500000000000000" pitchFamily="2" charset="0"/>
                <a:ea typeface="Times New Roman" panose="02020603050405020304" pitchFamily="18" charset="0"/>
              </a:rPr>
              <a:t>Quantum Cryptography is a new revolution in the world of secure communication and as the research continues, the day is not very far when we will be successfully using it for highly secure communication.</a:t>
            </a:r>
          </a:p>
          <a:p>
            <a:pPr marL="0" indent="0">
              <a:spcAft>
                <a:spcPts val="1600"/>
              </a:spcAft>
              <a:buNone/>
            </a:pPr>
            <a:r>
              <a:rPr kumimoji="0" lang="en-US" sz="1400" b="1" i="0" u="none" strike="noStrike" kern="1200" cap="none" spc="0" normalizeH="0" baseline="0" noProof="0" dirty="0">
                <a:ln>
                  <a:noFill/>
                </a:ln>
                <a:solidFill>
                  <a:schemeClr val="bg1"/>
                </a:solidFill>
                <a:effectLst/>
                <a:uLnTx/>
                <a:uFillTx/>
                <a:latin typeface="Montserrat" panose="00000500000000000000" pitchFamily="2" charset="0"/>
                <a:ea typeface="+mn-ea"/>
                <a:cs typeface="Times New Roman" panose="02020603050405020304" pitchFamily="18" charset="0"/>
              </a:rPr>
              <a:t>E91 offers the advantage of information-theoretic security, meaning it is secure against any eavesdropper. However, it requires a higher level of experimental control and is more challenging to implement in practice.</a:t>
            </a:r>
          </a:p>
          <a:p>
            <a:pPr marL="285750" indent="-285750">
              <a:spcAft>
                <a:spcPts val="1600"/>
              </a:spcAft>
            </a:pPr>
            <a:endParaRPr kumimoji="0" lang="en-US" sz="1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285750" indent="-285750">
              <a:spcAft>
                <a:spcPts val="1600"/>
              </a:spcAft>
            </a:pPr>
            <a:endParaRPr lang="en-US" sz="1400" kern="1200" dirty="0">
              <a:solidFill>
                <a:schemeClr val="bg1"/>
              </a:solidFill>
              <a:latin typeface="Times New Roman" panose="02020603050405020304" pitchFamily="18" charset="0"/>
              <a:ea typeface="+mn-ea"/>
              <a:cs typeface="Times New Roman" panose="02020603050405020304" pitchFamily="18" charset="0"/>
            </a:endParaRPr>
          </a:p>
          <a:p>
            <a:pPr marL="285750" indent="-285750">
              <a:spcAft>
                <a:spcPts val="1600"/>
              </a:spcAft>
            </a:pPr>
            <a:endParaRPr kumimoji="0" lang="en-US" sz="1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285750" indent="-285750">
              <a:spcAft>
                <a:spcPts val="1600"/>
              </a:spcAft>
            </a:pPr>
            <a:endParaRPr kumimoji="0" lang="en-US" sz="1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285750" indent="-285750">
              <a:spcAft>
                <a:spcPts val="1600"/>
              </a:spcAft>
            </a:pPr>
            <a:endParaRPr lang="en-US" sz="1400" kern="1200" dirty="0">
              <a:solidFill>
                <a:schemeClr val="bg1"/>
              </a:solidFill>
              <a:latin typeface="Times New Roman" panose="02020603050405020304" pitchFamily="18" charset="0"/>
              <a:ea typeface="+mn-ea"/>
              <a:cs typeface="Times New Roman" panose="02020603050405020304" pitchFamily="18" charset="0"/>
            </a:endParaRPr>
          </a:p>
          <a:p>
            <a:pPr marL="0" indent="0">
              <a:spcAft>
                <a:spcPts val="1600"/>
              </a:spcAft>
              <a:buNone/>
            </a:pPr>
            <a:endParaRPr kumimoji="0" lang="en-US" sz="1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285750" indent="-285750">
              <a:spcAft>
                <a:spcPts val="1600"/>
              </a:spcAft>
            </a:pPr>
            <a:endParaRPr lang="en-US" sz="1400" dirty="0">
              <a:solidFill>
                <a:schemeClr val="bg1"/>
              </a:solidFill>
            </a:endParaRPr>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Right Triangle 3">
            <a:extLst>
              <a:ext uri="{FF2B5EF4-FFF2-40B4-BE49-F238E27FC236}">
                <a16:creationId xmlns:a16="http://schemas.microsoft.com/office/drawing/2014/main" id="{46B8EA67-FF5E-DE95-A6E6-6C94D002FDCC}"/>
              </a:ext>
            </a:extLst>
          </p:cNvPr>
          <p:cNvSpPr/>
          <p:nvPr/>
        </p:nvSpPr>
        <p:spPr>
          <a:xfrm rot="16200000">
            <a:off x="8498299" y="4497799"/>
            <a:ext cx="645909" cy="6454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 name="Google Shape;347;p13">
            <a:extLst>
              <a:ext uri="{FF2B5EF4-FFF2-40B4-BE49-F238E27FC236}">
                <a16:creationId xmlns:a16="http://schemas.microsoft.com/office/drawing/2014/main" id="{1797321F-1869-502D-61B1-9A093F6A0698}"/>
              </a:ext>
            </a:extLst>
          </p:cNvPr>
          <p:cNvSpPr txBox="1">
            <a:spLocks/>
          </p:cNvSpPr>
          <p:nvPr/>
        </p:nvSpPr>
        <p:spPr>
          <a:xfrm>
            <a:off x="8649025" y="4636750"/>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1" i="0" u="none" strike="noStrike" kern="0" cap="none" spc="0" normalizeH="0" baseline="0" noProof="0" smtClean="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en" sz="1200" b="1" i="0" u="none" strike="noStrike" kern="0" cap="none" spc="0" normalizeH="0" baseline="0" noProof="0" dirty="0">
              <a:ln>
                <a:noFill/>
              </a:ln>
              <a:solidFill>
                <a:srgbClr val="FFFFFF"/>
              </a:solidFill>
              <a:effectLst/>
              <a:uLnTx/>
              <a:uFillTx/>
              <a:latin typeface="Barlow Light"/>
              <a:sym typeface="Barlow Light"/>
            </a:endParaRPr>
          </a:p>
        </p:txBody>
      </p:sp>
      <p:pic>
        <p:nvPicPr>
          <p:cNvPr id="10" name="Picture 9" descr="A close-up of a lock&#10;&#10;Description automatically generated">
            <a:extLst>
              <a:ext uri="{FF2B5EF4-FFF2-40B4-BE49-F238E27FC236}">
                <a16:creationId xmlns:a16="http://schemas.microsoft.com/office/drawing/2014/main" id="{1534FE74-69F7-E122-5D45-5D9B8A8F1983}"/>
              </a:ext>
            </a:extLst>
          </p:cNvPr>
          <p:cNvPicPr>
            <a:picLocks noChangeAspect="1"/>
          </p:cNvPicPr>
          <p:nvPr/>
        </p:nvPicPr>
        <p:blipFill rotWithShape="1">
          <a:blip r:embed="rId3"/>
          <a:srcRect l="22000"/>
          <a:stretch/>
        </p:blipFill>
        <p:spPr>
          <a:xfrm>
            <a:off x="5546781" y="1355422"/>
            <a:ext cx="3597219" cy="3142168"/>
          </a:xfrm>
          <a:prstGeom prst="rect">
            <a:avLst/>
          </a:prstGeom>
        </p:spPr>
      </p:pic>
    </p:spTree>
    <p:extLst>
      <p:ext uri="{BB962C8B-B14F-4D97-AF65-F5344CB8AC3E}">
        <p14:creationId xmlns:p14="http://schemas.microsoft.com/office/powerpoint/2010/main" val="141501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Google Shape;1986;p56"/>
          <p:cNvSpPr txBox="1">
            <a:spLocks noGrp="1"/>
          </p:cNvSpPr>
          <p:nvPr>
            <p:ph type="title"/>
          </p:nvPr>
        </p:nvSpPr>
        <p:spPr>
          <a:xfrm>
            <a:off x="1850411" y="1801478"/>
            <a:ext cx="5302500" cy="111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dirty="0">
                <a:solidFill>
                  <a:srgbClr val="FFAB40"/>
                </a:solidFill>
              </a:rPr>
              <a:t>THANK YOU !</a:t>
            </a:r>
            <a:endParaRPr sz="5400" dirty="0">
              <a:solidFill>
                <a:srgbClr val="FFAB40"/>
              </a:solidFill>
            </a:endParaRPr>
          </a:p>
        </p:txBody>
      </p:sp>
      <p:cxnSp>
        <p:nvCxnSpPr>
          <p:cNvPr id="1988" name="Google Shape;1988;p56"/>
          <p:cNvCxnSpPr>
            <a:cxnSpLocks/>
          </p:cNvCxnSpPr>
          <p:nvPr/>
        </p:nvCxnSpPr>
        <p:spPr>
          <a:xfrm flipV="1">
            <a:off x="2848155" y="2918078"/>
            <a:ext cx="3113584" cy="13899"/>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67"/>
          <p:cNvSpPr txBox="1">
            <a:spLocks noGrp="1"/>
          </p:cNvSpPr>
          <p:nvPr>
            <p:ph type="title"/>
          </p:nvPr>
        </p:nvSpPr>
        <p:spPr>
          <a:xfrm>
            <a:off x="2062800" y="2624385"/>
            <a:ext cx="5018400" cy="59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Any questions?</a:t>
            </a:r>
          </a:p>
        </p:txBody>
      </p:sp>
      <p:cxnSp>
        <p:nvCxnSpPr>
          <p:cNvPr id="2154" name="Google Shape;2154;p67"/>
          <p:cNvCxnSpPr/>
          <p:nvPr/>
        </p:nvCxnSpPr>
        <p:spPr>
          <a:xfrm>
            <a:off x="3190500" y="332638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4" name="Graphic 3" descr="Questions with solid fill">
            <a:extLst>
              <a:ext uri="{FF2B5EF4-FFF2-40B4-BE49-F238E27FC236}">
                <a16:creationId xmlns:a16="http://schemas.microsoft.com/office/drawing/2014/main" id="{AD881EEB-539C-8F09-10CB-8C2B5BCB6E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82915" y="3532799"/>
            <a:ext cx="1178169" cy="117816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753021" y="428307"/>
            <a:ext cx="5735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References</a:t>
            </a:r>
            <a:endParaRPr sz="3200" dirty="0"/>
          </a:p>
        </p:txBody>
      </p:sp>
      <p:sp>
        <p:nvSpPr>
          <p:cNvPr id="171" name="Google Shape;171;p39"/>
          <p:cNvSpPr txBox="1">
            <a:spLocks noGrp="1"/>
          </p:cNvSpPr>
          <p:nvPr>
            <p:ph type="body" idx="1"/>
          </p:nvPr>
        </p:nvSpPr>
        <p:spPr>
          <a:xfrm>
            <a:off x="220300" y="1457690"/>
            <a:ext cx="4993538" cy="3039900"/>
          </a:xfrm>
          <a:prstGeom prst="rect">
            <a:avLst/>
          </a:prstGeom>
        </p:spPr>
        <p:txBody>
          <a:bodyPr spcFirstLastPara="1" wrap="square" lIns="91425" tIns="91425" rIns="91425" bIns="91425" anchor="t" anchorCtr="0">
            <a:noAutofit/>
          </a:bodyPr>
          <a:lstStyle/>
          <a:p>
            <a:pPr marL="342900" indent="-342900">
              <a:spcAft>
                <a:spcPts val="1600"/>
              </a:spcAft>
              <a:buAutoNum type="arabicPeriod"/>
            </a:pPr>
            <a:r>
              <a:rPr lang="en-US" sz="1400" b="1" dirty="0">
                <a:solidFill>
                  <a:srgbClr val="FFFFFF"/>
                </a:solidFill>
                <a:hlinkClick r:id="rId3"/>
              </a:rPr>
              <a:t>http://www.physics.drexel.edu/~bob/Entanglement/Ekert_keydistribution.pdf</a:t>
            </a:r>
            <a:endParaRPr lang="en-US" sz="1400" b="1" dirty="0">
              <a:solidFill>
                <a:srgbClr val="FFFFFF"/>
              </a:solidFill>
            </a:endParaRPr>
          </a:p>
          <a:p>
            <a:pPr marL="342900" indent="-342900">
              <a:spcAft>
                <a:spcPts val="1600"/>
              </a:spcAft>
              <a:buAutoNum type="arabicPeriod"/>
            </a:pPr>
            <a:r>
              <a:rPr lang="en-US" sz="1400" b="1" dirty="0">
                <a:solidFill>
                  <a:schemeClr val="bg1"/>
                </a:solidFill>
                <a:latin typeface="Times New Roman" panose="02020603050405020304" pitchFamily="18" charset="0"/>
                <a:cs typeface="+mj-cs"/>
                <a:hlinkClick r:id="rId4"/>
              </a:rPr>
              <a:t>https://medium.com/@qcgiitr/fundamentals-of-quantum-key-distribution-bb84-b92-e91-protocols-e1373b683ead</a:t>
            </a:r>
            <a:endParaRPr lang="en-US" sz="1400" b="1" dirty="0">
              <a:solidFill>
                <a:schemeClr val="bg1"/>
              </a:solidFill>
              <a:latin typeface="Times New Roman" panose="02020603050405020304" pitchFamily="18" charset="0"/>
              <a:cs typeface="+mj-cs"/>
            </a:endParaRPr>
          </a:p>
          <a:p>
            <a:pPr marL="342900" indent="-342900">
              <a:spcAft>
                <a:spcPts val="1600"/>
              </a:spcAft>
              <a:buAutoNum type="arabicPeriod"/>
            </a:pPr>
            <a:r>
              <a:rPr lang="en-US" sz="1400" b="1" dirty="0">
                <a:solidFill>
                  <a:schemeClr val="bg1"/>
                </a:solidFill>
                <a:latin typeface="Times New Roman" panose="02020603050405020304" pitchFamily="18" charset="0"/>
                <a:cs typeface="+mj-cs"/>
              </a:rPr>
              <a:t>https://www.youtube.com/@ArturEkert</a:t>
            </a:r>
          </a:p>
          <a:p>
            <a:pPr marL="0" indent="0">
              <a:spcAft>
                <a:spcPts val="1600"/>
              </a:spcAft>
              <a:buNone/>
            </a:pPr>
            <a:endParaRPr lang="en-US" sz="1400" b="1" dirty="0">
              <a:solidFill>
                <a:schemeClr val="bg1"/>
              </a:solidFill>
              <a:latin typeface="Times New Roman" panose="02020603050405020304" pitchFamily="18" charset="0"/>
              <a:cs typeface="+mj-cs"/>
            </a:endParaRPr>
          </a:p>
          <a:p>
            <a:pPr marL="0" indent="0">
              <a:spcAft>
                <a:spcPts val="1600"/>
              </a:spcAft>
              <a:buNone/>
            </a:pPr>
            <a:endParaRPr lang="en-US" sz="1400" b="1" dirty="0">
              <a:solidFill>
                <a:schemeClr val="bg1"/>
              </a:solidFill>
              <a:latin typeface="Times New Roman" panose="02020603050405020304" pitchFamily="18" charset="0"/>
              <a:cs typeface="+mj-cs"/>
            </a:endParaRPr>
          </a:p>
          <a:p>
            <a:pPr marL="0" indent="0">
              <a:spcAft>
                <a:spcPts val="1600"/>
              </a:spcAft>
              <a:buNone/>
            </a:pPr>
            <a:endParaRPr lang="en-US" sz="1400" dirty="0">
              <a:solidFill>
                <a:srgbClr val="FFFFFF"/>
              </a:solidFill>
            </a:endParaRPr>
          </a:p>
        </p:txBody>
      </p:sp>
      <p:cxnSp>
        <p:nvCxnSpPr>
          <p:cNvPr id="172" name="Google Shape;172;p39"/>
          <p:cNvCxnSpPr/>
          <p:nvPr/>
        </p:nvCxnSpPr>
        <p:spPr>
          <a:xfrm>
            <a:off x="674507" y="428307"/>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Right Triangle 3">
            <a:extLst>
              <a:ext uri="{FF2B5EF4-FFF2-40B4-BE49-F238E27FC236}">
                <a16:creationId xmlns:a16="http://schemas.microsoft.com/office/drawing/2014/main" id="{46B8EA67-FF5E-DE95-A6E6-6C94D002FDCC}"/>
              </a:ext>
            </a:extLst>
          </p:cNvPr>
          <p:cNvSpPr/>
          <p:nvPr/>
        </p:nvSpPr>
        <p:spPr>
          <a:xfrm rot="16200000">
            <a:off x="8498299" y="4497799"/>
            <a:ext cx="645909" cy="6454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 name="Google Shape;347;p13">
            <a:extLst>
              <a:ext uri="{FF2B5EF4-FFF2-40B4-BE49-F238E27FC236}">
                <a16:creationId xmlns:a16="http://schemas.microsoft.com/office/drawing/2014/main" id="{1797321F-1869-502D-61B1-9A093F6A0698}"/>
              </a:ext>
            </a:extLst>
          </p:cNvPr>
          <p:cNvSpPr txBox="1">
            <a:spLocks/>
          </p:cNvSpPr>
          <p:nvPr/>
        </p:nvSpPr>
        <p:spPr>
          <a:xfrm>
            <a:off x="8649025" y="4636750"/>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1" i="0" u="none" strike="noStrike" kern="0" cap="none" spc="0" normalizeH="0" baseline="0" noProof="0" smtClean="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 sz="1200" b="1" i="0" u="none" strike="noStrike" kern="0" cap="none" spc="0" normalizeH="0" baseline="0" noProof="0" dirty="0">
              <a:ln>
                <a:noFill/>
              </a:ln>
              <a:solidFill>
                <a:srgbClr val="FFFFFF"/>
              </a:solidFill>
              <a:effectLst/>
              <a:uLnTx/>
              <a:uFillTx/>
              <a:latin typeface="Barlow Light"/>
              <a:sym typeface="Barlow Light"/>
            </a:endParaRPr>
          </a:p>
        </p:txBody>
      </p:sp>
      <p:pic>
        <p:nvPicPr>
          <p:cNvPr id="7" name="Picture 6" descr="A qr code with black and orange squares&#10;&#10;Description automatically generated">
            <a:extLst>
              <a:ext uri="{FF2B5EF4-FFF2-40B4-BE49-F238E27FC236}">
                <a16:creationId xmlns:a16="http://schemas.microsoft.com/office/drawing/2014/main" id="{569AE4C4-8A6D-9DA9-82A7-0E9480902369}"/>
              </a:ext>
            </a:extLst>
          </p:cNvPr>
          <p:cNvPicPr>
            <a:picLocks noChangeAspect="1"/>
          </p:cNvPicPr>
          <p:nvPr/>
        </p:nvPicPr>
        <p:blipFill>
          <a:blip r:embed="rId5"/>
          <a:stretch>
            <a:fillRect/>
          </a:stretch>
        </p:blipFill>
        <p:spPr>
          <a:xfrm>
            <a:off x="5512777" y="1562574"/>
            <a:ext cx="3308476" cy="3308476"/>
          </a:xfrm>
          <a:prstGeom prst="rect">
            <a:avLst/>
          </a:prstGeom>
        </p:spPr>
      </p:pic>
    </p:spTree>
    <p:extLst>
      <p:ext uri="{BB962C8B-B14F-4D97-AF65-F5344CB8AC3E}">
        <p14:creationId xmlns:p14="http://schemas.microsoft.com/office/powerpoint/2010/main" val="1988529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314261" y="2816724"/>
            <a:ext cx="4440553" cy="59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Solutions Tools</a:t>
            </a:r>
            <a:endParaRPr sz="4000" dirty="0"/>
          </a:p>
        </p:txBody>
      </p:sp>
      <p:sp>
        <p:nvSpPr>
          <p:cNvPr id="207" name="Google Shape;207;p43"/>
          <p:cNvSpPr txBox="1">
            <a:spLocks noGrp="1"/>
          </p:cNvSpPr>
          <p:nvPr>
            <p:ph type="title" idx="2"/>
          </p:nvPr>
        </p:nvSpPr>
        <p:spPr>
          <a:xfrm>
            <a:off x="2134081" y="2640958"/>
            <a:ext cx="1032155"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cxnSp>
        <p:nvCxnSpPr>
          <p:cNvPr id="209" name="Google Shape;209;p43"/>
          <p:cNvCxnSpPr/>
          <p:nvPr/>
        </p:nvCxnSpPr>
        <p:spPr>
          <a:xfrm>
            <a:off x="3180931" y="2616174"/>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745069" y="428225"/>
            <a:ext cx="3624708"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Solutions Tools</a:t>
            </a:r>
            <a:endParaRPr sz="3200" dirty="0"/>
          </a:p>
        </p:txBody>
      </p:sp>
      <p:sp>
        <p:nvSpPr>
          <p:cNvPr id="171" name="Google Shape;171;p39"/>
          <p:cNvSpPr txBox="1">
            <a:spLocks noGrp="1"/>
          </p:cNvSpPr>
          <p:nvPr>
            <p:ph type="body" idx="1"/>
          </p:nvPr>
        </p:nvSpPr>
        <p:spPr>
          <a:xfrm>
            <a:off x="745069" y="1232520"/>
            <a:ext cx="5057854" cy="3150769"/>
          </a:xfrm>
          <a:prstGeom prst="rect">
            <a:avLst/>
          </a:prstGeom>
        </p:spPr>
        <p:txBody>
          <a:bodyPr spcFirstLastPara="1" wrap="square" lIns="91425" tIns="91425" rIns="91425" bIns="91425" anchor="t" anchorCtr="0">
            <a:noAutofit/>
          </a:bodyPr>
          <a:lstStyle/>
          <a:p>
            <a:pPr marL="285750" indent="-285750">
              <a:spcAft>
                <a:spcPts val="1600"/>
              </a:spcAft>
              <a:buFont typeface="Arial" panose="020B0604020202020204" pitchFamily="34" charset="0"/>
              <a:buChar char="•"/>
            </a:pPr>
            <a:r>
              <a:rPr lang="en-US" sz="1800" dirty="0">
                <a:solidFill>
                  <a:srgbClr val="DCDDDE"/>
                </a:solidFill>
              </a:rPr>
              <a:t>We used Qiskit which is an open-source software development kit for working with quantum computers at the level of circuits, and algorithms, using Python.</a:t>
            </a:r>
          </a:p>
          <a:p>
            <a:pPr marL="285750" indent="-285750">
              <a:spcAft>
                <a:spcPts val="1600"/>
              </a:spcAft>
              <a:buFont typeface="Arial" panose="020B0604020202020204" pitchFamily="34" charset="0"/>
              <a:buChar char="•"/>
            </a:pPr>
            <a:r>
              <a:rPr lang="en-US" sz="1800" i="0" dirty="0">
                <a:solidFill>
                  <a:srgbClr val="DCDDDE"/>
                </a:solidFill>
                <a:effectLst/>
              </a:rPr>
              <a:t>We also used Composer</a:t>
            </a:r>
            <a:r>
              <a:rPr lang="en-US" sz="1800" dirty="0">
                <a:solidFill>
                  <a:srgbClr val="DCDDDE"/>
                </a:solidFill>
              </a:rPr>
              <a:t>, which is an IBM quantum tool that allows you to build, visualize, and run circuits. </a:t>
            </a:r>
            <a:endParaRPr lang="en-GB" sz="1800" i="0" dirty="0">
              <a:solidFill>
                <a:srgbClr val="DCDDDE"/>
              </a:solidFill>
              <a:effectLst/>
            </a:endParaRPr>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 name="Right Triangle 1">
            <a:extLst>
              <a:ext uri="{FF2B5EF4-FFF2-40B4-BE49-F238E27FC236}">
                <a16:creationId xmlns:a16="http://schemas.microsoft.com/office/drawing/2014/main" id="{D4765040-BE8C-B5CB-824E-366FEE9D5A41}"/>
              </a:ext>
            </a:extLst>
          </p:cNvPr>
          <p:cNvSpPr/>
          <p:nvPr/>
        </p:nvSpPr>
        <p:spPr>
          <a:xfrm rot="16200000">
            <a:off x="8498299" y="4497799"/>
            <a:ext cx="645909" cy="6454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Google Shape;347;p13">
            <a:extLst>
              <a:ext uri="{FF2B5EF4-FFF2-40B4-BE49-F238E27FC236}">
                <a16:creationId xmlns:a16="http://schemas.microsoft.com/office/drawing/2014/main" id="{E71AE93C-66EB-F263-5590-68DDFBB7BF04}"/>
              </a:ext>
            </a:extLst>
          </p:cNvPr>
          <p:cNvSpPr txBox="1">
            <a:spLocks/>
          </p:cNvSpPr>
          <p:nvPr/>
        </p:nvSpPr>
        <p:spPr>
          <a:xfrm>
            <a:off x="8649025" y="4636750"/>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1" i="0" u="none" strike="noStrike" kern="0" cap="none" spc="0" normalizeH="0" baseline="0" noProof="0" smtClean="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 sz="1200" b="1" i="0" u="none" strike="noStrike" kern="0" cap="none" spc="0" normalizeH="0" baseline="0" noProof="0" dirty="0">
              <a:ln>
                <a:noFill/>
              </a:ln>
              <a:solidFill>
                <a:srgbClr val="FFFFFF"/>
              </a:solidFill>
              <a:effectLst/>
              <a:uLnTx/>
              <a:uFillTx/>
              <a:latin typeface="Barlow Light"/>
              <a:sym typeface="Barlow Light"/>
            </a:endParaRPr>
          </a:p>
        </p:txBody>
      </p:sp>
      <p:pic>
        <p:nvPicPr>
          <p:cNvPr id="8" name="Picture 7">
            <a:extLst>
              <a:ext uri="{FF2B5EF4-FFF2-40B4-BE49-F238E27FC236}">
                <a16:creationId xmlns:a16="http://schemas.microsoft.com/office/drawing/2014/main" id="{8A85F663-99B2-6CDB-5635-2580192819CC}"/>
              </a:ext>
            </a:extLst>
          </p:cNvPr>
          <p:cNvPicPr>
            <a:picLocks noChangeAspect="1"/>
          </p:cNvPicPr>
          <p:nvPr/>
        </p:nvPicPr>
        <p:blipFill>
          <a:blip r:embed="rId3"/>
          <a:stretch>
            <a:fillRect/>
          </a:stretch>
        </p:blipFill>
        <p:spPr>
          <a:xfrm>
            <a:off x="745069" y="3921659"/>
            <a:ext cx="2299402" cy="1148075"/>
          </a:xfrm>
          <a:prstGeom prst="rect">
            <a:avLst/>
          </a:prstGeom>
          <a:effectLst>
            <a:glow rad="127000">
              <a:srgbClr val="497F94"/>
            </a:glow>
          </a:effectLst>
        </p:spPr>
      </p:pic>
      <p:pic>
        <p:nvPicPr>
          <p:cNvPr id="14" name="Picture 13" descr="A logo of a bowl and a pestle&#10;&#10;Description automatically generated">
            <a:extLst>
              <a:ext uri="{FF2B5EF4-FFF2-40B4-BE49-F238E27FC236}">
                <a16:creationId xmlns:a16="http://schemas.microsoft.com/office/drawing/2014/main" id="{D323376C-2B5E-63B3-5ED8-1DDB628500F3}"/>
              </a:ext>
            </a:extLst>
          </p:cNvPr>
          <p:cNvPicPr>
            <a:picLocks noChangeAspect="1"/>
          </p:cNvPicPr>
          <p:nvPr/>
        </p:nvPicPr>
        <p:blipFill>
          <a:blip r:embed="rId4"/>
          <a:stretch>
            <a:fillRect/>
          </a:stretch>
        </p:blipFill>
        <p:spPr>
          <a:xfrm>
            <a:off x="3756678" y="3829947"/>
            <a:ext cx="1304986" cy="1304986"/>
          </a:xfrm>
          <a:prstGeom prst="rect">
            <a:avLst/>
          </a:prstGeom>
        </p:spPr>
      </p:pic>
      <p:pic>
        <p:nvPicPr>
          <p:cNvPr id="16" name="Picture 15" descr="A logo of a python&#10;&#10;Description automatically generated">
            <a:extLst>
              <a:ext uri="{FF2B5EF4-FFF2-40B4-BE49-F238E27FC236}">
                <a16:creationId xmlns:a16="http://schemas.microsoft.com/office/drawing/2014/main" id="{EF52F597-D46E-BFA6-9819-E4812E41A643}"/>
              </a:ext>
            </a:extLst>
          </p:cNvPr>
          <p:cNvPicPr>
            <a:picLocks noChangeAspect="1"/>
          </p:cNvPicPr>
          <p:nvPr/>
        </p:nvPicPr>
        <p:blipFill>
          <a:blip r:embed="rId5"/>
          <a:stretch>
            <a:fillRect/>
          </a:stretch>
        </p:blipFill>
        <p:spPr>
          <a:xfrm>
            <a:off x="6094099" y="3832580"/>
            <a:ext cx="983933" cy="1101417"/>
          </a:xfrm>
          <a:prstGeom prst="rect">
            <a:avLst/>
          </a:prstGeom>
        </p:spPr>
      </p:pic>
      <p:cxnSp>
        <p:nvCxnSpPr>
          <p:cNvPr id="17" name="Google Shape;172;p39">
            <a:extLst>
              <a:ext uri="{FF2B5EF4-FFF2-40B4-BE49-F238E27FC236}">
                <a16:creationId xmlns:a16="http://schemas.microsoft.com/office/drawing/2014/main" id="{54D67EA2-4619-5D20-228B-01D661891623}"/>
              </a:ext>
            </a:extLst>
          </p:cNvPr>
          <p:cNvCxnSpPr>
            <a:cxnSpLocks/>
          </p:cNvCxnSpPr>
          <p:nvPr/>
        </p:nvCxnSpPr>
        <p:spPr>
          <a:xfrm flipV="1">
            <a:off x="3375962" y="3803810"/>
            <a:ext cx="0" cy="1199013"/>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21" name="Google Shape;172;p39">
            <a:extLst>
              <a:ext uri="{FF2B5EF4-FFF2-40B4-BE49-F238E27FC236}">
                <a16:creationId xmlns:a16="http://schemas.microsoft.com/office/drawing/2014/main" id="{CBC5A9E6-A76C-54E5-4AE4-FDD2E423EE56}"/>
              </a:ext>
            </a:extLst>
          </p:cNvPr>
          <p:cNvCxnSpPr>
            <a:cxnSpLocks/>
          </p:cNvCxnSpPr>
          <p:nvPr/>
        </p:nvCxnSpPr>
        <p:spPr>
          <a:xfrm flipV="1">
            <a:off x="5392331" y="3783782"/>
            <a:ext cx="0" cy="1199013"/>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2007288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682313" y="2450423"/>
            <a:ext cx="4881393" cy="13125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Fundamentals Of Quantum</a:t>
            </a:r>
            <a:endParaRPr sz="4000" dirty="0"/>
          </a:p>
        </p:txBody>
      </p:sp>
      <p:sp>
        <p:nvSpPr>
          <p:cNvPr id="207" name="Google Shape;207;p43"/>
          <p:cNvSpPr txBox="1">
            <a:spLocks noGrp="1"/>
          </p:cNvSpPr>
          <p:nvPr>
            <p:ph type="title" idx="2"/>
          </p:nvPr>
        </p:nvSpPr>
        <p:spPr>
          <a:xfrm>
            <a:off x="2321172" y="2640958"/>
            <a:ext cx="120043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209" name="Google Shape;209;p43"/>
          <p:cNvCxnSpPr/>
          <p:nvPr/>
        </p:nvCxnSpPr>
        <p:spPr>
          <a:xfrm>
            <a:off x="3601957" y="2640958"/>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588634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745069" y="428225"/>
            <a:ext cx="3466446"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Entanglement</a:t>
            </a:r>
            <a:endParaRPr sz="3200" dirty="0"/>
          </a:p>
        </p:txBody>
      </p:sp>
      <p:sp>
        <p:nvSpPr>
          <p:cNvPr id="171" name="Google Shape;171;p39"/>
          <p:cNvSpPr txBox="1">
            <a:spLocks noGrp="1"/>
          </p:cNvSpPr>
          <p:nvPr>
            <p:ph type="body" idx="1"/>
          </p:nvPr>
        </p:nvSpPr>
        <p:spPr>
          <a:xfrm>
            <a:off x="203150" y="1268092"/>
            <a:ext cx="7172100" cy="3322721"/>
          </a:xfrm>
          <a:prstGeom prst="rect">
            <a:avLst/>
          </a:prstGeom>
        </p:spPr>
        <p:txBody>
          <a:bodyPr spcFirstLastPara="1" wrap="square" lIns="91425" tIns="91425" rIns="91425" bIns="91425" anchor="t" anchorCtr="0">
            <a:noAutofit/>
          </a:bodyPr>
          <a:lstStyle/>
          <a:p>
            <a:pPr marL="0" indent="0">
              <a:spcAft>
                <a:spcPts val="1600"/>
              </a:spcAft>
              <a:buNone/>
            </a:pPr>
            <a:r>
              <a:rPr lang="en-US" sz="1800" b="0" i="0" dirty="0">
                <a:solidFill>
                  <a:srgbClr val="DCDDDE"/>
                </a:solidFill>
                <a:effectLst/>
                <a:latin typeface="Montserrat" panose="00000500000000000000" pitchFamily="2" charset="0"/>
              </a:rPr>
              <a:t>Entanglement is an important aspect of quantum computing. But what exactly is it?</a:t>
            </a:r>
          </a:p>
          <a:p>
            <a:pPr marL="0" indent="0">
              <a:spcAft>
                <a:spcPts val="1600"/>
              </a:spcAft>
              <a:buNone/>
            </a:pPr>
            <a:r>
              <a:rPr lang="en-US" sz="1800" dirty="0">
                <a:solidFill>
                  <a:srgbClr val="DCDDDE"/>
                </a:solidFill>
                <a:latin typeface="Montserrat" panose="00000500000000000000" pitchFamily="2" charset="0"/>
              </a:rPr>
              <a:t>E</a:t>
            </a:r>
            <a:r>
              <a:rPr lang="en-US" sz="1800" b="0" i="0" dirty="0">
                <a:solidFill>
                  <a:srgbClr val="DCDDDE"/>
                </a:solidFill>
                <a:effectLst/>
                <a:latin typeface="Montserrat" panose="00000500000000000000" pitchFamily="2" charset="0"/>
              </a:rPr>
              <a:t>ntanglement is when multiple objects, (such as a pair of electrons or photons) share a single quantum state, changing the state of one of the qubits will instantaneously change the state of the other one in a predictable way. This happens even if they are separated by very long distances.</a:t>
            </a:r>
          </a:p>
          <a:p>
            <a:pPr marL="0" indent="0">
              <a:spcAft>
                <a:spcPts val="1600"/>
              </a:spcAft>
              <a:buNone/>
            </a:pPr>
            <a:r>
              <a:rPr lang="en-US" sz="1800" b="0" i="0" dirty="0">
                <a:solidFill>
                  <a:srgbClr val="DCDDDE"/>
                </a:solidFill>
                <a:effectLst/>
                <a:latin typeface="Montserrat" panose="00000500000000000000" pitchFamily="2" charset="0"/>
              </a:rPr>
              <a:t>Nobody really knows quite how or why entanglement works. It even baffled Einstein, who famously described it as </a:t>
            </a:r>
            <a:r>
              <a:rPr lang="en-US" sz="1800" b="1" i="0" dirty="0">
                <a:solidFill>
                  <a:srgbClr val="DCDDDE"/>
                </a:solidFill>
                <a:effectLst/>
                <a:latin typeface="Montserrat" panose="00000500000000000000" pitchFamily="2" charset="0"/>
              </a:rPr>
              <a:t>“spooky action at a distance.”</a:t>
            </a:r>
          </a:p>
          <a:p>
            <a:pPr marL="0" indent="0">
              <a:spcAft>
                <a:spcPts val="1600"/>
              </a:spcAft>
              <a:buNone/>
            </a:pPr>
            <a:endParaRPr lang="en-GB" sz="1500" b="1" i="0" dirty="0">
              <a:solidFill>
                <a:srgbClr val="DCDDDE"/>
              </a:solidFill>
              <a:effectLst/>
            </a:endParaRPr>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 name="Right Triangle 1">
            <a:extLst>
              <a:ext uri="{FF2B5EF4-FFF2-40B4-BE49-F238E27FC236}">
                <a16:creationId xmlns:a16="http://schemas.microsoft.com/office/drawing/2014/main" id="{D4765040-BE8C-B5CB-824E-366FEE9D5A41}"/>
              </a:ext>
            </a:extLst>
          </p:cNvPr>
          <p:cNvSpPr/>
          <p:nvPr/>
        </p:nvSpPr>
        <p:spPr>
          <a:xfrm rot="16200000">
            <a:off x="8498299" y="4497799"/>
            <a:ext cx="645909" cy="6454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Google Shape;347;p13">
            <a:extLst>
              <a:ext uri="{FF2B5EF4-FFF2-40B4-BE49-F238E27FC236}">
                <a16:creationId xmlns:a16="http://schemas.microsoft.com/office/drawing/2014/main" id="{E71AE93C-66EB-F263-5590-68DDFBB7BF04}"/>
              </a:ext>
            </a:extLst>
          </p:cNvPr>
          <p:cNvSpPr txBox="1">
            <a:spLocks/>
          </p:cNvSpPr>
          <p:nvPr/>
        </p:nvSpPr>
        <p:spPr>
          <a:xfrm>
            <a:off x="8649025" y="4636750"/>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1" i="0" u="none" strike="noStrike" kern="0" cap="none" spc="0" normalizeH="0" baseline="0" noProof="0" smtClean="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 sz="1200" b="1" i="0" u="none" strike="noStrike" kern="0" cap="none" spc="0" normalizeH="0" baseline="0" noProof="0" dirty="0">
              <a:ln>
                <a:noFill/>
              </a:ln>
              <a:solidFill>
                <a:srgbClr val="FFFFFF"/>
              </a:solidFill>
              <a:effectLst/>
              <a:uLnTx/>
              <a:uFillTx/>
              <a:latin typeface="Barlow Light"/>
              <a:sym typeface="Barlow Light"/>
            </a:endParaRPr>
          </a:p>
        </p:txBody>
      </p:sp>
      <p:pic>
        <p:nvPicPr>
          <p:cNvPr id="8" name="Picture 7">
            <a:extLst>
              <a:ext uri="{FF2B5EF4-FFF2-40B4-BE49-F238E27FC236}">
                <a16:creationId xmlns:a16="http://schemas.microsoft.com/office/drawing/2014/main" id="{5956AA09-5036-3868-08F6-C0B803A5C653}"/>
              </a:ext>
            </a:extLst>
          </p:cNvPr>
          <p:cNvPicPr>
            <a:picLocks noChangeAspect="1"/>
          </p:cNvPicPr>
          <p:nvPr/>
        </p:nvPicPr>
        <p:blipFill>
          <a:blip r:embed="rId3"/>
          <a:stretch>
            <a:fillRect/>
          </a:stretch>
        </p:blipFill>
        <p:spPr>
          <a:xfrm>
            <a:off x="7113196" y="3082608"/>
            <a:ext cx="1647365" cy="16473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465992" y="428225"/>
            <a:ext cx="3466446"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Entanglement</a:t>
            </a:r>
            <a:endParaRPr sz="3200" dirty="0"/>
          </a:p>
        </p:txBody>
      </p:sp>
      <p:sp>
        <p:nvSpPr>
          <p:cNvPr id="171" name="Google Shape;171;p39"/>
          <p:cNvSpPr txBox="1">
            <a:spLocks noGrp="1"/>
          </p:cNvSpPr>
          <p:nvPr>
            <p:ph type="body" idx="1"/>
          </p:nvPr>
        </p:nvSpPr>
        <p:spPr>
          <a:xfrm>
            <a:off x="1026200" y="2284024"/>
            <a:ext cx="6965222" cy="2613426"/>
          </a:xfrm>
          <a:prstGeom prst="rect">
            <a:avLst/>
          </a:prstGeom>
        </p:spPr>
        <p:txBody>
          <a:bodyPr spcFirstLastPara="1" wrap="square" lIns="91425" tIns="91425" rIns="91425" bIns="91425" anchor="t" anchorCtr="0">
            <a:noAutofit/>
          </a:bodyPr>
          <a:lstStyle/>
          <a:p>
            <a:pPr marL="0" indent="0">
              <a:spcAft>
                <a:spcPts val="1600"/>
              </a:spcAft>
              <a:buNone/>
            </a:pPr>
            <a:r>
              <a:rPr lang="en-US" sz="1800" i="0" dirty="0">
                <a:solidFill>
                  <a:srgbClr val="DCDDDE"/>
                </a:solidFill>
                <a:effectLst/>
              </a:rPr>
              <a:t>The concept of entanglement may seem strange and abstract, information is processed using bits that can take on either a value of </a:t>
            </a:r>
            <a:r>
              <a:rPr lang="en-US" sz="1800" b="1" i="0" dirty="0">
                <a:solidFill>
                  <a:srgbClr val="DCDDDE"/>
                </a:solidFill>
                <a:effectLst/>
              </a:rPr>
              <a:t>0</a:t>
            </a:r>
            <a:r>
              <a:rPr lang="en-US" sz="1800" i="0" dirty="0">
                <a:solidFill>
                  <a:srgbClr val="DCDDDE"/>
                </a:solidFill>
                <a:effectLst/>
              </a:rPr>
              <a:t> or </a:t>
            </a:r>
            <a:r>
              <a:rPr lang="en-US" sz="1800" b="1" i="0" dirty="0">
                <a:solidFill>
                  <a:srgbClr val="DCDDDE"/>
                </a:solidFill>
                <a:effectLst/>
              </a:rPr>
              <a:t>1</a:t>
            </a:r>
            <a:r>
              <a:rPr lang="en-US" sz="1800" i="0" dirty="0">
                <a:solidFill>
                  <a:srgbClr val="DCDDDE"/>
                </a:solidFill>
                <a:effectLst/>
              </a:rPr>
              <a:t>. In quantum computing, information is processed using quantum bits, or </a:t>
            </a:r>
            <a:r>
              <a:rPr lang="en-US" sz="1800" b="1" i="0" dirty="0">
                <a:solidFill>
                  <a:srgbClr val="DCDDDE"/>
                </a:solidFill>
                <a:effectLst/>
              </a:rPr>
              <a:t>qubits</a:t>
            </a:r>
            <a:r>
              <a:rPr lang="en-US" sz="1800" i="0" dirty="0">
                <a:solidFill>
                  <a:srgbClr val="DCDDDE"/>
                </a:solidFill>
                <a:effectLst/>
              </a:rPr>
              <a:t>, which can exist in a superposition of both 0 and 1 states at the same time. </a:t>
            </a:r>
          </a:p>
          <a:p>
            <a:pPr marL="0" indent="0">
              <a:spcAft>
                <a:spcPts val="1600"/>
              </a:spcAft>
              <a:buNone/>
            </a:pPr>
            <a:r>
              <a:rPr lang="en-US" sz="1800" i="0" dirty="0">
                <a:solidFill>
                  <a:srgbClr val="DCDDDE"/>
                </a:solidFill>
                <a:effectLst/>
              </a:rPr>
              <a:t>This allows quantum computers to perform certain calculations much faster than classical computers.</a:t>
            </a:r>
            <a:endParaRPr lang="en-GB" sz="1800" i="0" dirty="0">
              <a:solidFill>
                <a:srgbClr val="DCDDDE"/>
              </a:solidFill>
              <a:effectLst/>
            </a:endParaRPr>
          </a:p>
        </p:txBody>
      </p:sp>
      <p:cxnSp>
        <p:nvCxnSpPr>
          <p:cNvPr id="172" name="Google Shape;172;p39"/>
          <p:cNvCxnSpPr>
            <a:cxnSpLocks/>
          </p:cNvCxnSpPr>
          <p:nvPr/>
        </p:nvCxnSpPr>
        <p:spPr>
          <a:xfrm>
            <a:off x="465992" y="414022"/>
            <a:ext cx="3323208"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 name="Right Triangle 1">
            <a:extLst>
              <a:ext uri="{FF2B5EF4-FFF2-40B4-BE49-F238E27FC236}">
                <a16:creationId xmlns:a16="http://schemas.microsoft.com/office/drawing/2014/main" id="{D4765040-BE8C-B5CB-824E-366FEE9D5A41}"/>
              </a:ext>
            </a:extLst>
          </p:cNvPr>
          <p:cNvSpPr/>
          <p:nvPr/>
        </p:nvSpPr>
        <p:spPr>
          <a:xfrm rot="16200000">
            <a:off x="8498299" y="4497799"/>
            <a:ext cx="645909" cy="6454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Google Shape;347;p13">
            <a:extLst>
              <a:ext uri="{FF2B5EF4-FFF2-40B4-BE49-F238E27FC236}">
                <a16:creationId xmlns:a16="http://schemas.microsoft.com/office/drawing/2014/main" id="{E71AE93C-66EB-F263-5590-68DDFBB7BF04}"/>
              </a:ext>
            </a:extLst>
          </p:cNvPr>
          <p:cNvSpPr txBox="1">
            <a:spLocks/>
          </p:cNvSpPr>
          <p:nvPr/>
        </p:nvSpPr>
        <p:spPr>
          <a:xfrm>
            <a:off x="8649025" y="4636750"/>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1" i="0" u="none" strike="noStrike" kern="0" cap="none" spc="0" normalizeH="0" baseline="0" noProof="0" smtClean="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en" sz="1200" b="1" i="0" u="none" strike="noStrike" kern="0" cap="none" spc="0" normalizeH="0" baseline="0" noProof="0" dirty="0">
              <a:ln>
                <a:noFill/>
              </a:ln>
              <a:solidFill>
                <a:srgbClr val="FFFFFF"/>
              </a:solidFill>
              <a:effectLst/>
              <a:uLnTx/>
              <a:uFillTx/>
              <a:latin typeface="Barlow Light"/>
              <a:sym typeface="Barlow Light"/>
            </a:endParaRPr>
          </a:p>
        </p:txBody>
      </p:sp>
      <p:pic>
        <p:nvPicPr>
          <p:cNvPr id="3" name="Graphic 2" descr="Atom with solid fill">
            <a:extLst>
              <a:ext uri="{FF2B5EF4-FFF2-40B4-BE49-F238E27FC236}">
                <a16:creationId xmlns:a16="http://schemas.microsoft.com/office/drawing/2014/main" id="{9EF34E7D-0AAA-2470-EC4F-AF9B0B19FC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006" y="1225762"/>
            <a:ext cx="1202125" cy="1202125"/>
          </a:xfrm>
          <a:prstGeom prst="rect">
            <a:avLst/>
          </a:prstGeom>
          <a:effectLst>
            <a:outerShdw blurRad="50800" dist="50800" dir="5400000" algn="ctr" rotWithShape="0">
              <a:srgbClr val="FFFFFF"/>
            </a:outerShdw>
          </a:effectLst>
        </p:spPr>
      </p:pic>
      <p:pic>
        <p:nvPicPr>
          <p:cNvPr id="5" name="Graphic 4" descr="Atom with solid fill">
            <a:extLst>
              <a:ext uri="{FF2B5EF4-FFF2-40B4-BE49-F238E27FC236}">
                <a16:creationId xmlns:a16="http://schemas.microsoft.com/office/drawing/2014/main" id="{88EC5302-3BAA-9D77-8AC7-1F1A547E07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51770" y="1225761"/>
            <a:ext cx="1202125" cy="1202125"/>
          </a:xfrm>
          <a:prstGeom prst="rect">
            <a:avLst/>
          </a:prstGeom>
          <a:effectLst>
            <a:outerShdw blurRad="50800" dist="50800" dir="5400000" algn="ctr" rotWithShape="0">
              <a:srgbClr val="FFFFFF"/>
            </a:outerShdw>
          </a:effectLst>
        </p:spPr>
      </p:pic>
      <p:cxnSp>
        <p:nvCxnSpPr>
          <p:cNvPr id="6" name="Google Shape;172;p39">
            <a:extLst>
              <a:ext uri="{FF2B5EF4-FFF2-40B4-BE49-F238E27FC236}">
                <a16:creationId xmlns:a16="http://schemas.microsoft.com/office/drawing/2014/main" id="{7625C300-B1AE-C544-002C-F878ED183190}"/>
              </a:ext>
            </a:extLst>
          </p:cNvPr>
          <p:cNvCxnSpPr>
            <a:cxnSpLocks/>
          </p:cNvCxnSpPr>
          <p:nvPr/>
        </p:nvCxnSpPr>
        <p:spPr>
          <a:xfrm>
            <a:off x="825962" y="1826824"/>
            <a:ext cx="6745977" cy="0"/>
          </a:xfrm>
          <a:prstGeom prst="straightConnector1">
            <a:avLst/>
          </a:prstGeom>
          <a:noFill/>
          <a:ln w="9525" cap="flat" cmpd="sng">
            <a:solidFill>
              <a:schemeClr val="tx2">
                <a:lumMod val="20000"/>
                <a:lumOff val="80000"/>
              </a:schemeClr>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818294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21600000">
                                      <p:cBhvr>
                                        <p:cTn id="6" dur="5000" fill="hold"/>
                                        <p:tgtEl>
                                          <p:spTgt spid="3"/>
                                        </p:tgtEl>
                                        <p:attrNameLst>
                                          <p:attrName>r</p:attrName>
                                        </p:attrNameLst>
                                      </p:cBhvr>
                                    </p:animRot>
                                  </p:childTnLst>
                                </p:cTn>
                              </p:par>
                              <p:par>
                                <p:cTn id="7" presetID="8" presetClass="emph" presetSubtype="0" repeatCount="indefinite" fill="hold" nodeType="withEffect">
                                  <p:stCondLst>
                                    <p:cond delay="0"/>
                                  </p:stCondLst>
                                  <p:endCondLst>
                                    <p:cond evt="onNext" delay="0">
                                      <p:tgtEl>
                                        <p:sldTgt/>
                                      </p:tgtEl>
                                    </p:cond>
                                  </p:endCondLst>
                                  <p:childTnLst>
                                    <p:animRot by="-21600000">
                                      <p:cBhvr>
                                        <p:cTn id="8" dur="5000" fill="hold"/>
                                        <p:tgtEl>
                                          <p:spTgt spid="5"/>
                                        </p:tgtEl>
                                        <p:attrNameLst>
                                          <p:attrName>r</p:attrName>
                                        </p:attrNameLst>
                                      </p:cBhvr>
                                    </p:animRot>
                                  </p:childTnLst>
                                </p:cTn>
                              </p:par>
                              <p:par>
                                <p:cTn id="9" presetID="26" presetClass="emph" presetSubtype="0" repeatCount="indefinite" fill="hold" nodeType="withEffect">
                                  <p:stCondLst>
                                    <p:cond delay="0"/>
                                  </p:stCondLst>
                                  <p:endCondLst>
                                    <p:cond evt="onNext" delay="0">
                                      <p:tgtEl>
                                        <p:sldTgt/>
                                      </p:tgtEl>
                                    </p:cond>
                                  </p:endCondLst>
                                  <p:childTnLst>
                                    <p:animEffect transition="out" filter="fade">
                                      <p:cBhvr>
                                        <p:cTn id="10" dur="2000" tmFilter="0, 0; .2, .5; .8, .5; 1, 0"/>
                                        <p:tgtEl>
                                          <p:spTgt spid="6"/>
                                        </p:tgtEl>
                                      </p:cBhvr>
                                    </p:animEffect>
                                    <p:animScale>
                                      <p:cBhvr>
                                        <p:cTn id="11" dur="10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692331" y="3017186"/>
            <a:ext cx="3930598" cy="7348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dirty="0"/>
              <a:t>Protocol-E91</a:t>
            </a:r>
            <a:endParaRPr sz="4000" dirty="0"/>
          </a:p>
        </p:txBody>
      </p:sp>
      <p:sp>
        <p:nvSpPr>
          <p:cNvPr id="207" name="Google Shape;207;p43"/>
          <p:cNvSpPr txBox="1">
            <a:spLocks noGrp="1"/>
          </p:cNvSpPr>
          <p:nvPr>
            <p:ph type="title" idx="2"/>
          </p:nvPr>
        </p:nvSpPr>
        <p:spPr>
          <a:xfrm>
            <a:off x="1045932" y="284505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cxnSp>
        <p:nvCxnSpPr>
          <p:cNvPr id="209" name="Google Shape;209;p43"/>
          <p:cNvCxnSpPr/>
          <p:nvPr/>
        </p:nvCxnSpPr>
        <p:spPr>
          <a:xfrm>
            <a:off x="3610750" y="2884673"/>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800713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509953" y="495879"/>
            <a:ext cx="3094892"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Protocol-E91</a:t>
            </a:r>
            <a:endParaRPr sz="3200" dirty="0"/>
          </a:p>
        </p:txBody>
      </p:sp>
      <p:sp>
        <p:nvSpPr>
          <p:cNvPr id="171" name="Google Shape;171;p39"/>
          <p:cNvSpPr txBox="1">
            <a:spLocks noGrp="1"/>
          </p:cNvSpPr>
          <p:nvPr>
            <p:ph type="body" idx="1"/>
          </p:nvPr>
        </p:nvSpPr>
        <p:spPr>
          <a:xfrm>
            <a:off x="404446" y="1371025"/>
            <a:ext cx="3739032" cy="1337007"/>
          </a:xfrm>
          <a:prstGeom prst="rect">
            <a:avLst/>
          </a:prstGeom>
        </p:spPr>
        <p:txBody>
          <a:bodyPr spcFirstLastPara="1" wrap="square" lIns="91425" tIns="91425" rIns="91425" bIns="91425" anchor="t" anchorCtr="0">
            <a:noAutofit/>
          </a:bodyPr>
          <a:lstStyle/>
          <a:p>
            <a:pPr marL="0" indent="0">
              <a:spcAft>
                <a:spcPts val="1600"/>
              </a:spcAft>
              <a:buNone/>
            </a:pPr>
            <a:r>
              <a:rPr lang="en-GB" sz="1400" dirty="0">
                <a:solidFill>
                  <a:srgbClr val="DCDDDE"/>
                </a:solidFill>
                <a:latin typeface="Montserrat" panose="00000500000000000000" pitchFamily="2" charset="0"/>
              </a:rPr>
              <a:t>If we use a classical channel between two users, the chance of an eavesdropper is very high and even if there is encryption, the encryption will be easily broken.</a:t>
            </a:r>
          </a:p>
        </p:txBody>
      </p:sp>
      <p:cxnSp>
        <p:nvCxnSpPr>
          <p:cNvPr id="172" name="Google Shape;172;p39"/>
          <p:cNvCxnSpPr>
            <a:cxnSpLocks/>
          </p:cNvCxnSpPr>
          <p:nvPr/>
        </p:nvCxnSpPr>
        <p:spPr>
          <a:xfrm>
            <a:off x="509953" y="563133"/>
            <a:ext cx="3094892"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 name="Right Triangle 1">
            <a:extLst>
              <a:ext uri="{FF2B5EF4-FFF2-40B4-BE49-F238E27FC236}">
                <a16:creationId xmlns:a16="http://schemas.microsoft.com/office/drawing/2014/main" id="{D4765040-BE8C-B5CB-824E-366FEE9D5A41}"/>
              </a:ext>
            </a:extLst>
          </p:cNvPr>
          <p:cNvSpPr/>
          <p:nvPr/>
        </p:nvSpPr>
        <p:spPr>
          <a:xfrm rot="16200000">
            <a:off x="8498299" y="4497799"/>
            <a:ext cx="645909" cy="6454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Google Shape;347;p13">
            <a:extLst>
              <a:ext uri="{FF2B5EF4-FFF2-40B4-BE49-F238E27FC236}">
                <a16:creationId xmlns:a16="http://schemas.microsoft.com/office/drawing/2014/main" id="{E71AE93C-66EB-F263-5590-68DDFBB7BF04}"/>
              </a:ext>
            </a:extLst>
          </p:cNvPr>
          <p:cNvSpPr txBox="1">
            <a:spLocks/>
          </p:cNvSpPr>
          <p:nvPr/>
        </p:nvSpPr>
        <p:spPr>
          <a:xfrm>
            <a:off x="8649025" y="4636750"/>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1" i="0" u="none" strike="noStrike" kern="0" cap="none" spc="0" normalizeH="0" baseline="0" noProof="0" smtClean="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lang="en" sz="1200" b="1" i="0" u="none" strike="noStrike" kern="0" cap="none" spc="0" normalizeH="0" baseline="0" noProof="0" dirty="0">
              <a:ln>
                <a:noFill/>
              </a:ln>
              <a:solidFill>
                <a:srgbClr val="FFFFFF"/>
              </a:solidFill>
              <a:effectLst/>
              <a:uLnTx/>
              <a:uFillTx/>
              <a:latin typeface="Barlow Light"/>
              <a:sym typeface="Barlow Light"/>
            </a:endParaRPr>
          </a:p>
        </p:txBody>
      </p:sp>
      <p:pic>
        <p:nvPicPr>
          <p:cNvPr id="10" name="Picture 9">
            <a:extLst>
              <a:ext uri="{FF2B5EF4-FFF2-40B4-BE49-F238E27FC236}">
                <a16:creationId xmlns:a16="http://schemas.microsoft.com/office/drawing/2014/main" id="{61703866-8208-3789-06E6-A8766811C69E}"/>
              </a:ext>
            </a:extLst>
          </p:cNvPr>
          <p:cNvPicPr>
            <a:picLocks noChangeAspect="1"/>
          </p:cNvPicPr>
          <p:nvPr/>
        </p:nvPicPr>
        <p:blipFill>
          <a:blip r:embed="rId3"/>
          <a:stretch>
            <a:fillRect/>
          </a:stretch>
        </p:blipFill>
        <p:spPr>
          <a:xfrm>
            <a:off x="4338368" y="1872598"/>
            <a:ext cx="4401186" cy="2624992"/>
          </a:xfrm>
          <a:prstGeom prst="rect">
            <a:avLst/>
          </a:prstGeom>
        </p:spPr>
      </p:pic>
      <p:sp>
        <p:nvSpPr>
          <p:cNvPr id="3" name="مستطيل 2">
            <a:extLst>
              <a:ext uri="{FF2B5EF4-FFF2-40B4-BE49-F238E27FC236}">
                <a16:creationId xmlns:a16="http://schemas.microsoft.com/office/drawing/2014/main" id="{F74041E1-8180-4CCC-8613-7C1DF247A99D}"/>
              </a:ext>
            </a:extLst>
          </p:cNvPr>
          <p:cNvSpPr/>
          <p:nvPr/>
        </p:nvSpPr>
        <p:spPr>
          <a:xfrm>
            <a:off x="4338368" y="1872598"/>
            <a:ext cx="4401186" cy="2624992"/>
          </a:xfrm>
          <a:prstGeom prst="rect">
            <a:avLst/>
          </a:prstGeom>
          <a:noFill/>
          <a:ln>
            <a:solidFill>
              <a:schemeClr val="accent1"/>
            </a:solidFill>
          </a:ln>
          <a:effectLst>
            <a:outerShdw blurRad="43333" dist="38100" dir="8100000" algn="tr" rotWithShape="0">
              <a:schemeClr val="tx2">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effectLst>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2839933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509953" y="495879"/>
            <a:ext cx="3094892"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Protocol-E91</a:t>
            </a:r>
            <a:endParaRPr sz="3200" dirty="0"/>
          </a:p>
        </p:txBody>
      </p:sp>
      <p:sp>
        <p:nvSpPr>
          <p:cNvPr id="171" name="Google Shape;171;p39"/>
          <p:cNvSpPr txBox="1">
            <a:spLocks noGrp="1"/>
          </p:cNvSpPr>
          <p:nvPr>
            <p:ph type="body" idx="1"/>
          </p:nvPr>
        </p:nvSpPr>
        <p:spPr>
          <a:xfrm>
            <a:off x="509953" y="1150024"/>
            <a:ext cx="7988554" cy="1089198"/>
          </a:xfrm>
          <a:prstGeom prst="rect">
            <a:avLst/>
          </a:prstGeom>
        </p:spPr>
        <p:txBody>
          <a:bodyPr spcFirstLastPara="1" wrap="square" lIns="91425" tIns="91425" rIns="91425" bIns="91425" anchor="t" anchorCtr="0">
            <a:noAutofit/>
          </a:bodyPr>
          <a:lstStyle/>
          <a:p>
            <a:pPr marL="0" indent="0">
              <a:spcAft>
                <a:spcPts val="1600"/>
              </a:spcAft>
              <a:buNone/>
            </a:pPr>
            <a:r>
              <a:rPr lang="en-GB" sz="1400" dirty="0">
                <a:solidFill>
                  <a:srgbClr val="DCDDDE"/>
                </a:solidFill>
                <a:latin typeface="Montserrat" panose="00000500000000000000" pitchFamily="2" charset="0"/>
              </a:rPr>
              <a:t>So here comes the use of quantum channel through entanglement, which is nearly impossible to break, once the quantum particles (Photons) are generated and reach Alice and Bob no one can eavesdrop on the channel, but they can disturb it, but no chance they can have the result or outcome.</a:t>
            </a:r>
          </a:p>
        </p:txBody>
      </p:sp>
      <p:cxnSp>
        <p:nvCxnSpPr>
          <p:cNvPr id="172" name="Google Shape;172;p39"/>
          <p:cNvCxnSpPr>
            <a:cxnSpLocks/>
          </p:cNvCxnSpPr>
          <p:nvPr/>
        </p:nvCxnSpPr>
        <p:spPr>
          <a:xfrm>
            <a:off x="509953" y="563133"/>
            <a:ext cx="3094892"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 name="Right Triangle 1">
            <a:extLst>
              <a:ext uri="{FF2B5EF4-FFF2-40B4-BE49-F238E27FC236}">
                <a16:creationId xmlns:a16="http://schemas.microsoft.com/office/drawing/2014/main" id="{D4765040-BE8C-B5CB-824E-366FEE9D5A41}"/>
              </a:ext>
            </a:extLst>
          </p:cNvPr>
          <p:cNvSpPr/>
          <p:nvPr/>
        </p:nvSpPr>
        <p:spPr>
          <a:xfrm rot="16200000">
            <a:off x="8498299" y="4497799"/>
            <a:ext cx="645909" cy="6454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Google Shape;347;p13">
            <a:extLst>
              <a:ext uri="{FF2B5EF4-FFF2-40B4-BE49-F238E27FC236}">
                <a16:creationId xmlns:a16="http://schemas.microsoft.com/office/drawing/2014/main" id="{E71AE93C-66EB-F263-5590-68DDFBB7BF04}"/>
              </a:ext>
            </a:extLst>
          </p:cNvPr>
          <p:cNvSpPr txBox="1">
            <a:spLocks/>
          </p:cNvSpPr>
          <p:nvPr/>
        </p:nvSpPr>
        <p:spPr>
          <a:xfrm>
            <a:off x="8649025" y="4636750"/>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1" i="0" u="none" strike="noStrike" kern="0" cap="none" spc="0" normalizeH="0" baseline="0" noProof="0" smtClean="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lang="en" sz="1200" b="1" i="0" u="none" strike="noStrike" kern="0" cap="none" spc="0" normalizeH="0" baseline="0" noProof="0" dirty="0">
              <a:ln>
                <a:noFill/>
              </a:ln>
              <a:solidFill>
                <a:srgbClr val="FFFFFF"/>
              </a:solidFill>
              <a:effectLst/>
              <a:uLnTx/>
              <a:uFillTx/>
              <a:latin typeface="Barlow Light"/>
              <a:sym typeface="Barlow Light"/>
            </a:endParaRPr>
          </a:p>
        </p:txBody>
      </p:sp>
      <p:pic>
        <p:nvPicPr>
          <p:cNvPr id="5" name="Picture 4" descr="A diagram of a diagram of a channel&#10;&#10;Description automatically generated">
            <a:extLst>
              <a:ext uri="{FF2B5EF4-FFF2-40B4-BE49-F238E27FC236}">
                <a16:creationId xmlns:a16="http://schemas.microsoft.com/office/drawing/2014/main" id="{5E754AD7-5F62-63D0-7055-676A6E5A6C18}"/>
              </a:ext>
            </a:extLst>
          </p:cNvPr>
          <p:cNvPicPr>
            <a:picLocks noChangeAspect="1"/>
          </p:cNvPicPr>
          <p:nvPr/>
        </p:nvPicPr>
        <p:blipFill rotWithShape="1">
          <a:blip r:embed="rId3"/>
          <a:srcRect b="9109"/>
          <a:stretch/>
        </p:blipFill>
        <p:spPr>
          <a:xfrm>
            <a:off x="1836753" y="2360908"/>
            <a:ext cx="5470494" cy="2522970"/>
          </a:xfrm>
          <a:prstGeom prst="rect">
            <a:avLst/>
          </a:prstGeom>
        </p:spPr>
      </p:pic>
      <p:sp>
        <p:nvSpPr>
          <p:cNvPr id="3" name="مستطيل 2">
            <a:extLst>
              <a:ext uri="{FF2B5EF4-FFF2-40B4-BE49-F238E27FC236}">
                <a16:creationId xmlns:a16="http://schemas.microsoft.com/office/drawing/2014/main" id="{4D4CEFC2-F2ED-9E9A-5355-50C692978513}"/>
              </a:ext>
            </a:extLst>
          </p:cNvPr>
          <p:cNvSpPr/>
          <p:nvPr/>
        </p:nvSpPr>
        <p:spPr>
          <a:xfrm>
            <a:off x="1840660" y="2359758"/>
            <a:ext cx="5466587" cy="2522970"/>
          </a:xfrm>
          <a:prstGeom prst="rect">
            <a:avLst/>
          </a:prstGeom>
          <a:noFill/>
          <a:ln>
            <a:solidFill>
              <a:schemeClr val="accent1"/>
            </a:solidFill>
          </a:ln>
          <a:effectLst>
            <a:outerShdw blurRad="43333" dist="38100" dir="8100000" algn="tr" rotWithShape="0">
              <a:schemeClr val="tx2">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effectLst>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2458708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5525</TotalTime>
  <Words>550</Words>
  <Application>Microsoft Office PowerPoint</Application>
  <PresentationFormat>On-screen Show (16:9)</PresentationFormat>
  <Paragraphs>66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Barlow Light</vt:lpstr>
      <vt:lpstr>Montserrat</vt:lpstr>
      <vt:lpstr>Montserrat ExtraBold</vt:lpstr>
      <vt:lpstr>Times New Roman</vt:lpstr>
      <vt:lpstr>Futuristic Background by Slidesgo</vt:lpstr>
      <vt:lpstr>QKD-E91 Protocol</vt:lpstr>
      <vt:lpstr>Solutions Tools</vt:lpstr>
      <vt:lpstr>Solutions Tools</vt:lpstr>
      <vt:lpstr>Fundamentals Of Quantum</vt:lpstr>
      <vt:lpstr>Entanglement</vt:lpstr>
      <vt:lpstr>Entanglement</vt:lpstr>
      <vt:lpstr>Protocol-E91</vt:lpstr>
      <vt:lpstr>Protocol-E91</vt:lpstr>
      <vt:lpstr>Protocol-E91</vt:lpstr>
      <vt:lpstr>Protocol-E91</vt:lpstr>
      <vt:lpstr>Protocol-E91</vt:lpstr>
      <vt:lpstr>Conclusion</vt:lpstr>
      <vt:lpstr>Conclusion</vt:lpstr>
      <vt:lpstr>THANK YOU !</vt:lpstr>
      <vt:lpstr>Any 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License Plates Recognition</dc:title>
  <dc:creator>Nawaf</dc:creator>
  <cp:lastModifiedBy>Nawaf Hr</cp:lastModifiedBy>
  <cp:revision>65</cp:revision>
  <dcterms:modified xsi:type="dcterms:W3CDTF">2023-10-12T13:38:06Z</dcterms:modified>
</cp:coreProperties>
</file>