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94431"/>
            <a:ext cx="7353300" cy="1163360"/>
          </a:xfrm>
        </p:spPr>
        <p:txBody>
          <a:bodyPr/>
          <a:lstStyle/>
          <a:p>
            <a:r>
              <a:rPr lang="en-US" b="1" i="1" dirty="0" err="1"/>
              <a:t>EasyScHED</a:t>
            </a:r>
            <a:endParaRPr lang="en-US" b="1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best and easiest way to know your work schedule </a:t>
            </a:r>
          </a:p>
          <a:p>
            <a:r>
              <a:rPr lang="en-US" sz="1400" dirty="0"/>
              <a:t>Computer Application Development - CAD</a:t>
            </a:r>
          </a:p>
        </p:txBody>
      </p:sp>
      <p:pic>
        <p:nvPicPr>
          <p:cNvPr id="5" name="Picture 4" descr="A picture containing object, clock, watch&#10;&#10;Description automatically generated">
            <a:extLst>
              <a:ext uri="{FF2B5EF4-FFF2-40B4-BE49-F238E27FC236}">
                <a16:creationId xmlns:a16="http://schemas.microsoft.com/office/drawing/2014/main" id="{FD4E6AC0-8C17-4DDB-999B-90D1EACA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89" y="320520"/>
            <a:ext cx="6091821" cy="26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DB55-0A0A-420B-9361-CA5265A3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easysched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0EA8-AAEC-4742-8403-DF521A1D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Manage a Schedule for the Employee and Employer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Employee to view a schedule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Employee to request time off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Manage Employee’s availability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Requesting Holidays or Time Off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Employer get notified of Employee’s Information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Employer can notify Employees of an approval or denial of requests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2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91C4-A520-4C4D-B706-0730021D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BDR Software – Who are we??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5B0B-F001-433D-8B75-8667B09E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 Computer Application Students – CAD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Understanding and learning many different computer programs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MYSQL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C#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.NET CORE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JAVASCRIP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HTML/CSS</a:t>
            </a:r>
          </a:p>
          <a:p>
            <a:pPr marL="457200" lvl="1" indent="0">
              <a:buNone/>
            </a:pPr>
            <a:endParaRPr lang="en-US" dirty="0"/>
          </a:p>
          <a:p>
            <a:pPr marL="0" algn="ctr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Alongside Advisor: </a:t>
            </a:r>
            <a:r>
              <a:rPr lang="en-US" sz="3200" b="1" i="1" dirty="0">
                <a:solidFill>
                  <a:srgbClr val="FF0000"/>
                </a:solidFill>
                <a:ea typeface="+mn-lt"/>
                <a:cs typeface="+mn-lt"/>
              </a:rPr>
              <a:t>Elham </a:t>
            </a:r>
            <a:r>
              <a:rPr lang="en-US" sz="3200" b="1" i="1" dirty="0" err="1">
                <a:solidFill>
                  <a:srgbClr val="FF0000"/>
                </a:solidFill>
                <a:ea typeface="+mn-lt"/>
                <a:cs typeface="+mn-lt"/>
              </a:rPr>
              <a:t>Harirpoush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0" algn="ctr">
              <a:buNone/>
            </a:pP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5984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EB90-1D7D-425E-AA31-4F17C7FC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600" dirty="0"/>
              <a:t>reliminary Technical Software</a:t>
            </a:r>
            <a:endParaRPr lang="en-C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9C37-ED71-452E-867F-BE8EE2832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MYSQL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F91E8-3AF2-46A7-B91F-98F86744B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.NET CORE</a:t>
            </a:r>
            <a:endParaRPr lang="en-CA" sz="3600" dirty="0">
              <a:solidFill>
                <a:srgbClr val="FF0000"/>
              </a:solidFill>
            </a:endParaRPr>
          </a:p>
        </p:txBody>
      </p:sp>
      <p:pic>
        <p:nvPicPr>
          <p:cNvPr id="26" name="Content Placeholder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5D8B68-1C34-4F88-A212-F09B337F42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91231" y="3134116"/>
            <a:ext cx="2724538" cy="2724538"/>
          </a:xfrm>
        </p:spPr>
      </p:pic>
      <p:pic>
        <p:nvPicPr>
          <p:cNvPr id="24" name="Content Placeholder 23" descr="A close up of a sign&#10;&#10;Description automatically generated">
            <a:extLst>
              <a:ext uri="{FF2B5EF4-FFF2-40B4-BE49-F238E27FC236}">
                <a16:creationId xmlns:a16="http://schemas.microsoft.com/office/drawing/2014/main" id="{0B6CDCAA-8C4F-4CF8-A3A5-0169FC5EF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92135" y="3134116"/>
            <a:ext cx="2724538" cy="2724538"/>
          </a:xfrm>
        </p:spPr>
      </p:pic>
    </p:spTree>
    <p:extLst>
      <p:ext uri="{BB962C8B-B14F-4D97-AF65-F5344CB8AC3E}">
        <p14:creationId xmlns:p14="http://schemas.microsoft.com/office/powerpoint/2010/main" val="37747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188-F355-48E7-9805-EA6E9AC3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</a:t>
            </a:r>
            <a:r>
              <a:rPr lang="en-US" dirty="0" err="1"/>
              <a:t>bdr</a:t>
            </a:r>
            <a:r>
              <a:rPr lang="en-US" dirty="0"/>
              <a:t>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CD487-405E-48E9-B8A3-7B68D8427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Sean </a:t>
            </a:r>
            <a:r>
              <a:rPr lang="en-US" b="1" dirty="0" err="1">
                <a:solidFill>
                  <a:srgbClr val="FF0000"/>
                </a:solidFill>
              </a:rPr>
              <a:t>Bowry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8337-A944-49DA-8B0B-DBC78A16404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8321B-4E09-4266-B70F-106C09BA1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Jackson Ruby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273F5E-5BC5-4544-95B3-E6FECEEE3D0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5BB7C-88CD-4D68-9C62-2A75D971E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Kendra Drohan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AB1956-434A-4AD6-85E5-B9594BDADC0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1F9158C-5B41-4250-B22C-F34B35D9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0" y="2982516"/>
            <a:ext cx="2462464" cy="3138861"/>
          </a:xfrm>
          <a:prstGeom prst="rect">
            <a:avLst/>
          </a:prstGeom>
        </p:spPr>
      </p:pic>
      <p:pic>
        <p:nvPicPr>
          <p:cNvPr id="11" name="Picture 11" descr="A person wearing glasses posing for the camera&#10;&#10;Description generated with very high confidence">
            <a:extLst>
              <a:ext uri="{FF2B5EF4-FFF2-40B4-BE49-F238E27FC236}">
                <a16:creationId xmlns:a16="http://schemas.microsoft.com/office/drawing/2014/main" id="{E49B5304-933D-4A07-9E06-758E846C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68" y="2987582"/>
            <a:ext cx="2743200" cy="3148784"/>
          </a:xfrm>
          <a:prstGeom prst="rect">
            <a:avLst/>
          </a:prstGeom>
        </p:spPr>
      </p:pic>
      <p:pic>
        <p:nvPicPr>
          <p:cNvPr id="13" name="Picture 13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7D3CF9AC-9E61-4FFA-B549-9CE34654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18309" y="3407946"/>
            <a:ext cx="3114174" cy="2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15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57</TotalTime>
  <Words>121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EasyScHED</vt:lpstr>
      <vt:lpstr>What is easysched</vt:lpstr>
      <vt:lpstr>BDR Software – Who are we??</vt:lpstr>
      <vt:lpstr>Preliminary Technical Software</vt:lpstr>
      <vt:lpstr>Members of bdr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Kendra</dc:creator>
  <cp:lastModifiedBy>Kendra Drohan</cp:lastModifiedBy>
  <cp:revision>179</cp:revision>
  <dcterms:created xsi:type="dcterms:W3CDTF">2020-01-30T21:35:29Z</dcterms:created>
  <dcterms:modified xsi:type="dcterms:W3CDTF">2020-02-01T03:40:05Z</dcterms:modified>
</cp:coreProperties>
</file>