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D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832" y="-5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880CC-5497-415A-B59B-71535D0C2702}" type="datetimeFigureOut">
              <a:rPr lang="tr-TR" smtClean="0"/>
              <a:t>10/4/15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7F6CA-1045-4C11-B25A-BE8F5EAC5E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6248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4-5</a:t>
            </a:r>
            <a:r>
              <a:rPr lang="en-US" baseline="0" dirty="0" smtClean="0"/>
              <a:t> day seminar focusing on vehicle dynamics from a data standpoint. Started with the tire data and moved towards suspension. It was a lot of work. Got a giant binder and an excel sheet with a lot of the </a:t>
            </a:r>
            <a:r>
              <a:rPr lang="en-US" baseline="0" smtClean="0"/>
              <a:t>calculation. On </a:t>
            </a:r>
            <a:r>
              <a:rPr lang="en-US" baseline="0" dirty="0" smtClean="0"/>
              <a:t>the way back, Saw belter’s house.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7F6CA-1045-4C11-B25A-BE8F5EAC5E53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8814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latin typeface="Hemi Head Rg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0E1DA-BA12-4746-84BB-5CC605AB24D6}" type="datetime1">
              <a:rPr lang="en-US" smtClean="0"/>
              <a:t>10/4/15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Bulldogs Racing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EE44-3E40-4A00-86C3-0F1E7872443D}" type="slidenum">
              <a:rPr lang="tr-TR" smtClean="0"/>
              <a:t>‹#›</a:t>
            </a:fld>
            <a:endParaRPr lang="tr-TR"/>
          </a:p>
        </p:txBody>
      </p:sp>
      <p:pic>
        <p:nvPicPr>
          <p:cNvPr id="2054" name="Picture 6" descr="C:\Users\TahaZeki\Desktop\Bulldogs Racing Media\BDR insignia\BDRbulldogWno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130" y="138347"/>
            <a:ext cx="1440160" cy="115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TahaZeki\Desktop\Bulldogs Racing Media\BDR insignia\BulldogsBlW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347" y="752858"/>
            <a:ext cx="5433331" cy="69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47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5A3D-E1AF-4B04-BA6F-E7C0393FC748}" type="datetime1">
              <a:rPr lang="en-US" smtClean="0"/>
              <a:t>10/4/15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Bulldogs Racing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EE44-3E40-4A00-86C3-0F1E787244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345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B1A1-278C-48DB-A77E-98A1B5F25F54}" type="datetime1">
              <a:rPr lang="en-US" smtClean="0"/>
              <a:t>10/4/15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Bulldogs Racing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EE44-3E40-4A00-86C3-0F1E787244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878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Hemi Head Rg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C65-9686-4950-94EF-9383D009C463}" type="datetime1">
              <a:rPr lang="en-US" smtClean="0"/>
              <a:t>10/4/15</a:t>
            </a:fld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EE44-3E40-4A00-86C3-0F1E7872443D}" type="slidenum">
              <a:rPr lang="tr-TR" smtClean="0"/>
              <a:t>‹#›</a:t>
            </a:fld>
            <a:endParaRPr lang="tr-TR"/>
          </a:p>
        </p:txBody>
      </p:sp>
      <p:pic>
        <p:nvPicPr>
          <p:cNvPr id="8" name="Picture 9" descr="C:\Users\TahaZeki\Desktop\Bulldogs Racing Media\BDR insignia\BDRbulldogWno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310" y="6237312"/>
            <a:ext cx="694550" cy="55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tr-TR" smtClean="0"/>
              <a:t>Bulldogs Racing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48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69AE-EC65-4016-847F-A184E916620E}" type="datetime1">
              <a:rPr lang="en-US" smtClean="0"/>
              <a:t>10/4/15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Bulldogs Racing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EE44-3E40-4A00-86C3-0F1E787244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612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Hemi Head Rg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7274E-DA75-4BEC-9A40-36F29EB9A17F}" type="datetime1">
              <a:rPr lang="en-US" smtClean="0"/>
              <a:t>10/4/15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Bulldogs Racing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EE44-3E40-4A00-86C3-0F1E7872443D}" type="slidenum">
              <a:rPr lang="tr-TR" smtClean="0"/>
              <a:t>‹#›</a:t>
            </a:fld>
            <a:endParaRPr lang="tr-TR"/>
          </a:p>
        </p:txBody>
      </p:sp>
      <p:pic>
        <p:nvPicPr>
          <p:cNvPr id="8" name="Picture 9" descr="C:\Users\TahaZeki\Desktop\Bulldogs Racing Media\BDR insignia\BDRbulldogWno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310" y="6237312"/>
            <a:ext cx="694550" cy="55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561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Hemi Head Rg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6AF6-32CE-4DE3-8CE0-1B2395B2573A}" type="datetime1">
              <a:rPr lang="en-US" smtClean="0"/>
              <a:t>10/4/15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Bulldogs Racing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EE44-3E40-4A00-86C3-0F1E7872443D}" type="slidenum">
              <a:rPr lang="tr-TR" smtClean="0"/>
              <a:t>‹#›</a:t>
            </a:fld>
            <a:endParaRPr lang="tr-TR"/>
          </a:p>
        </p:txBody>
      </p:sp>
      <p:pic>
        <p:nvPicPr>
          <p:cNvPr id="10" name="Picture 9" descr="C:\Users\TahaZeki\Desktop\Bulldogs Racing Media\BDR insignia\BDRbulldogWno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310" y="6237312"/>
            <a:ext cx="694550" cy="55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69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E644-DC4A-4DF3-8D70-ED5C26BC24B7}" type="datetime1">
              <a:rPr lang="en-US" smtClean="0"/>
              <a:t>10/4/15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Bulldogs Racing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EE44-3E40-4A00-86C3-0F1E7872443D}" type="slidenum">
              <a:rPr lang="tr-TR" smtClean="0"/>
              <a:t>‹#›</a:t>
            </a:fld>
            <a:endParaRPr lang="tr-TR"/>
          </a:p>
        </p:txBody>
      </p:sp>
      <p:pic>
        <p:nvPicPr>
          <p:cNvPr id="6" name="Picture 9" descr="C:\Users\TahaZeki\Desktop\Bulldogs Racing Media\BDR insignia\BDRbulldogWno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310" y="6237312"/>
            <a:ext cx="694550" cy="55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85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D83BE-31AA-41BA-BA20-004698857461}" type="datetime1">
              <a:rPr lang="en-US" smtClean="0"/>
              <a:t>10/4/15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Bulldogs Racing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EE44-3E40-4A00-86C3-0F1E7872443D}" type="slidenum">
              <a:rPr lang="tr-TR" smtClean="0"/>
              <a:t>‹#›</a:t>
            </a:fld>
            <a:endParaRPr lang="tr-TR"/>
          </a:p>
        </p:txBody>
      </p:sp>
      <p:pic>
        <p:nvPicPr>
          <p:cNvPr id="5" name="Picture 9" descr="C:\Users\TahaZeki\Desktop\Bulldogs Racing Media\BDR insignia\BDRbulldogWno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310" y="6237312"/>
            <a:ext cx="694550" cy="55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19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  <a:latin typeface="Hemi Head Rg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Hemi Head Rg" pitchFamily="34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2DD3-3D8A-4606-AD13-6C65E240A106}" type="datetime1">
              <a:rPr lang="en-US" smtClean="0"/>
              <a:t>10/4/15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Bulldogs Racing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EE44-3E40-4A00-86C3-0F1E7872443D}" type="slidenum">
              <a:rPr lang="tr-TR" smtClean="0"/>
              <a:t>‹#›</a:t>
            </a:fld>
            <a:endParaRPr lang="tr-TR"/>
          </a:p>
        </p:txBody>
      </p:sp>
      <p:pic>
        <p:nvPicPr>
          <p:cNvPr id="8" name="Picture 9" descr="C:\Users\TahaZeki\Desktop\Bulldogs Racing Media\BDR insignia\BDRbulldogWno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310" y="6237312"/>
            <a:ext cx="694550" cy="55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20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2A22-DBB0-4426-99F5-28B5A97B0342}" type="datetime1">
              <a:rPr lang="en-US" smtClean="0"/>
              <a:t>10/4/15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Bulldogs Racing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EE44-3E40-4A00-86C3-0F1E787244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928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66700" y="6165304"/>
            <a:ext cx="11175404" cy="864096"/>
          </a:xfrm>
          <a:prstGeom prst="rect">
            <a:avLst/>
          </a:prstGeom>
          <a:solidFill>
            <a:srgbClr val="0F4D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  <a:latin typeface="Hemi Head Rg" pitchFamily="34" charset="0"/>
              </a:defRPr>
            </a:lvl1pPr>
          </a:lstStyle>
          <a:p>
            <a:fld id="{89F2B23E-6EA7-44D0-B8A3-31BB7EE83468}" type="datetime1">
              <a:rPr lang="en-US" smtClean="0"/>
              <a:t>10/4/15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bg1"/>
                </a:solidFill>
                <a:latin typeface="Hemi Head Rg" pitchFamily="34" charset="0"/>
              </a:defRPr>
            </a:lvl1pPr>
          </a:lstStyle>
          <a:p>
            <a:r>
              <a:rPr lang="tr-TR" dirty="0" smtClean="0"/>
              <a:t>Bulldogs Racing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  <a:latin typeface="Hemi Head Rg" pitchFamily="34" charset="0"/>
              </a:defRPr>
            </a:lvl1pPr>
          </a:lstStyle>
          <a:p>
            <a:fld id="{B473EE44-3E40-4A00-86C3-0F1E7872443D}" type="slidenum">
              <a:rPr lang="tr-TR" smtClean="0"/>
              <a:pPr/>
              <a:t>‹#›</a:t>
            </a:fld>
            <a:endParaRPr lang="tr-TR" dirty="0"/>
          </a:p>
        </p:txBody>
      </p:sp>
      <p:pic>
        <p:nvPicPr>
          <p:cNvPr id="1028" name="Picture 4" descr="http://fredericksburgbeard.com/fxbc/wp-content/uploads/2013/08/carbon-fiber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607" t="72909" b="8216"/>
          <a:stretch/>
        </p:blipFill>
        <p:spPr bwMode="auto">
          <a:xfrm>
            <a:off x="-266700" y="-838200"/>
            <a:ext cx="9663236" cy="23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https://pbs.twimg.com/profile_images/478926970642632704/jMr4lcw_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124744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64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71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C65-9686-4950-94EF-9383D009C463}" type="datetime1">
              <a:rPr lang="en-US" smtClean="0"/>
              <a:t>10/4/15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32701"/>
            <a:ext cx="2895600" cy="365125"/>
          </a:xfrm>
        </p:spPr>
        <p:txBody>
          <a:bodyPr/>
          <a:lstStyle/>
          <a:p>
            <a:r>
              <a:rPr lang="tr-TR" smtClean="0"/>
              <a:t>Bulldogs Racing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EE44-3E40-4A00-86C3-0F1E7872443D}" type="slidenum">
              <a:rPr lang="tr-TR" smtClean="0"/>
              <a:t>2</a:t>
            </a:fld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53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DR pres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BDR pres_template.potx</Template>
  <TotalTime>58</TotalTime>
  <Words>60</Words>
  <Application>Microsoft Macintosh PowerPoint</Application>
  <PresentationFormat>On-screen Show (4:3)</PresentationFormat>
  <Paragraphs>5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BDR pres_template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TahaZeki</dc:creator>
  <cp:lastModifiedBy>Dante Archangeli</cp:lastModifiedBy>
  <cp:revision>9</cp:revision>
  <dcterms:created xsi:type="dcterms:W3CDTF">2015-04-25T19:10:47Z</dcterms:created>
  <dcterms:modified xsi:type="dcterms:W3CDTF">2015-10-04T19:18:13Z</dcterms:modified>
</cp:coreProperties>
</file>