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01"/>
  </p:sldMasterIdLst>
  <p:sldIdLst>
    <p:sldId id="270" r:id="rId102"/>
    <p:sldId id="272" r:id="rId103"/>
    <p:sldId id="273" r:id="rId104"/>
    <p:sldId id="274" r:id="rId105"/>
    <p:sldId id="275" r:id="rId106"/>
    <p:sldId id="276" r:id="rId107"/>
    <p:sldId id="277" r:id="rId108"/>
    <p:sldId id="278" r:id="rId109"/>
  </p:sldIdLst>
  <p:sldSz cx="17346613" cy="9756775"/>
  <p:notesSz cx="6858000" cy="9144000"/>
  <p:defaultTextStyle>
    <a:defPPr>
      <a:defRPr lang="en-US"/>
    </a:defPPr>
    <a:lvl1pPr marL="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1pPr>
    <a:lvl2pPr marL="650475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2pPr>
    <a:lvl3pPr marL="1300952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3pPr>
    <a:lvl4pPr marL="1951427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4pPr>
    <a:lvl5pPr marL="2601903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5pPr>
    <a:lvl6pPr marL="3252379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6pPr>
    <a:lvl7pPr marL="3902854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7pPr>
    <a:lvl8pPr marL="455333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8pPr>
    <a:lvl9pPr marL="5203806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67C406-C178-441F-A673-F378FBAD263B}">
          <p14:sldIdLst>
            <p14:sldId id="270"/>
          </p14:sldIdLst>
        </p14:section>
        <p14:section name="Device Frames" id="{DD8D78DA-0193-436C-866C-8AFEE2744C40}">
          <p14:sldIdLst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pos="208" userDrawn="1">
          <p15:clr>
            <a:srgbClr val="A4A3A4"/>
          </p15:clr>
        </p15:guide>
        <p15:guide id="2" pos="1074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8C0E4"/>
    <a:srgbClr val="FFFFFF"/>
    <a:srgbClr val="000000"/>
    <a:srgbClr val="1F1F1F"/>
    <a:srgbClr val="CCCCCC"/>
    <a:srgbClr val="E6E6E6"/>
    <a:srgbClr val="F2F2F2"/>
    <a:srgbClr val="0078D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63" autoAdjust="0"/>
    <p:restoredTop sz="96469" autoAdjust="0"/>
  </p:normalViewPr>
  <p:slideViewPr>
    <p:cSldViewPr snapToGrid="0">
      <p:cViewPr varScale="1">
        <p:scale>
          <a:sx n="78" d="100"/>
          <a:sy n="78" d="100"/>
        </p:scale>
        <p:origin x="1134" y="90"/>
      </p:cViewPr>
      <p:guideLst>
        <p:guide pos="208"/>
        <p:guide pos="10744"/>
        <p:guide orient="horz" pos="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theme" Target="theme/theme1.xml"/><Relationship Id="rId16" Type="http://schemas.openxmlformats.org/officeDocument/2006/relationships/customXml" Target="../customXml/item16.xml"/><Relationship Id="rId107" Type="http://schemas.openxmlformats.org/officeDocument/2006/relationships/slide" Target="slides/slide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tableStyles" Target="tableStyle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2.xml"/><Relationship Id="rId108" Type="http://schemas.openxmlformats.org/officeDocument/2006/relationships/slide" Target="slides/slide7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8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Desktop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99" y="-11029"/>
            <a:ext cx="17369009" cy="9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4570" y="1404796"/>
            <a:ext cx="8781723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3670" y="519458"/>
            <a:ext cx="3740363" cy="82684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579" y="519458"/>
            <a:ext cx="11004258" cy="82684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327" y="1596769"/>
            <a:ext cx="13009960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327" y="5124566"/>
            <a:ext cx="13009960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545" y="2432419"/>
            <a:ext cx="14961454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545" y="6529362"/>
            <a:ext cx="14961454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579" y="2597290"/>
            <a:ext cx="7372311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1723" y="2597290"/>
            <a:ext cx="7372311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39" y="519459"/>
            <a:ext cx="14961454" cy="18858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840" y="2391766"/>
            <a:ext cx="733843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840" y="3563933"/>
            <a:ext cx="7338430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1723" y="2391766"/>
            <a:ext cx="737457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1723" y="3563933"/>
            <a:ext cx="7374570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570" y="1404796"/>
            <a:ext cx="8781723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7D8D-DA73-4EBB-B63C-B02DCD3A49B3}" type="datetimeFigureOut">
              <a:rPr lang="en-US" smtClean="0"/>
              <a:t>09-Dec-15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43.xml"/><Relationship Id="rId7" Type="http://schemas.openxmlformats.org/officeDocument/2006/relationships/customXml" Target="../../customXml/item56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57.xml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84.xml"/><Relationship Id="rId11" Type="http://schemas.openxmlformats.org/officeDocument/2006/relationships/slideLayout" Target="../slideLayouts/slideLayout8.xml"/><Relationship Id="rId5" Type="http://schemas.openxmlformats.org/officeDocument/2006/relationships/customXml" Target="../../customXml/item7.xml"/><Relationship Id="rId10" Type="http://schemas.openxmlformats.org/officeDocument/2006/relationships/customXml" Target="../../customXml/item65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customXml" Target="../../customXml/item38.xml"/><Relationship Id="rId3" Type="http://schemas.openxmlformats.org/officeDocument/2006/relationships/customXml" Target="../../customXml/item18.xml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99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37.xml"/><Relationship Id="rId16" Type="http://schemas.openxmlformats.org/officeDocument/2006/relationships/image" Target="../media/image2.png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93.xml"/><Relationship Id="rId5" Type="http://schemas.openxmlformats.org/officeDocument/2006/relationships/customXml" Target="../../customXml/item90.xml"/><Relationship Id="rId15" Type="http://schemas.openxmlformats.org/officeDocument/2006/relationships/slideLayout" Target="../slideLayouts/slideLayout8.xml"/><Relationship Id="rId10" Type="http://schemas.openxmlformats.org/officeDocument/2006/relationships/customXml" Target="../../customXml/item77.xml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customXml" Target="../../customXml/item60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71.xml"/><Relationship Id="rId21" Type="http://schemas.openxmlformats.org/officeDocument/2006/relationships/image" Target="../media/image6.emf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27.xml"/><Relationship Id="rId17" Type="http://schemas.openxmlformats.org/officeDocument/2006/relationships/slideLayout" Target="../slideLayouts/slideLayout8.xml"/><Relationship Id="rId2" Type="http://schemas.openxmlformats.org/officeDocument/2006/relationships/customXml" Target="../../customXml/item69.xml"/><Relationship Id="rId16" Type="http://schemas.openxmlformats.org/officeDocument/2006/relationships/customXml" Target="../../customXml/item9.xml"/><Relationship Id="rId20" Type="http://schemas.openxmlformats.org/officeDocument/2006/relationships/image" Target="../media/image5.emf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8.xml"/><Relationship Id="rId5" Type="http://schemas.openxmlformats.org/officeDocument/2006/relationships/customXml" Target="../../customXml/item100.xml"/><Relationship Id="rId15" Type="http://schemas.openxmlformats.org/officeDocument/2006/relationships/customXml" Target="../../customXml/item40.xml"/><Relationship Id="rId10" Type="http://schemas.openxmlformats.org/officeDocument/2006/relationships/customXml" Target="../../customXml/item44.xml"/><Relationship Id="rId19" Type="http://schemas.openxmlformats.org/officeDocument/2006/relationships/image" Target="../media/image4.emf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79.xml"/><Relationship Id="rId14" Type="http://schemas.openxmlformats.org/officeDocument/2006/relationships/customXml" Target="../../customXml/item80.xml"/><Relationship Id="rId2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.xml"/><Relationship Id="rId13" Type="http://schemas.openxmlformats.org/officeDocument/2006/relationships/customXml" Target="../../customXml/item3.xml"/><Relationship Id="rId18" Type="http://schemas.openxmlformats.org/officeDocument/2006/relationships/customXml" Target="../../customXml/item72.xml"/><Relationship Id="rId26" Type="http://schemas.openxmlformats.org/officeDocument/2006/relationships/slideLayout" Target="../slideLayouts/slideLayout8.xml"/><Relationship Id="rId3" Type="http://schemas.openxmlformats.org/officeDocument/2006/relationships/customXml" Target="../../customXml/item30.xml"/><Relationship Id="rId21" Type="http://schemas.openxmlformats.org/officeDocument/2006/relationships/customXml" Target="../../customXml/item20.xml"/><Relationship Id="rId7" Type="http://schemas.openxmlformats.org/officeDocument/2006/relationships/customXml" Target="../../customXml/item95.xml"/><Relationship Id="rId12" Type="http://schemas.openxmlformats.org/officeDocument/2006/relationships/customXml" Target="../../customXml/item92.xml"/><Relationship Id="rId17" Type="http://schemas.openxmlformats.org/officeDocument/2006/relationships/customXml" Target="../../customXml/item11.xml"/><Relationship Id="rId25" Type="http://schemas.openxmlformats.org/officeDocument/2006/relationships/customXml" Target="../../customXml/item85.xml"/><Relationship Id="rId2" Type="http://schemas.openxmlformats.org/officeDocument/2006/relationships/customXml" Target="../../customXml/item45.xml"/><Relationship Id="rId16" Type="http://schemas.openxmlformats.org/officeDocument/2006/relationships/customXml" Target="../../customXml/item42.xml"/><Relationship Id="rId20" Type="http://schemas.openxmlformats.org/officeDocument/2006/relationships/customXml" Target="../../customXml/item91.xml"/><Relationship Id="rId29" Type="http://schemas.openxmlformats.org/officeDocument/2006/relationships/image" Target="../media/image8.emf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73.xml"/><Relationship Id="rId24" Type="http://schemas.openxmlformats.org/officeDocument/2006/relationships/customXml" Target="../../customXml/item46.xml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75.xml"/><Relationship Id="rId23" Type="http://schemas.openxmlformats.org/officeDocument/2006/relationships/customXml" Target="../../customXml/item61.xml"/><Relationship Id="rId28" Type="http://schemas.openxmlformats.org/officeDocument/2006/relationships/image" Target="../media/image7.emf"/><Relationship Id="rId10" Type="http://schemas.openxmlformats.org/officeDocument/2006/relationships/customXml" Target="../../customXml/item21.xml"/><Relationship Id="rId19" Type="http://schemas.openxmlformats.org/officeDocument/2006/relationships/customXml" Target="../../customXml/item1.xml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48.xml"/><Relationship Id="rId14" Type="http://schemas.openxmlformats.org/officeDocument/2006/relationships/customXml" Target="../../customXml/item47.xml"/><Relationship Id="rId22" Type="http://schemas.openxmlformats.org/officeDocument/2006/relationships/customXml" Target="../../customXml/item41.xml"/><Relationship Id="rId27" Type="http://schemas.openxmlformats.org/officeDocument/2006/relationships/image" Target="../media/image2.png"/><Relationship Id="rId30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slideLayout" Target="../slideLayouts/slideLayout8.xml"/><Relationship Id="rId3" Type="http://schemas.openxmlformats.org/officeDocument/2006/relationships/customXml" Target="../../customXml/item54.xml"/><Relationship Id="rId7" Type="http://schemas.openxmlformats.org/officeDocument/2006/relationships/customXml" Target="../../customXml/item49.xml"/><Relationship Id="rId12" Type="http://schemas.openxmlformats.org/officeDocument/2006/relationships/customXml" Target="../../customXml/item50.xml"/><Relationship Id="rId17" Type="http://schemas.openxmlformats.org/officeDocument/2006/relationships/image" Target="../media/image10.png"/><Relationship Id="rId2" Type="http://schemas.openxmlformats.org/officeDocument/2006/relationships/customXml" Target="../../customXml/item31.xml"/><Relationship Id="rId16" Type="http://schemas.openxmlformats.org/officeDocument/2006/relationships/image" Target="../media/image9.emf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86.xml"/><Relationship Id="rId11" Type="http://schemas.openxmlformats.org/officeDocument/2006/relationships/customXml" Target="../../customXml/item82.xml"/><Relationship Id="rId5" Type="http://schemas.openxmlformats.org/officeDocument/2006/relationships/customXml" Target="../../customXml/item66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63.xml"/><Relationship Id="rId4" Type="http://schemas.openxmlformats.org/officeDocument/2006/relationships/customXml" Target="../../customXml/item83.xml"/><Relationship Id="rId9" Type="http://schemas.openxmlformats.org/officeDocument/2006/relationships/customXml" Target="../../customXml/item32.xml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51.xml"/><Relationship Id="rId7" Type="http://schemas.openxmlformats.org/officeDocument/2006/relationships/customXml" Target="../../customXml/item24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4.xml"/><Relationship Id="rId11" Type="http://schemas.openxmlformats.org/officeDocument/2006/relationships/slideLayout" Target="../slideLayouts/slideLayout8.xml"/><Relationship Id="rId5" Type="http://schemas.openxmlformats.org/officeDocument/2006/relationships/customXml" Target="../../customXml/item96.xml"/><Relationship Id="rId10" Type="http://schemas.openxmlformats.org/officeDocument/2006/relationships/customXml" Target="../../customXml/item97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7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16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53.xml"/><Relationship Id="rId11" Type="http://schemas.openxmlformats.org/officeDocument/2006/relationships/slideLayout" Target="../slideLayouts/slideLayout8.xml"/><Relationship Id="rId5" Type="http://schemas.openxmlformats.org/officeDocument/2006/relationships/customXml" Target="../../customXml/item67.xml"/><Relationship Id="rId10" Type="http://schemas.openxmlformats.org/officeDocument/2006/relationships/customXml" Target="../../customXml/item88.xml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320"/>
          <p:cNvSpPr txBox="1"/>
          <p:nvPr/>
        </p:nvSpPr>
        <p:spPr>
          <a:xfrm>
            <a:off x="511013" y="1343675"/>
            <a:ext cx="485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Copy and paste these text elements into your comps to conform to the standard type styles.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0" name="CONTROLS"/>
          <p:cNvSpPr txBox="1"/>
          <p:nvPr/>
        </p:nvSpPr>
        <p:spPr>
          <a:xfrm>
            <a:off x="494795" y="560605"/>
            <a:ext cx="224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 styles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Header"/>
          <p:cNvSpPr txBox="1"/>
          <p:nvPr/>
        </p:nvSpPr>
        <p:spPr>
          <a:xfrm>
            <a:off x="494795" y="2165683"/>
            <a:ext cx="19960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Header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header"/>
          <p:cNvSpPr txBox="1"/>
          <p:nvPr/>
        </p:nvSpPr>
        <p:spPr>
          <a:xfrm>
            <a:off x="494795" y="3148294"/>
            <a:ext cx="21547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Subheader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"/>
          <p:cNvSpPr txBox="1"/>
          <p:nvPr/>
        </p:nvSpPr>
        <p:spPr>
          <a:xfrm>
            <a:off x="511012" y="394623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ubtitle"/>
          <p:cNvSpPr txBox="1"/>
          <p:nvPr/>
        </p:nvSpPr>
        <p:spPr>
          <a:xfrm>
            <a:off x="511012" y="4590296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ase"/>
          <p:cNvSpPr txBox="1"/>
          <p:nvPr/>
        </p:nvSpPr>
        <p:spPr>
          <a:xfrm>
            <a:off x="494795" y="5172798"/>
            <a:ext cx="58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</a:t>
            </a:r>
            <a:endParaRPr lang="en-US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Body"/>
          <p:cNvSpPr txBox="1"/>
          <p:nvPr/>
        </p:nvSpPr>
        <p:spPr>
          <a:xfrm>
            <a:off x="511012" y="5678355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</p:txBody>
      </p:sp>
      <p:sp>
        <p:nvSpPr>
          <p:cNvPr id="10" name="Caption"/>
          <p:cNvSpPr txBox="1"/>
          <p:nvPr/>
        </p:nvSpPr>
        <p:spPr>
          <a:xfrm>
            <a:off x="494795" y="618391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4644" y="1343675"/>
            <a:ext cx="485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these colors for your text and UI elements.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ROLS"/>
          <p:cNvSpPr txBox="1"/>
          <p:nvPr/>
        </p:nvSpPr>
        <p:spPr>
          <a:xfrm>
            <a:off x="5688426" y="560605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Color swatches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24959" y="2165682"/>
            <a:ext cx="4572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7942" y="2240393"/>
            <a:ext cx="9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BaseLow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1683" y="2169174"/>
            <a:ext cx="457200" cy="4572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94666" y="2243885"/>
            <a:ext cx="154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BaseMediumMid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88619" y="2165682"/>
            <a:ext cx="457200" cy="4572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61602" y="2240393"/>
            <a:ext cx="86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BaseMid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45433" y="2165682"/>
            <a:ext cx="457200" cy="4572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18415" y="2240393"/>
            <a:ext cx="15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BaseMediumHigh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35655" y="2165682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808638" y="2240393"/>
            <a:ext cx="9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24959" y="2915495"/>
            <a:ext cx="457200" cy="45720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97942" y="2990206"/>
            <a:ext cx="9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ListHover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36718" y="2918987"/>
            <a:ext cx="4572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09701" y="2993698"/>
            <a:ext cx="154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Press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088619" y="2915495"/>
            <a:ext cx="457200" cy="457200"/>
          </a:xfrm>
          <a:prstGeom prst="rect">
            <a:avLst/>
          </a:prstGeom>
          <a:solidFill>
            <a:srgbClr val="0078D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61601" y="2990206"/>
            <a:ext cx="1316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ListSelectRest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45433" y="2915495"/>
            <a:ext cx="457200" cy="457200"/>
          </a:xfrm>
          <a:prstGeom prst="rect">
            <a:avLst/>
          </a:prstGeom>
          <a:solidFill>
            <a:srgbClr val="0078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518415" y="2990206"/>
            <a:ext cx="15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ListSelectHover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335655" y="2915495"/>
            <a:ext cx="457200" cy="457200"/>
          </a:xfrm>
          <a:prstGeom prst="rect">
            <a:avLst/>
          </a:prstGeom>
          <a:solidFill>
            <a:srgbClr val="0078D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808638" y="2990206"/>
            <a:ext cx="140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ListSelectPress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24959" y="3665308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97942" y="3740019"/>
            <a:ext cx="140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AccentHigh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4959" y="4415121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97942" y="4489832"/>
            <a:ext cx="117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ChromeLow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36718" y="4418613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109700" y="4493324"/>
            <a:ext cx="190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ChromeMediumMid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561601" y="4489832"/>
            <a:ext cx="11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ChromeMid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045433" y="4415121"/>
            <a:ext cx="457200" cy="45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518415" y="4489832"/>
            <a:ext cx="15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335655" y="4415121"/>
            <a:ext cx="457200" cy="457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808638" y="4489832"/>
            <a:ext cx="152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ChromeContrast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088618" y="4415119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04644" y="1782521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RESPECT THEME</a:t>
            </a:r>
            <a:endParaRPr lang="en-US" sz="14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08741" y="5614644"/>
            <a:ext cx="4572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81724" y="5689355"/>
            <a:ext cx="119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BaseWhite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20500" y="5618136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93483" y="5692847"/>
            <a:ext cx="154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BaseBlack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8426" y="5231483"/>
            <a:ext cx="232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NOT RESPECT THEME</a:t>
            </a:r>
            <a:endParaRPr lang="en-US" sz="14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851270" y="3138127"/>
            <a:ext cx="6331413" cy="48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Autosys</a:t>
            </a:r>
            <a:r>
              <a:rPr lang="en-US" dirty="0" smtClean="0"/>
              <a:t> Study Configuration UI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3186493" y="1389873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2438400" cy="6884991"/>
            <a:chOff x="3278638" y="924181"/>
            <a:chExt cx="2438400" cy="6884991"/>
          </a:xfrm>
        </p:grpSpPr>
        <p:grpSp>
          <p:nvGrpSpPr>
            <p:cNvPr id="116" name="Group 115"/>
            <p:cNvGrpSpPr/>
            <p:nvPr>
              <p:custDataLst>
                <p:custData r:id="rId3"/>
              </p:custDataLst>
            </p:nvPr>
          </p:nvGrpSpPr>
          <p:grpSpPr>
            <a:xfrm>
              <a:off x="3278638" y="924181"/>
              <a:ext cx="2438400" cy="6884991"/>
              <a:chOff x="3278638" y="924180"/>
              <a:chExt cx="2438400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278638" y="924180"/>
                <a:ext cx="2438400" cy="6884991"/>
                <a:chOff x="6562725" y="4238624"/>
                <a:chExt cx="2438400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6562725" y="4238624"/>
                  <a:ext cx="2438400" cy="6884991"/>
                  <a:chOff x="4368800" y="2115996"/>
                  <a:chExt cx="2438400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2438400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1501950" cy="1949768"/>
                    <a:chOff x="4495625" y="2289422"/>
                    <a:chExt cx="1501950" cy="1949768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4520169" y="2712036"/>
                      <a:ext cx="1477406" cy="1527154"/>
                      <a:chOff x="4520169" y="2712036"/>
                      <a:chExt cx="1477406" cy="1527154"/>
                    </a:xfrm>
                  </p:grpSpPr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4941351" y="2712036"/>
                        <a:ext cx="1056224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solidFill>
                              <a:srgbClr val="21212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Home</a:t>
                        </a:r>
                        <a:endParaRPr lang="en-US" sz="1100" dirty="0">
                          <a:solidFill>
                            <a:srgbClr val="21212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99" name="Group 98"/>
                      <p:cNvGrpSpPr/>
                      <p:nvPr/>
                    </p:nvGrpSpPr>
                    <p:grpSpPr>
                      <a:xfrm>
                        <a:off x="4520169" y="3679420"/>
                        <a:ext cx="1304369" cy="169277"/>
                        <a:chOff x="4520169" y="3679420"/>
                        <a:chExt cx="1304369" cy="169277"/>
                      </a:xfrm>
                    </p:grpSpPr>
                    <p:sp>
                      <p:nvSpPr>
                        <p:cNvPr id="106" name="Freeform 6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4520169" y="3694933"/>
                          <a:ext cx="159874" cy="153764"/>
                        </a:xfrm>
                        <a:custGeom>
                          <a:avLst/>
                          <a:gdLst>
                            <a:gd name="T0" fmla="*/ 64 w 64"/>
                            <a:gd name="T1" fmla="*/ 10 h 64"/>
                            <a:gd name="T2" fmla="*/ 63 w 64"/>
                            <a:gd name="T3" fmla="*/ 14 h 64"/>
                            <a:gd name="T4" fmla="*/ 61 w 64"/>
                            <a:gd name="T5" fmla="*/ 18 h 64"/>
                            <a:gd name="T6" fmla="*/ 20 w 64"/>
                            <a:gd name="T7" fmla="*/ 59 h 64"/>
                            <a:gd name="T8" fmla="*/ 0 w 64"/>
                            <a:gd name="T9" fmla="*/ 64 h 64"/>
                            <a:gd name="T10" fmla="*/ 5 w 64"/>
                            <a:gd name="T11" fmla="*/ 44 h 64"/>
                            <a:gd name="T12" fmla="*/ 46 w 64"/>
                            <a:gd name="T13" fmla="*/ 3 h 64"/>
                            <a:gd name="T14" fmla="*/ 50 w 64"/>
                            <a:gd name="T15" fmla="*/ 1 h 64"/>
                            <a:gd name="T16" fmla="*/ 54 w 64"/>
                            <a:gd name="T17" fmla="*/ 0 h 64"/>
                            <a:gd name="T18" fmla="*/ 58 w 64"/>
                            <a:gd name="T19" fmla="*/ 1 h 64"/>
                            <a:gd name="T20" fmla="*/ 61 w 64"/>
                            <a:gd name="T21" fmla="*/ 3 h 64"/>
                            <a:gd name="T22" fmla="*/ 63 w 64"/>
                            <a:gd name="T23" fmla="*/ 6 h 64"/>
                            <a:gd name="T24" fmla="*/ 64 w 64"/>
                            <a:gd name="T25" fmla="*/ 10 h 64"/>
                            <a:gd name="T26" fmla="*/ 6 w 64"/>
                            <a:gd name="T27" fmla="*/ 59 h 64"/>
                            <a:gd name="T28" fmla="*/ 16 w 64"/>
                            <a:gd name="T29" fmla="*/ 56 h 64"/>
                            <a:gd name="T30" fmla="*/ 15 w 64"/>
                            <a:gd name="T31" fmla="*/ 53 h 64"/>
                            <a:gd name="T32" fmla="*/ 13 w 64"/>
                            <a:gd name="T33" fmla="*/ 51 h 64"/>
                            <a:gd name="T34" fmla="*/ 11 w 64"/>
                            <a:gd name="T35" fmla="*/ 49 h 64"/>
                            <a:gd name="T36" fmla="*/ 8 w 64"/>
                            <a:gd name="T37" fmla="*/ 48 h 64"/>
                            <a:gd name="T38" fmla="*/ 6 w 64"/>
                            <a:gd name="T39" fmla="*/ 59 h 64"/>
                            <a:gd name="T40" fmla="*/ 10 w 64"/>
                            <a:gd name="T41" fmla="*/ 45 h 64"/>
                            <a:gd name="T42" fmla="*/ 16 w 64"/>
                            <a:gd name="T43" fmla="*/ 48 h 64"/>
                            <a:gd name="T44" fmla="*/ 19 w 64"/>
                            <a:gd name="T45" fmla="*/ 54 h 64"/>
                            <a:gd name="T46" fmla="*/ 53 w 64"/>
                            <a:gd name="T47" fmla="*/ 20 h 64"/>
                            <a:gd name="T48" fmla="*/ 44 w 64"/>
                            <a:gd name="T49" fmla="*/ 11 h 64"/>
                            <a:gd name="T50" fmla="*/ 10 w 64"/>
                            <a:gd name="T51" fmla="*/ 45 h 64"/>
                            <a:gd name="T52" fmla="*/ 56 w 64"/>
                            <a:gd name="T53" fmla="*/ 17 h 64"/>
                            <a:gd name="T54" fmla="*/ 58 w 64"/>
                            <a:gd name="T55" fmla="*/ 16 h 64"/>
                            <a:gd name="T56" fmla="*/ 59 w 64"/>
                            <a:gd name="T57" fmla="*/ 14 h 64"/>
                            <a:gd name="T58" fmla="*/ 60 w 64"/>
                            <a:gd name="T59" fmla="*/ 13 h 64"/>
                            <a:gd name="T60" fmla="*/ 60 w 64"/>
                            <a:gd name="T61" fmla="*/ 11 h 64"/>
                            <a:gd name="T62" fmla="*/ 59 w 64"/>
                            <a:gd name="T63" fmla="*/ 8 h 64"/>
                            <a:gd name="T64" fmla="*/ 58 w 64"/>
                            <a:gd name="T65" fmla="*/ 6 h 64"/>
                            <a:gd name="T66" fmla="*/ 56 w 64"/>
                            <a:gd name="T67" fmla="*/ 5 h 64"/>
                            <a:gd name="T68" fmla="*/ 54 w 64"/>
                            <a:gd name="T69" fmla="*/ 4 h 64"/>
                            <a:gd name="T70" fmla="*/ 51 w 64"/>
                            <a:gd name="T71" fmla="*/ 4 h 64"/>
                            <a:gd name="T72" fmla="*/ 50 w 64"/>
                            <a:gd name="T73" fmla="*/ 5 h 64"/>
                            <a:gd name="T74" fmla="*/ 48 w 64"/>
                            <a:gd name="T75" fmla="*/ 7 h 64"/>
                            <a:gd name="T76" fmla="*/ 47 w 64"/>
                            <a:gd name="T77" fmla="*/ 8 h 64"/>
                            <a:gd name="T78" fmla="*/ 56 w 64"/>
                            <a:gd name="T79" fmla="*/ 17 h 6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</a:cxnLst>
                          <a:rect l="0" t="0" r="r" b="b"/>
                          <a:pathLst>
                            <a:path w="64" h="64">
                              <a:moveTo>
                                <a:pt x="64" y="10"/>
                              </a:moveTo>
                              <a:cubicBezTo>
                                <a:pt x="64" y="12"/>
                                <a:pt x="64" y="13"/>
                                <a:pt x="63" y="14"/>
                              </a:cubicBezTo>
                              <a:cubicBezTo>
                                <a:pt x="63" y="16"/>
                                <a:pt x="62" y="17"/>
                                <a:pt x="61" y="18"/>
                              </a:cubicBezTo>
                              <a:cubicBezTo>
                                <a:pt x="20" y="59"/>
                                <a:pt x="20" y="59"/>
                                <a:pt x="20" y="59"/>
                              </a:cubicBezTo>
                              <a:cubicBezTo>
                                <a:pt x="0" y="64"/>
                                <a:pt x="0" y="64"/>
                                <a:pt x="0" y="64"/>
                              </a:cubicBezTo>
                              <a:cubicBezTo>
                                <a:pt x="5" y="44"/>
                                <a:pt x="5" y="44"/>
                                <a:pt x="5" y="44"/>
                              </a:cubicBezTo>
                              <a:cubicBezTo>
                                <a:pt x="46" y="3"/>
                                <a:pt x="46" y="3"/>
                                <a:pt x="46" y="3"/>
                              </a:cubicBezTo>
                              <a:cubicBezTo>
                                <a:pt x="47" y="2"/>
                                <a:pt x="48" y="1"/>
                                <a:pt x="50" y="1"/>
                              </a:cubicBezTo>
                              <a:cubicBezTo>
                                <a:pt x="51" y="0"/>
                                <a:pt x="52" y="0"/>
                                <a:pt x="54" y="0"/>
                              </a:cubicBezTo>
                              <a:cubicBezTo>
                                <a:pt x="55" y="0"/>
                                <a:pt x="56" y="0"/>
                                <a:pt x="58" y="1"/>
                              </a:cubicBezTo>
                              <a:cubicBezTo>
                                <a:pt x="59" y="1"/>
                                <a:pt x="60" y="2"/>
                                <a:pt x="61" y="3"/>
                              </a:cubicBezTo>
                              <a:cubicBezTo>
                                <a:pt x="62" y="4"/>
                                <a:pt x="63" y="5"/>
                                <a:pt x="63" y="6"/>
                              </a:cubicBezTo>
                              <a:cubicBezTo>
                                <a:pt x="64" y="8"/>
                                <a:pt x="64" y="9"/>
                                <a:pt x="64" y="10"/>
                              </a:cubicBezTo>
                              <a:close/>
                              <a:moveTo>
                                <a:pt x="6" y="59"/>
                              </a:moveTo>
                              <a:cubicBezTo>
                                <a:pt x="16" y="56"/>
                                <a:pt x="16" y="56"/>
                                <a:pt x="16" y="56"/>
                              </a:cubicBezTo>
                              <a:cubicBezTo>
                                <a:pt x="16" y="55"/>
                                <a:pt x="15" y="54"/>
                                <a:pt x="15" y="53"/>
                              </a:cubicBezTo>
                              <a:cubicBezTo>
                                <a:pt x="14" y="52"/>
                                <a:pt x="14" y="52"/>
                                <a:pt x="13" y="51"/>
                              </a:cubicBezTo>
                              <a:cubicBezTo>
                                <a:pt x="12" y="50"/>
                                <a:pt x="12" y="50"/>
                                <a:pt x="11" y="49"/>
                              </a:cubicBezTo>
                              <a:cubicBezTo>
                                <a:pt x="10" y="49"/>
                                <a:pt x="9" y="48"/>
                                <a:pt x="8" y="48"/>
                              </a:cubicBezTo>
                              <a:lnTo>
                                <a:pt x="6" y="59"/>
                              </a:lnTo>
                              <a:close/>
                              <a:moveTo>
                                <a:pt x="10" y="45"/>
                              </a:moveTo>
                              <a:cubicBezTo>
                                <a:pt x="12" y="45"/>
                                <a:pt x="14" y="47"/>
                                <a:pt x="16" y="48"/>
                              </a:cubicBezTo>
                              <a:cubicBezTo>
                                <a:pt x="17" y="50"/>
                                <a:pt x="19" y="52"/>
                                <a:pt x="19" y="54"/>
                              </a:cubicBezTo>
                              <a:cubicBezTo>
                                <a:pt x="53" y="20"/>
                                <a:pt x="53" y="20"/>
                                <a:pt x="53" y="20"/>
                              </a:cubicBezTo>
                              <a:cubicBezTo>
                                <a:pt x="44" y="11"/>
                                <a:pt x="44" y="11"/>
                                <a:pt x="44" y="11"/>
                              </a:cubicBezTo>
                              <a:lnTo>
                                <a:pt x="10" y="45"/>
                              </a:lnTo>
                              <a:close/>
                              <a:moveTo>
                                <a:pt x="56" y="17"/>
                              </a:moveTo>
                              <a:cubicBezTo>
                                <a:pt x="57" y="17"/>
                                <a:pt x="57" y="16"/>
                                <a:pt x="58" y="16"/>
                              </a:cubicBezTo>
                              <a:cubicBezTo>
                                <a:pt x="58" y="15"/>
                                <a:pt x="58" y="15"/>
                                <a:pt x="59" y="14"/>
                              </a:cubicBezTo>
                              <a:cubicBezTo>
                                <a:pt x="59" y="14"/>
                                <a:pt x="59" y="13"/>
                                <a:pt x="60" y="13"/>
                              </a:cubicBezTo>
                              <a:cubicBezTo>
                                <a:pt x="60" y="12"/>
                                <a:pt x="60" y="11"/>
                                <a:pt x="60" y="11"/>
                              </a:cubicBezTo>
                              <a:cubicBezTo>
                                <a:pt x="60" y="10"/>
                                <a:pt x="60" y="9"/>
                                <a:pt x="59" y="8"/>
                              </a:cubicBezTo>
                              <a:cubicBezTo>
                                <a:pt x="59" y="7"/>
                                <a:pt x="59" y="7"/>
                                <a:pt x="58" y="6"/>
                              </a:cubicBezTo>
                              <a:cubicBezTo>
                                <a:pt x="57" y="5"/>
                                <a:pt x="57" y="5"/>
                                <a:pt x="56" y="5"/>
                              </a:cubicBezTo>
                              <a:cubicBezTo>
                                <a:pt x="55" y="4"/>
                                <a:pt x="54" y="4"/>
                                <a:pt x="54" y="4"/>
                              </a:cubicBezTo>
                              <a:cubicBezTo>
                                <a:pt x="53" y="4"/>
                                <a:pt x="52" y="4"/>
                                <a:pt x="51" y="4"/>
                              </a:cubicBezTo>
                              <a:cubicBezTo>
                                <a:pt x="51" y="5"/>
                                <a:pt x="50" y="5"/>
                                <a:pt x="50" y="5"/>
                              </a:cubicBezTo>
                              <a:cubicBezTo>
                                <a:pt x="49" y="6"/>
                                <a:pt x="49" y="6"/>
                                <a:pt x="48" y="7"/>
                              </a:cubicBezTo>
                              <a:cubicBezTo>
                                <a:pt x="48" y="7"/>
                                <a:pt x="47" y="7"/>
                                <a:pt x="47" y="8"/>
                              </a:cubicBezTo>
                              <a:lnTo>
                                <a:pt x="56" y="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1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" name="TextBox 106"/>
                        <p:cNvSpPr txBox="1"/>
                        <p:nvPr/>
                      </p:nvSpPr>
                      <p:spPr>
                        <a:xfrm>
                          <a:off x="4941351" y="3679420"/>
                          <a:ext cx="883187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r>
                            <a:rPr lang="en-US" sz="1100" dirty="0" smtClean="0">
                              <a:solidFill>
                                <a:srgbClr val="21212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Study edit</a:t>
                          </a:r>
                          <a:endParaRPr lang="en-US" sz="1100" dirty="0">
                            <a:solidFill>
                              <a:srgbClr val="21212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4941351" y="3208428"/>
                        <a:ext cx="1056224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solidFill>
                              <a:srgbClr val="21212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Study creation</a:t>
                        </a:r>
                        <a:endParaRPr lang="en-US" sz="1100" dirty="0">
                          <a:solidFill>
                            <a:srgbClr val="21212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4941351" y="4069913"/>
                        <a:ext cx="883187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n-US" sz="1100" dirty="0">
                            <a:solidFill>
                              <a:srgbClr val="21212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Resources</a:t>
                        </a:r>
                      </a:p>
                    </p:txBody>
                  </p:sp>
                </p:grp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9"/>
                    <p:custData r:id="rId10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7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3" name="KEEP ON TOP (Desktop Frame)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86493" y="2759884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7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13"/>
                    <p:custData r:id="rId14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11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8"/>
                <p:custData r:id="rId9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Header"/>
          <p:cNvSpPr txBox="1"/>
          <p:nvPr/>
        </p:nvSpPr>
        <p:spPr>
          <a:xfrm>
            <a:off x="3885869" y="1196115"/>
            <a:ext cx="26559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>
            <p:custDataLst>
              <p:custData r:id="rId3"/>
            </p:custDataLst>
          </p:nvPr>
        </p:nvGrpSpPr>
        <p:grpSpPr>
          <a:xfrm>
            <a:off x="6541789" y="3579018"/>
            <a:ext cx="4394200" cy="1573523"/>
            <a:chOff x="6273800" y="3530600"/>
            <a:chExt cx="4394200" cy="1573523"/>
          </a:xfrm>
        </p:grpSpPr>
        <p:grpSp>
          <p:nvGrpSpPr>
            <p:cNvPr id="50" name="Group 49"/>
            <p:cNvGrpSpPr/>
            <p:nvPr>
              <p:custDataLst>
                <p:custData r:id="rId4"/>
              </p:custDataLst>
            </p:nvPr>
          </p:nvGrpSpPr>
          <p:grpSpPr>
            <a:xfrm>
              <a:off x="6661430" y="4435309"/>
              <a:ext cx="1143000" cy="301752"/>
              <a:chOff x="7322040" y="2707574"/>
              <a:chExt cx="1143000" cy="30175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322040" y="2707574"/>
                <a:ext cx="1143000" cy="301752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594554" y="2727644"/>
                <a:ext cx="6469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Locate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Content"/>
            <p:cNvSpPr txBox="1"/>
            <p:nvPr>
              <p:custDataLst>
                <p:custData r:id="rId5"/>
              </p:custDataLst>
            </p:nvPr>
          </p:nvSpPr>
          <p:spPr>
            <a:xfrm>
              <a:off x="7160485" y="4004088"/>
              <a:ext cx="25859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Location: 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…/Documents/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BibFile.bib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4" name="Group 53"/>
            <p:cNvGrpSpPr/>
            <p:nvPr>
              <p:custDataLst>
                <p:custData r:id="rId6"/>
              </p:custDataLst>
            </p:nvPr>
          </p:nvGrpSpPr>
          <p:grpSpPr>
            <a:xfrm>
              <a:off x="9174949" y="4470769"/>
              <a:ext cx="1143000" cy="301752"/>
              <a:chOff x="7322040" y="2707574"/>
              <a:chExt cx="1143000" cy="3017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322040" y="2707574"/>
                <a:ext cx="1143000" cy="301752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594554" y="2727644"/>
                <a:ext cx="6469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Submit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273800" y="3530600"/>
              <a:ext cx="4394200" cy="1573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Body"/>
          <p:cNvSpPr txBox="1"/>
          <p:nvPr/>
        </p:nvSpPr>
        <p:spPr>
          <a:xfrm>
            <a:off x="3897713" y="1844651"/>
            <a:ext cx="44977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can upload additional resources with a bib file. </a:t>
            </a:r>
          </a:p>
        </p:txBody>
      </p:sp>
      <p:pic>
        <p:nvPicPr>
          <p:cNvPr id="60" name="KEEP ON TOP (Desktop Frame)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88707" y="2354399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9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15"/>
                    <p:custData r:id="rId16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13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10"/>
                <p:custData r:id="rId11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Header"/>
          <p:cNvSpPr txBox="1"/>
          <p:nvPr/>
        </p:nvSpPr>
        <p:spPr>
          <a:xfrm>
            <a:off x="3885869" y="1196115"/>
            <a:ext cx="26484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Study Edit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99813" y="2613338"/>
            <a:ext cx="4683148" cy="3700916"/>
            <a:chOff x="6534351" y="2493823"/>
            <a:chExt cx="4683148" cy="3700916"/>
          </a:xfrm>
        </p:grpSpPr>
        <p:grpSp>
          <p:nvGrpSpPr>
            <p:cNvPr id="63" name="Group 62"/>
            <p:cNvGrpSpPr/>
            <p:nvPr>
              <p:custDataLst>
                <p:custData r:id="rId7"/>
              </p:custDataLst>
            </p:nvPr>
          </p:nvGrpSpPr>
          <p:grpSpPr>
            <a:xfrm>
              <a:off x="6756363" y="2736681"/>
              <a:ext cx="3429000" cy="2545023"/>
              <a:chOff x="6121400" y="3744172"/>
              <a:chExt cx="3429000" cy="254502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121400" y="3744172"/>
                <a:ext cx="3429000" cy="1325823"/>
                <a:chOff x="6121400" y="3744172"/>
                <a:chExt cx="3429000" cy="1325823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121400" y="4457347"/>
                  <a:ext cx="3429000" cy="61264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152706" y="3744172"/>
                  <a:ext cx="1843818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Software security Study</a:t>
                  </a:r>
                </a:p>
                <a:p>
                  <a:r>
                    <a:rPr lang="en-US" sz="11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Lorem Ipsum</a:t>
                  </a:r>
                  <a:endParaRPr lang="en-US"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121400" y="4280747"/>
                <a:ext cx="3429000" cy="1398848"/>
                <a:chOff x="6121400" y="4299797"/>
                <a:chExt cx="3429000" cy="139884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6121400" y="5085997"/>
                  <a:ext cx="3429000" cy="61264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152706" y="4299797"/>
                  <a:ext cx="1843818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AI Study</a:t>
                  </a:r>
                </a:p>
                <a:p>
                  <a:r>
                    <a:rPr lang="en-US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Lorem Ipsum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121400" y="4823672"/>
                <a:ext cx="3429000" cy="1465523"/>
                <a:chOff x="6121400" y="4823672"/>
                <a:chExt cx="3429000" cy="1465523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121400" y="5676547"/>
                  <a:ext cx="3429000" cy="61264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143180" y="4823672"/>
                  <a:ext cx="1853343" cy="6001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Human and computers Study</a:t>
                  </a:r>
                </a:p>
                <a:p>
                  <a:r>
                    <a:rPr lang="en-US" sz="11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Lorem Ipsum</a:t>
                  </a:r>
                  <a:endParaRPr lang="en-US"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74" name="Group 11"/>
            <p:cNvGrpSpPr>
              <a:grpSpLocks noChangeAspect="1"/>
            </p:cNvGrpSpPr>
            <p:nvPr>
              <p:custDataLst>
                <p:custData r:id="rId8"/>
              </p:custDataLst>
            </p:nvPr>
          </p:nvGrpSpPr>
          <p:grpSpPr bwMode="auto">
            <a:xfrm rot="-5400000">
              <a:off x="9406992" y="4232442"/>
              <a:ext cx="3182937" cy="265112"/>
              <a:chOff x="4455" y="2833"/>
              <a:chExt cx="2005" cy="167"/>
            </a:xfrm>
          </p:grpSpPr>
          <p:sp>
            <p:nvSpPr>
              <p:cNvPr id="75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4455" y="2833"/>
                <a:ext cx="2005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3"/>
              <p:cNvSpPr>
                <a:spLocks noChangeArrowheads="1"/>
              </p:cNvSpPr>
              <p:nvPr/>
            </p:nvSpPr>
            <p:spPr bwMode="auto">
              <a:xfrm>
                <a:off x="4457" y="2910"/>
                <a:ext cx="2003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534351" y="2493823"/>
              <a:ext cx="4683148" cy="3700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Body"/>
          <p:cNvSpPr txBox="1"/>
          <p:nvPr/>
        </p:nvSpPr>
        <p:spPr>
          <a:xfrm>
            <a:off x="3897713" y="1873679"/>
            <a:ext cx="2731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dit or delete existing studies </a:t>
            </a:r>
          </a:p>
        </p:txBody>
      </p:sp>
      <p:grpSp>
        <p:nvGrpSpPr>
          <p:cNvPr id="129" name="Group 128"/>
          <p:cNvGrpSpPr/>
          <p:nvPr>
            <p:custDataLst>
              <p:custData r:id="rId3"/>
            </p:custDataLst>
          </p:nvPr>
        </p:nvGrpSpPr>
        <p:grpSpPr>
          <a:xfrm>
            <a:off x="3759044" y="7357874"/>
            <a:ext cx="10381125" cy="457200"/>
            <a:chOff x="-5713875" y="1473704"/>
            <a:chExt cx="10381125" cy="457200"/>
          </a:xfrm>
        </p:grpSpPr>
        <p:sp>
          <p:nvSpPr>
            <p:cNvPr id="130" name="Rectangle 129"/>
            <p:cNvSpPr/>
            <p:nvPr/>
          </p:nvSpPr>
          <p:spPr>
            <a:xfrm>
              <a:off x="-5713875" y="1473704"/>
              <a:ext cx="10381125" cy="457200"/>
            </a:xfrm>
            <a:prstGeom prst="rect">
              <a:avLst/>
            </a:prstGeom>
            <a:solidFill>
              <a:srgbClr val="E6E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2275930" y="1524519"/>
              <a:ext cx="2244756" cy="303811"/>
              <a:chOff x="2275930" y="1524519"/>
              <a:chExt cx="2244756" cy="303811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75930" y="1628560"/>
                <a:ext cx="201168" cy="199770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07505" y="1613237"/>
                <a:ext cx="198427" cy="198427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7097" y="1624559"/>
                <a:ext cx="158059" cy="201168"/>
              </a:xfrm>
              <a:prstGeom prst="rect">
                <a:avLst/>
              </a:prstGeom>
            </p:spPr>
          </p:pic>
          <p:sp>
            <p:nvSpPr>
              <p:cNvPr id="136" name="TextBox 135"/>
              <p:cNvSpPr txBox="1"/>
              <p:nvPr/>
            </p:nvSpPr>
            <p:spPr>
              <a:xfrm>
                <a:off x="4332567" y="1524519"/>
                <a:ext cx="1881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…</a:t>
                </a:r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7" name="Group 136"/>
          <p:cNvGrpSpPr/>
          <p:nvPr>
            <p:custDataLst>
              <p:custData r:id="rId4"/>
            </p:custDataLst>
          </p:nvPr>
        </p:nvGrpSpPr>
        <p:grpSpPr>
          <a:xfrm>
            <a:off x="10244138" y="6367399"/>
            <a:ext cx="1143000" cy="301752"/>
            <a:chOff x="7322040" y="2707574"/>
            <a:chExt cx="1143000" cy="301752"/>
          </a:xfrm>
        </p:grpSpPr>
        <p:sp>
          <p:nvSpPr>
            <p:cNvPr id="138" name="Rectangle 137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  Edit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0" name="Group 139"/>
          <p:cNvGrpSpPr/>
          <p:nvPr>
            <p:custDataLst>
              <p:custData r:id="rId5"/>
            </p:custDataLst>
          </p:nvPr>
        </p:nvGrpSpPr>
        <p:grpSpPr>
          <a:xfrm>
            <a:off x="6699813" y="6367399"/>
            <a:ext cx="1143000" cy="301752"/>
            <a:chOff x="7322040" y="2707574"/>
            <a:chExt cx="1143000" cy="301752"/>
          </a:xfrm>
        </p:grpSpPr>
        <p:sp>
          <p:nvSpPr>
            <p:cNvPr id="141" name="Rectangle 140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Delete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>
            <p:custDataLst>
              <p:custData r:id="rId6"/>
            </p:custDataLst>
          </p:nvPr>
        </p:nvGrpSpPr>
        <p:grpSpPr>
          <a:xfrm>
            <a:off x="11230864" y="2719069"/>
            <a:ext cx="118872" cy="3499149"/>
            <a:chOff x="4648621" y="3514642"/>
            <a:chExt cx="118872" cy="3499149"/>
          </a:xfrm>
        </p:grpSpPr>
        <p:grpSp>
          <p:nvGrpSpPr>
            <p:cNvPr id="147" name="Group 146"/>
            <p:cNvGrpSpPr/>
            <p:nvPr/>
          </p:nvGrpSpPr>
          <p:grpSpPr>
            <a:xfrm>
              <a:off x="4648621" y="3514642"/>
              <a:ext cx="118872" cy="3499149"/>
              <a:chOff x="8632370" y="3457304"/>
              <a:chExt cx="118872" cy="3499149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8632370" y="3457304"/>
                <a:ext cx="118872" cy="3499149"/>
              </a:xfrm>
              <a:prstGeom prst="rect">
                <a:avLst/>
              </a:prstGeom>
              <a:solidFill>
                <a:srgbClr val="E6E6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8632370" y="3569494"/>
                <a:ext cx="118872" cy="304800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673888" y="3550539"/>
              <a:ext cx="65821" cy="3438834"/>
              <a:chOff x="4673888" y="3550539"/>
              <a:chExt cx="65821" cy="3438834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4673888" y="3550539"/>
                <a:ext cx="64008" cy="36576"/>
                <a:chOff x="4826269" y="3543755"/>
                <a:chExt cx="51997" cy="27432"/>
              </a:xfrm>
            </p:grpSpPr>
            <p:cxnSp>
              <p:nvCxnSpPr>
                <p:cNvPr id="153" name="Straight Connector 152"/>
                <p:cNvCxnSpPr>
                  <a:cxnSpLocks noChangeAspect="1"/>
                </p:cNvCxnSpPr>
                <p:nvPr/>
              </p:nvCxnSpPr>
              <p:spPr>
                <a:xfrm flipV="1">
                  <a:off x="4826269" y="3543755"/>
                  <a:ext cx="27432" cy="27432"/>
                </a:xfrm>
                <a:prstGeom prst="line">
                  <a:avLst/>
                </a:prstGeom>
                <a:ln w="6350">
                  <a:solidFill>
                    <a:schemeClr val="tx1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cxnSpLocks noChangeAspect="1"/>
                </p:cNvCxnSpPr>
                <p:nvPr/>
              </p:nvCxnSpPr>
              <p:spPr>
                <a:xfrm>
                  <a:off x="4850834" y="3543755"/>
                  <a:ext cx="27432" cy="27432"/>
                </a:xfrm>
                <a:prstGeom prst="line">
                  <a:avLst/>
                </a:prstGeom>
                <a:ln w="6350">
                  <a:solidFill>
                    <a:schemeClr val="tx1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 flipV="1">
                <a:off x="4675702" y="6952795"/>
                <a:ext cx="64007" cy="36578"/>
                <a:chOff x="4827727" y="1475876"/>
                <a:chExt cx="51996" cy="27434"/>
              </a:xfrm>
            </p:grpSpPr>
            <p:cxnSp>
              <p:nvCxnSpPr>
                <p:cNvPr id="151" name="Straight Connector 150"/>
                <p:cNvCxnSpPr>
                  <a:cxnSpLocks noChangeAspect="1"/>
                </p:cNvCxnSpPr>
                <p:nvPr/>
              </p:nvCxnSpPr>
              <p:spPr>
                <a:xfrm flipV="1">
                  <a:off x="4827727" y="1475878"/>
                  <a:ext cx="27432" cy="27432"/>
                </a:xfrm>
                <a:prstGeom prst="line">
                  <a:avLst/>
                </a:prstGeom>
                <a:ln w="6350">
                  <a:solidFill>
                    <a:schemeClr val="tx1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cxnSpLocks noChangeAspect="1"/>
                </p:cNvCxnSpPr>
                <p:nvPr/>
              </p:nvCxnSpPr>
              <p:spPr>
                <a:xfrm>
                  <a:off x="4852291" y="1475876"/>
                  <a:ext cx="27432" cy="27432"/>
                </a:xfrm>
                <a:prstGeom prst="line">
                  <a:avLst/>
                </a:prstGeom>
                <a:ln w="6350">
                  <a:solidFill>
                    <a:schemeClr val="tx1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57" name="KEEP ON TOP (Desktop Frame)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77710" y="1897171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18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21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23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24"/>
                    <p:custData r:id="rId25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22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19"/>
                <p:custData r:id="rId20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Header"/>
          <p:cNvSpPr txBox="1"/>
          <p:nvPr/>
        </p:nvSpPr>
        <p:spPr>
          <a:xfrm>
            <a:off x="3885869" y="1196115"/>
            <a:ext cx="38084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Study Creation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Body"/>
          <p:cNvSpPr txBox="1"/>
          <p:nvPr/>
        </p:nvSpPr>
        <p:spPr>
          <a:xfrm>
            <a:off x="3897713" y="1873679"/>
            <a:ext cx="2229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new study here</a:t>
            </a:r>
          </a:p>
        </p:txBody>
      </p:sp>
      <p:graphicFrame>
        <p:nvGraphicFramePr>
          <p:cNvPr id="157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908566732"/>
              </p:ext>
            </p:extLst>
          </p:nvPr>
        </p:nvGraphicFramePr>
        <p:xfrm>
          <a:off x="9088713" y="2975637"/>
          <a:ext cx="4527682" cy="2656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27682"/>
              </a:tblGrid>
              <a:tr h="375762"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05071"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071"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071"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2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2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2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2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8" name="Subtitle"/>
          <p:cNvSpPr txBox="1"/>
          <p:nvPr/>
        </p:nvSpPr>
        <p:spPr>
          <a:xfrm>
            <a:off x="8996568" y="2656882"/>
            <a:ext cx="197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Phase Overview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5" name="RadioButtonUnselected"/>
          <p:cNvGrpSpPr/>
          <p:nvPr>
            <p:custDataLst>
              <p:custData r:id="rId4"/>
            </p:custDataLst>
          </p:nvPr>
        </p:nvGrpSpPr>
        <p:grpSpPr>
          <a:xfrm>
            <a:off x="4010526" y="3240913"/>
            <a:ext cx="513730" cy="230832"/>
            <a:chOff x="4356895" y="3334651"/>
            <a:chExt cx="513730" cy="230832"/>
          </a:xfrm>
        </p:grpSpPr>
        <p:sp>
          <p:nvSpPr>
            <p:cNvPr id="166" name="Content"/>
            <p:cNvSpPr txBox="1"/>
            <p:nvPr/>
          </p:nvSpPr>
          <p:spPr>
            <a:xfrm>
              <a:off x="4356895" y="3334651"/>
              <a:ext cx="5137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SMS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7" name="Circle"/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8" name="RadioButtonSelected"/>
          <p:cNvGrpSpPr/>
          <p:nvPr>
            <p:custDataLst>
              <p:custData r:id="rId5"/>
            </p:custDataLst>
          </p:nvPr>
        </p:nvGrpSpPr>
        <p:grpSpPr>
          <a:xfrm>
            <a:off x="4664551" y="3235566"/>
            <a:ext cx="457626" cy="230832"/>
            <a:chOff x="4356895" y="3334651"/>
            <a:chExt cx="457626" cy="230832"/>
          </a:xfrm>
        </p:grpSpPr>
        <p:sp>
          <p:nvSpPr>
            <p:cNvPr id="169" name="Content"/>
            <p:cNvSpPr txBox="1"/>
            <p:nvPr/>
          </p:nvSpPr>
          <p:spPr>
            <a:xfrm>
              <a:off x="4356895" y="3334651"/>
              <a:ext cx="45762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SLR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171" name="Circle"/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InnerCircle"/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" name="Straight Connector 14"/>
          <p:cNvCxnSpPr/>
          <p:nvPr/>
        </p:nvCxnSpPr>
        <p:spPr>
          <a:xfrm>
            <a:off x="8706426" y="2354371"/>
            <a:ext cx="0" cy="5147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btitle"/>
          <p:cNvSpPr txBox="1"/>
          <p:nvPr/>
        </p:nvSpPr>
        <p:spPr>
          <a:xfrm>
            <a:off x="3897713" y="2573858"/>
            <a:ext cx="221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Study information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Base"/>
          <p:cNvSpPr txBox="1"/>
          <p:nvPr/>
        </p:nvSpPr>
        <p:spPr>
          <a:xfrm>
            <a:off x="3913542" y="2943185"/>
            <a:ext cx="596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endParaRPr lang="en-US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82" name="Group 181"/>
          <p:cNvGrpSpPr/>
          <p:nvPr>
            <p:custDataLst>
              <p:custData r:id="rId6"/>
            </p:custDataLst>
          </p:nvPr>
        </p:nvGrpSpPr>
        <p:grpSpPr>
          <a:xfrm>
            <a:off x="3913542" y="3676484"/>
            <a:ext cx="2929134" cy="603920"/>
            <a:chOff x="4235274" y="8048126"/>
            <a:chExt cx="2929134" cy="603920"/>
          </a:xfrm>
        </p:grpSpPr>
        <p:grpSp>
          <p:nvGrpSpPr>
            <p:cNvPr id="183" name="Group 182"/>
            <p:cNvGrpSpPr/>
            <p:nvPr>
              <p:custDataLst>
                <p:custData r:id="rId16"/>
              </p:custDataLst>
            </p:nvPr>
          </p:nvGrpSpPr>
          <p:grpSpPr>
            <a:xfrm>
              <a:off x="4351233" y="8350294"/>
              <a:ext cx="2813175" cy="301752"/>
              <a:chOff x="7073106" y="4729035"/>
              <a:chExt cx="2813175" cy="301752"/>
            </a:xfrm>
          </p:grpSpPr>
          <p:sp>
            <p:nvSpPr>
              <p:cNvPr id="185" name="Rectangle 184"/>
              <p:cNvSpPr>
                <a:spLocks noChangeAspect="1"/>
              </p:cNvSpPr>
              <p:nvPr>
                <p:custDataLst>
                  <p:custData r:id="rId17"/>
                </p:custDataLst>
              </p:nvPr>
            </p:nvSpPr>
            <p:spPr>
              <a:xfrm>
                <a:off x="7073106" y="4729035"/>
                <a:ext cx="2813175" cy="301752"/>
              </a:xfrm>
              <a:prstGeom prst="rect">
                <a:avLst/>
              </a:prstGeom>
              <a:noFill/>
              <a:ln w="25400">
                <a:solidFill>
                  <a:srgbClr val="7A7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092156" y="4749106"/>
                <a:ext cx="1762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8A8A8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Title of study</a:t>
                </a:r>
                <a:endPara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4235274" y="8048126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001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endParaRPr lang="en-US" sz="1100" dirty="0">
                <a:solidFill>
                  <a:srgbClr val="0001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7" name="Group 186"/>
          <p:cNvGrpSpPr/>
          <p:nvPr>
            <p:custDataLst>
              <p:custData r:id="rId7"/>
            </p:custDataLst>
          </p:nvPr>
        </p:nvGrpSpPr>
        <p:grpSpPr>
          <a:xfrm>
            <a:off x="3925323" y="4344491"/>
            <a:ext cx="2929134" cy="1104224"/>
            <a:chOff x="4235274" y="8048126"/>
            <a:chExt cx="2929134" cy="1104224"/>
          </a:xfrm>
        </p:grpSpPr>
        <p:grpSp>
          <p:nvGrpSpPr>
            <p:cNvPr id="188" name="Group 187"/>
            <p:cNvGrpSpPr/>
            <p:nvPr>
              <p:custDataLst>
                <p:custData r:id="rId14"/>
              </p:custDataLst>
            </p:nvPr>
          </p:nvGrpSpPr>
          <p:grpSpPr>
            <a:xfrm>
              <a:off x="4351233" y="8350293"/>
              <a:ext cx="2813175" cy="802057"/>
              <a:chOff x="7073106" y="4729034"/>
              <a:chExt cx="2813175" cy="802057"/>
            </a:xfrm>
          </p:grpSpPr>
          <p:sp>
            <p:nvSpPr>
              <p:cNvPr id="190" name="Rectangle 189"/>
              <p:cNvSpPr>
                <a:spLocks noChangeAspect="1"/>
              </p:cNvSpPr>
              <p:nvPr>
                <p:custDataLst>
                  <p:custData r:id="rId15"/>
                </p:custDataLst>
              </p:nvPr>
            </p:nvSpPr>
            <p:spPr>
              <a:xfrm>
                <a:off x="7073106" y="4729034"/>
                <a:ext cx="2813175" cy="802057"/>
              </a:xfrm>
              <a:prstGeom prst="rect">
                <a:avLst/>
              </a:prstGeom>
              <a:noFill/>
              <a:ln w="25400">
                <a:solidFill>
                  <a:srgbClr val="7A7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092156" y="4749106"/>
                <a:ext cx="1762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8A8A8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Description of study</a:t>
                </a:r>
                <a:endPara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4235274" y="8048126"/>
              <a:ext cx="8947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001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  <a:endParaRPr lang="en-US" sz="1100" dirty="0">
                <a:solidFill>
                  <a:srgbClr val="0001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DropdownBox"/>
          <p:cNvGrpSpPr/>
          <p:nvPr>
            <p:custDataLst>
              <p:custData r:id="rId8"/>
            </p:custDataLst>
          </p:nvPr>
        </p:nvGrpSpPr>
        <p:grpSpPr>
          <a:xfrm>
            <a:off x="4010526" y="5778593"/>
            <a:ext cx="1097652" cy="228600"/>
            <a:chOff x="4016824" y="3329200"/>
            <a:chExt cx="1097652" cy="228600"/>
          </a:xfrm>
        </p:grpSpPr>
        <p:sp>
          <p:nvSpPr>
            <p:cNvPr id="19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…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3941037" y="5540791"/>
            <a:ext cx="9909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01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</a:t>
            </a:r>
            <a:endParaRPr lang="en-US" sz="1100" dirty="0">
              <a:solidFill>
                <a:srgbClr val="0001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Freeform 93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13343934" y="5701012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3" name="Picture 202"/>
          <p:cNvPicPr preferRelativeResize="0">
            <a:picLocks/>
          </p:cNvPicPr>
          <p:nvPr>
            <p:custDataLst>
              <p:custData r:id="rId11"/>
            </p:custDataLst>
          </p:nvPr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13035756" y="5711825"/>
            <a:ext cx="242888" cy="285751"/>
          </a:xfrm>
          <a:prstGeom prst="rect">
            <a:avLst/>
          </a:prstGeom>
        </p:spPr>
      </p:pic>
      <p:pic>
        <p:nvPicPr>
          <p:cNvPr id="204" name="Picture 203"/>
          <p:cNvPicPr preferRelativeResize="0">
            <a:picLocks/>
          </p:cNvPicPr>
          <p:nvPr>
            <p:custDataLst>
              <p:custData r:id="rId12"/>
            </p:custDataLst>
          </p:nvPr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2676188" y="5711825"/>
            <a:ext cx="276225" cy="285750"/>
          </a:xfrm>
          <a:prstGeom prst="rect">
            <a:avLst/>
          </a:prstGeom>
        </p:spPr>
      </p:pic>
      <p:grpSp>
        <p:nvGrpSpPr>
          <p:cNvPr id="205" name="Group 204"/>
          <p:cNvGrpSpPr/>
          <p:nvPr>
            <p:custDataLst>
              <p:custData r:id="rId13"/>
            </p:custDataLst>
          </p:nvPr>
        </p:nvGrpSpPr>
        <p:grpSpPr>
          <a:xfrm>
            <a:off x="12446000" y="7100824"/>
            <a:ext cx="1221195" cy="301752"/>
            <a:chOff x="7322040" y="2707574"/>
            <a:chExt cx="1143000" cy="301752"/>
          </a:xfrm>
        </p:grpSpPr>
        <p:sp>
          <p:nvSpPr>
            <p:cNvPr id="206" name="Rectangle 205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Submit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8" name="KEEP ON TOP (Desktop Frame)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77710" y="1897171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5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11"/>
                    <p:custData r:id="rId12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9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6"/>
                <p:custData r:id="rId7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59044" y="924181"/>
            <a:ext cx="10392770" cy="97299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Body"/>
          <p:cNvSpPr txBox="1"/>
          <p:nvPr/>
        </p:nvSpPr>
        <p:spPr>
          <a:xfrm>
            <a:off x="3885869" y="972990"/>
            <a:ext cx="14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 Creation</a:t>
            </a:r>
          </a:p>
        </p:txBody>
      </p:sp>
      <p:pic>
        <p:nvPicPr>
          <p:cNvPr id="65" name="KEEP ON TOP (Desktop Frame)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  <p:sp>
        <p:nvSpPr>
          <p:cNvPr id="67" name="Base"/>
          <p:cNvSpPr txBox="1"/>
          <p:nvPr/>
        </p:nvSpPr>
        <p:spPr>
          <a:xfrm>
            <a:off x="5500836" y="1599030"/>
            <a:ext cx="107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Teams &amp; Roles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8" name="Base"/>
          <p:cNvSpPr txBox="1"/>
          <p:nvPr/>
        </p:nvSpPr>
        <p:spPr>
          <a:xfrm>
            <a:off x="6784888" y="1599030"/>
            <a:ext cx="45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Tasks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Base"/>
          <p:cNvSpPr txBox="1"/>
          <p:nvPr/>
        </p:nvSpPr>
        <p:spPr>
          <a:xfrm>
            <a:off x="4721885" y="1599030"/>
            <a:ext cx="587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Criteria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Base"/>
          <p:cNvSpPr txBox="1"/>
          <p:nvPr/>
        </p:nvSpPr>
        <p:spPr>
          <a:xfrm>
            <a:off x="3909146" y="1596225"/>
            <a:ext cx="793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4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46758145"/>
              </p:ext>
            </p:extLst>
          </p:nvPr>
        </p:nvGraphicFramePr>
        <p:xfrm>
          <a:off x="5326062" y="3177920"/>
          <a:ext cx="3627437" cy="1738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4238"/>
                <a:gridCol w="2743199"/>
              </a:tblGrid>
              <a:tr h="3653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b="1" u="none" dirty="0" smtClean="0">
                          <a:solidFill>
                            <a:srgbClr val="000000"/>
                          </a:solidFill>
                          <a:effectLst/>
                        </a:rPr>
                        <a:t>Blue</a:t>
                      </a:r>
                      <a:endParaRPr lang="en-US" sz="1100" b="1" u="non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none" dirty="0" smtClean="0">
                          <a:solidFill>
                            <a:srgbClr val="000000"/>
                          </a:solidFill>
                          <a:effectLst/>
                        </a:rPr>
                        <a:t>Lorem ipsum[...]</a:t>
                      </a:r>
                      <a:endParaRPr lang="en-US" sz="1100" b="1" u="non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b="0" u="none" dirty="0" smtClean="0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u="non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none" dirty="0" smtClean="0">
                          <a:solidFill>
                            <a:srgbClr val="000000"/>
                          </a:solidFill>
                          <a:effectLst/>
                        </a:rPr>
                        <a:t>Lorem ipsum[...]</a:t>
                      </a:r>
                      <a:endParaRPr lang="en-US" sz="1100" b="0" u="non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Green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Lorem ipsum[...]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Orange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Lorem ipsum[...]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Subtitle"/>
          <p:cNvSpPr txBox="1"/>
          <p:nvPr/>
        </p:nvSpPr>
        <p:spPr>
          <a:xfrm>
            <a:off x="5223307" y="2735731"/>
            <a:ext cx="88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6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160370553"/>
              </p:ext>
            </p:extLst>
          </p:nvPr>
        </p:nvGraphicFramePr>
        <p:xfrm>
          <a:off x="9390063" y="3177920"/>
          <a:ext cx="3779920" cy="1750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4876"/>
                <a:gridCol w="1248882"/>
                <a:gridCol w="1266162"/>
              </a:tblGrid>
              <a:tr h="378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Reviewer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Validater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John Doe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William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Marnix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Dennis Nielson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Thor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Olufson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Jacob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Mynke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Subtitle"/>
          <p:cNvSpPr txBox="1"/>
          <p:nvPr/>
        </p:nvSpPr>
        <p:spPr>
          <a:xfrm>
            <a:off x="9297918" y="2777810"/>
            <a:ext cx="788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295033" y="3555370"/>
            <a:ext cx="819480" cy="18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817471" y="1945075"/>
            <a:ext cx="1140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154470" y="3570111"/>
            <a:ext cx="1505786" cy="951083"/>
            <a:chOff x="11154470" y="3570111"/>
            <a:chExt cx="1505786" cy="951083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11178978" y="3590222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11178978" y="3790057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12522003" y="3987904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12522003" y="4199073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11174471" y="4378823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159869" y="3970474"/>
              <a:ext cx="158254" cy="15825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154470" y="4174939"/>
              <a:ext cx="158254" cy="158254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502002" y="3754281"/>
              <a:ext cx="158254" cy="158254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502002" y="3570111"/>
              <a:ext cx="158254" cy="158254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502002" y="4362940"/>
              <a:ext cx="158254" cy="15825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96336" y="1712979"/>
            <a:ext cx="16383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77710" y="1897171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3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9"/>
                    <p:custData r:id="rId10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7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59044" y="924181"/>
            <a:ext cx="10392770" cy="97299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Body"/>
          <p:cNvSpPr txBox="1"/>
          <p:nvPr/>
        </p:nvSpPr>
        <p:spPr>
          <a:xfrm>
            <a:off x="3885869" y="972990"/>
            <a:ext cx="14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 Creation</a:t>
            </a:r>
          </a:p>
        </p:txBody>
      </p:sp>
      <p:pic>
        <p:nvPicPr>
          <p:cNvPr id="65" name="KEEP ON TOP (Desktop Frame)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  <p:sp>
        <p:nvSpPr>
          <p:cNvPr id="67" name="Base"/>
          <p:cNvSpPr txBox="1"/>
          <p:nvPr/>
        </p:nvSpPr>
        <p:spPr>
          <a:xfrm>
            <a:off x="5500836" y="1599030"/>
            <a:ext cx="110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Teams &amp; Roles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Base"/>
          <p:cNvSpPr txBox="1"/>
          <p:nvPr/>
        </p:nvSpPr>
        <p:spPr>
          <a:xfrm>
            <a:off x="6784888" y="1599030"/>
            <a:ext cx="45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Tasks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Base"/>
          <p:cNvSpPr txBox="1"/>
          <p:nvPr/>
        </p:nvSpPr>
        <p:spPr>
          <a:xfrm>
            <a:off x="4721885" y="1599030"/>
            <a:ext cx="6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Criteria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2" name="Base"/>
          <p:cNvSpPr txBox="1"/>
          <p:nvPr/>
        </p:nvSpPr>
        <p:spPr>
          <a:xfrm>
            <a:off x="3909146" y="1596225"/>
            <a:ext cx="793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77710" y="1897171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3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9"/>
                    <p:custData r:id="rId10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7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59044" y="924181"/>
            <a:ext cx="10392770" cy="97299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Body"/>
          <p:cNvSpPr txBox="1"/>
          <p:nvPr/>
        </p:nvSpPr>
        <p:spPr>
          <a:xfrm>
            <a:off x="3885869" y="972990"/>
            <a:ext cx="14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 Creation</a:t>
            </a:r>
          </a:p>
        </p:txBody>
      </p:sp>
      <p:pic>
        <p:nvPicPr>
          <p:cNvPr id="65" name="KEEP ON TOP (Desktop Frame)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  <p:sp>
        <p:nvSpPr>
          <p:cNvPr id="67" name="Base"/>
          <p:cNvSpPr txBox="1"/>
          <p:nvPr/>
        </p:nvSpPr>
        <p:spPr>
          <a:xfrm>
            <a:off x="5500836" y="1599030"/>
            <a:ext cx="110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Teams &amp; Roles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Base"/>
          <p:cNvSpPr txBox="1"/>
          <p:nvPr/>
        </p:nvSpPr>
        <p:spPr>
          <a:xfrm>
            <a:off x="6784888" y="1599030"/>
            <a:ext cx="45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Tasks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Base"/>
          <p:cNvSpPr txBox="1"/>
          <p:nvPr/>
        </p:nvSpPr>
        <p:spPr>
          <a:xfrm>
            <a:off x="4721885" y="15990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Criteria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Base"/>
          <p:cNvSpPr txBox="1"/>
          <p:nvPr/>
        </p:nvSpPr>
        <p:spPr>
          <a:xfrm>
            <a:off x="3909146" y="1596225"/>
            <a:ext cx="842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ff2e9d33-8c17-48eb-8a16-3fba8f05309e" Revision="1" Stencil="d2af3a11-d2b6-4c8f-a815-4caa8f0f209f" StencilVersion="1.0"/>
</Control>
</file>

<file path=customXml/item100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11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12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15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1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6f4ba032-df64-4a9a-9180-fb33924eaf53" Revision="1" Stencil="System.MyShapes" StencilVersion="1.0"/>
</Control>
</file>

<file path=customXml/item1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2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2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26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27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28.xml><?xml version="1.0" encoding="utf-8"?>
<Control xmlns="http://schemas.microsoft.com/VisualStudio/2011/storyboarding/control">
  <Id Name="4f185384-0037-4dff-9f11-22fdc1322437" Revision="1" Stencil="d2af3a11-d2b6-4c8f-a815-4caa8f0f209f" StencilVersion="1.0"/>
</Control>
</file>

<file path=customXml/item29.xml><?xml version="1.0" encoding="utf-8"?>
<Control xmlns="http://schemas.microsoft.com/VisualStudio/2011/storyboarding/control">
  <Id Name="a09f5cbd-b64d-4c98-9714-c612df05bf73" Revision="5" Stencil="d2af3a11-d2b6-4c8f-a815-4caa8f0f209f" StencilVersion="1.0"/>
</Control>
</file>

<file path=customXml/item3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3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3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34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3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7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3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4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2.xml><?xml version="1.0" encoding="utf-8"?>
<Control xmlns="http://schemas.microsoft.com/VisualStudio/2011/storyboarding/control">
  <Id Name="e07a033b-12ab-4913-adeb-a09872464d2d" Revision="2" Stencil="System.MyShapes" StencilVersion="1.0"/>
</Control>
</file>

<file path=customXml/item43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44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45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46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7.xml><?xml version="1.0" encoding="utf-8"?>
<Control xmlns="http://schemas.microsoft.com/VisualStudio/2011/storyboarding/control">
  <Id Name="e07a033b-12ab-4913-adeb-a09872464d2d" Revision="2" Stencil="System.MyShapes" StencilVersion="1.0"/>
</Control>
</file>

<file path=customXml/item4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1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52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53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5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7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58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59.xml><?xml version="1.0" encoding="utf-8"?>
<Control xmlns="http://schemas.microsoft.com/VisualStudio/2011/storyboarding/control">
  <Id Name="6ef3194f-f2d7-4a43-9382-2f03cb15141f" Revision="1" Stencil="d2af3a11-d2b6-4c8f-a815-4caa8f0f209f" StencilVersion="1.0"/>
</Control>
</file>

<file path=customXml/item6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6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1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6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3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6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6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67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6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53D8449C1E24D83001F99E28E0D0B" ma:contentTypeVersion="3" ma:contentTypeDescription="Create a new document." ma:contentTypeScope="" ma:versionID="9c07c3e638c1199296f77fdaccf6001b">
  <xsd:schema xmlns:xsd="http://www.w3.org/2001/XMLSchema" xmlns:xs="http://www.w3.org/2001/XMLSchema" xmlns:p="http://schemas.microsoft.com/office/2006/metadata/properties" xmlns:ns2="57b46829-05be-45b5-b819-0a162c331775" xmlns:ns3="11a788af-2a95-4add-a4b4-a60d70c1a184" xmlns:ns4="ed4f1a8c-625d-41bf-9ea8-bf9abed4eeb2" targetNamespace="http://schemas.microsoft.com/office/2006/metadata/properties" ma:root="true" ma:fieldsID="503d36e7df1a8a7138b94264e1fef846" ns2:_="" ns3:_="" ns4:_="">
    <xsd:import namespace="57b46829-05be-45b5-b819-0a162c331775"/>
    <xsd:import namespace="11a788af-2a95-4add-a4b4-a60d70c1a184"/>
    <xsd:import namespace="ed4f1a8c-625d-41bf-9ea8-bf9abed4ee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46829-05be-45b5-b819-0a162c33177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788af-2a95-4add-a4b4-a60d70c1a184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f1a8c-625d-41bf-9ea8-bf9abed4eeb2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9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7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70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71.xml><?xml version="1.0" encoding="utf-8"?>
<Control xmlns="http://schemas.microsoft.com/VisualStudio/2011/storyboarding/control">
  <Id Name="a14cf0bd-1afa-46b8-8b7a-4383daf40b21" Revision="2" Stencil="d2af3a11-d2b6-4c8f-a815-4caa8f0f209f" StencilVersion="1.0"/>
</Control>
</file>

<file path=customXml/item72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73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7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75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76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77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9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8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80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8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8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4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8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6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87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8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92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9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4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95.xml><?xml version="1.0" encoding="utf-8"?>
<Control xmlns="http://schemas.microsoft.com/VisualStudio/2011/storyboarding/control">
  <Id Name="a09f5cbd-b64d-4c98-9714-c612df05bf73" Revision="5" Stencil="d2af3a11-d2b6-4c8f-a815-4caa8f0f209f" StencilVersion="1.0"/>
</Control>
</file>

<file path=customXml/item96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9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98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99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Props1.xml><?xml version="1.0" encoding="utf-8"?>
<ds:datastoreItem xmlns:ds="http://schemas.openxmlformats.org/officeDocument/2006/customXml" ds:itemID="{42CBDBB6-16F1-415E-9616-B6E80C51BC1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D306C08-A78F-44FB-BFC4-13528017568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52C4DBE-B22D-4D88-A2A2-A51F0BC53B2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EB5736F-435C-4547-A528-CF37A572C84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8B2FF2-28C3-499B-8281-24BF4ABE96F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ADB8207-2C24-491C-8843-FCF39EB8F98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49EE3D6-B167-4D4D-AFE6-FED4C093B52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BFDA17D-D03A-4ABC-B7F6-765EC09D4F4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6B7B63F-C48F-4718-AA06-F4FB2B4E543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F426529-17B7-41B9-87B3-0C47ED41A96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738CC57-A155-4D68-B3F7-126D2558A08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170519B-19BE-4F4F-86B2-8DEF32E04A4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A2098C0-CAE2-424B-B95A-0BC00D919BF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51403EB-C942-460A-B56B-107F6FF0E63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1F471D5-19F2-4DD1-925B-2849EFFB2CA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D141F9C-E5D3-4A6C-B5C2-AE41F207CD4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730DC7C-9427-4E7E-8E5D-1A17BBC23A2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3147EBE-FAF7-4241-A91D-F05E4A30F17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264755E-9386-4AB5-896C-FADAA2EB9BA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D6FA079-3775-4458-918C-ACD40D7B6A7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C0C127F-50EF-4CC5-BFD5-F077D2220FC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53043DB-DCAD-4FC8-8919-6AAD3D5C49C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507913C-72A6-4D4A-B4C7-4EE9CFA0A51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21F02FB-5DB1-4DBA-BD13-D2862FBE9DF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A0D6E66-364F-4DE0-A3F6-46BF686E7FA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7DF3B9B-42F3-49B4-8896-8C4B48B73E9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ED3A7E7-82A7-496E-81C2-82BDA053DD8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B6E51D0-65DC-44C7-AEB6-AE0EE55ECA0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3C199F2-3435-4F38-9729-F31F3FD6089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7015256-82B9-4E25-8467-DE10A9D7BED0}">
  <ds:schemaRefs>
    <ds:schemaRef ds:uri="http://schemas.microsoft.com/sharepoint/v3/contenttype/forms"/>
  </ds:schemaRefs>
</ds:datastoreItem>
</file>

<file path=customXml/itemProps36.xml><?xml version="1.0" encoding="utf-8"?>
<ds:datastoreItem xmlns:ds="http://schemas.openxmlformats.org/officeDocument/2006/customXml" ds:itemID="{B11D23D9-EA0D-4757-A03C-E7F510283FC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E6DF77B-1BD7-4B2C-BF09-BB06C0A3098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CF93791-5D2C-44C0-8A15-A2B209D2793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E134369-6F2D-4F65-B8F7-B9B50B2F1CC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5D48E4A-DBDF-4078-A9CD-66DB78FBDBC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9A2D63A-AF60-4559-9E69-EEBBBDF89C2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F6D44D0-85A6-42D8-9BD1-7A1AFFA38BD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0E880FA-7ACA-4914-BE57-492563439B7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042CB66-327D-4A2E-9460-63B72B0281D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855FEFB-95B1-411F-B053-D56AC988ACF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EF99D9C-83CB-43BB-8365-C774E4D1A14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2D2FCF6-C487-42E5-A43F-1605668A354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42D3781-7277-45C2-A7BE-BCFFC1B3B2C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637330C-6677-4A84-AB1A-01F53962496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61AFA96-4209-4986-942C-0DACF461EB4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044AAA4-E7E2-4035-BC90-73B06AD2591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BCCF8C9-269C-41CB-8569-328A0B68649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2675522-B349-4DFE-8CFB-5767140985C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6053901-4DC9-40C2-9D30-51516932216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2B99A03-7B2A-4958-A399-3D4E65A957D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53B253E-E961-4CF6-939E-DCD3A52C625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1D30638-3C1C-42B6-945D-3779B5CFC10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7E01C55-B306-4CDB-8472-BD6BE63DF60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16C99AA-0AAE-40AD-9975-7B4236321B6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0A9D91C-CB09-435D-A52B-0F7B5993455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DCD6B8E-B2F2-4862-BB1F-E6974C7D28C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9DA4285-1CDA-42D6-BDBF-2F760948E54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926F671-2034-44F7-902B-B7083CCFE0D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FE33596-3B04-4569-9CEB-E02E085FDFC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7EF52C15-C024-4B19-AA11-D5FBAF0DBB3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257C525-80EC-4AFB-AAC4-72BDB405FEE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B5DB83F-1AF1-4253-878C-B66311C1BD1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05217EF-7BB1-480E-9A3E-36F71E74B2C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53990ED-1B5C-4487-81BE-A06FE56208E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67BE90E-8B6F-4D1A-8151-633D9433B60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D650C95-527E-469F-A3C7-9BCB33D9A1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b46829-05be-45b5-b819-0a162c331775"/>
    <ds:schemaRef ds:uri="11a788af-2a95-4add-a4b4-a60d70c1a184"/>
    <ds:schemaRef ds:uri="ed4f1a8c-625d-41bf-9ea8-bf9abed4ee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9.xml><?xml version="1.0" encoding="utf-8"?>
<ds:datastoreItem xmlns:ds="http://schemas.openxmlformats.org/officeDocument/2006/customXml" ds:itemID="{D0EEB95F-EC46-49AB-9B55-2AC0B955227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7C75009-0A94-427F-9A6E-7BF7BF340D4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6073AC6-3AC6-4053-AF9F-0DA698749C7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B7B01DA-F2DD-4B7D-A6C3-A8E5AF71602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FCB62AB-11CB-48EE-90C0-29BFAA53AE6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633C0D5-9315-4231-B133-7D4F7E7CF42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E44D625-282D-42EC-A4B6-07A6095BE78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62CF221-909A-44EC-B63B-E2465643E16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E8B6638-50D8-41E2-B508-3DD4EF69819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613B52C-138F-4433-93A2-8E22310B10B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B00F8A8-CC68-41D5-B532-53DA211787A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3D36120-1035-40A3-B0BB-D936200B11C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B7F6B0D-7960-4392-8CE5-01C82A809BF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6D74C73-9C0F-4B4D-BCBA-BE1AAFB6AA8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2899BF1-D444-43E6-9A6F-7917F4E7C5B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F225A31-B18F-4547-AB85-A029F9540F2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42CB40A-AA85-491B-A9C0-B10CA9772E1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27791F4-83BC-4C80-A521-00228DBEB35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7C827E0-C782-41F8-AACE-72C1D0CE02B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F4832D1-127B-4626-8C46-E0ED4C57D1B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CDF5475-8A3E-44F4-BEDC-B82B204E6E4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BBD9B0B-5467-4F7F-87B2-226F6000CB0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ED51774-C402-4C04-B6DB-6BA97942E023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11a788af-2a95-4add-a4b4-a60d70c1a184"/>
    <ds:schemaRef ds:uri="http://schemas.microsoft.com/office/2006/documentManagement/types"/>
    <ds:schemaRef ds:uri="ed4f1a8c-625d-41bf-9ea8-bf9abed4eeb2"/>
    <ds:schemaRef ds:uri="57b46829-05be-45b5-b819-0a162c331775"/>
  </ds:schemaRefs>
</ds:datastoreItem>
</file>

<file path=customXml/itemProps9.xml><?xml version="1.0" encoding="utf-8"?>
<ds:datastoreItem xmlns:ds="http://schemas.openxmlformats.org/officeDocument/2006/customXml" ds:itemID="{0434DC3B-0EB6-48BA-A7A7-ADCCA91A2DE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61D435D-A17D-4CDF-BF72-91398C2A246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9F88608-560C-4F1A-970A-42C7BA93CAD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ABF4EB4-557F-48F7-91D1-65FCAC52ED9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37940BE-C4C0-476D-8844-F84ABCCD439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FF7EB94-E1AA-4209-98C0-C1652B1BD20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915B4FB5-1C52-42B7-BE76-91F36AC133E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1FA27C5-7C08-4312-A644-DD5732C8B52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7FA8622-FB93-4433-BD8F-7501DE44378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348A5AF-33BE-4204-BA0B-F3E07C6F1BF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C31C350-9FC4-4E25-81F6-FB9A920B8D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</Words>
  <Application>Microsoft Office PowerPoint</Application>
  <PresentationFormat>Custom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2015-04-29T16:41:04Z</dcterms:created>
  <dcterms:modified xsi:type="dcterms:W3CDTF">2015-12-09T13:49:00Z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0x01010032653D8449C1E24D83001F99E28E0D0B</vt:lpwstr>
  </property>
  <property fmtid="{D5CDD505-2E9C-101B-9397-08002B2CF9AE}" pid="3" name="Tfs.IsStoryboard">
    <vt:bool>true</vt:bool>
  </property>
  <property fmtid="{D5CDD505-2E9C-101B-9397-08002B2CF9AE}" pid="4" name="Tfs.LastKnownPath">
    <vt:lpwstr>https://d.docs.live.net/9319549e1b9bd341/Projects/3%20Semester/BDSA-master/Autosys/UIMocks/Third%20Mock%20Iteration/Dennis/AutoSys%20WindowsMocks.pptx</vt:lpwstr>
  </property>
</Properties>
</file>