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60" r:id="rId7"/>
    <p:sldId id="261" r:id="rId8"/>
    <p:sldId id="274" r:id="rId9"/>
    <p:sldId id="263" r:id="rId10"/>
    <p:sldId id="270" r:id="rId11"/>
    <p:sldId id="27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1D551-663A-4862-B93C-9FCED7FAFC5C}" v="337" dt="2021-09-27T13:30:09.933"/>
    <p1510:client id="{19DBB5A5-3C13-4667-9C47-034BCC974C67}" v="21" dt="2021-09-27T10:02:35.998"/>
    <p1510:client id="{9FEBD134-B62B-49B5-A37C-AFB1E1B28096}" v="433" dt="2021-09-27T12:40:52.467"/>
    <p1510:client id="{A29832FE-12CE-4450-91BC-E1FF867076B6}" v="290" dt="2021-09-27T13:26:46.009"/>
    <p1510:client id="{B95A750B-A51B-4DC6-B115-22A3BB60694D}" v="72" dt="2021-09-27T10:04:0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hens, Anna (UT-BMS)" userId="S::a.k.machens@utwente.nl::e0d12495-98f2-4222-99af-12b115260ecc" providerId="AD" clId="Web-{A29832FE-12CE-4450-91BC-E1FF867076B6}"/>
    <pc:docChg chg="addSld modSld sldOrd">
      <pc:chgData name="Machens, Anna (UT-BMS)" userId="S::a.k.machens@utwente.nl::e0d12495-98f2-4222-99af-12b115260ecc" providerId="AD" clId="Web-{A29832FE-12CE-4450-91BC-E1FF867076B6}" dt="2021-09-27T13:26:46.009" v="296"/>
      <pc:docMkLst>
        <pc:docMk/>
      </pc:docMkLst>
      <pc:sldChg chg="modSp add ord replId">
        <pc:chgData name="Machens, Anna (UT-BMS)" userId="S::a.k.machens@utwente.nl::e0d12495-98f2-4222-99af-12b115260ecc" providerId="AD" clId="Web-{A29832FE-12CE-4450-91BC-E1FF867076B6}" dt="2021-09-27T13:26:46.009" v="296"/>
        <pc:sldMkLst>
          <pc:docMk/>
          <pc:sldMk cId="1035040721" sldId="275"/>
        </pc:sldMkLst>
        <pc:spChg chg="mod">
          <ac:chgData name="Machens, Anna (UT-BMS)" userId="S::a.k.machens@utwente.nl::e0d12495-98f2-4222-99af-12b115260ecc" providerId="AD" clId="Web-{A29832FE-12CE-4450-91BC-E1FF867076B6}" dt="2021-09-27T13:22:48.816" v="14" actId="20577"/>
          <ac:spMkLst>
            <pc:docMk/>
            <pc:sldMk cId="1035040721" sldId="275"/>
            <ac:spMk id="2" creationId="{BEC02D90-541A-45D0-9F53-2C50AE4C321D}"/>
          </ac:spMkLst>
        </pc:spChg>
        <pc:spChg chg="mod">
          <ac:chgData name="Machens, Anna (UT-BMS)" userId="S::a.k.machens@utwente.nl::e0d12495-98f2-4222-99af-12b115260ecc" providerId="AD" clId="Web-{A29832FE-12CE-4450-91BC-E1FF867076B6}" dt="2021-09-27T13:26:39.399" v="295" actId="20577"/>
          <ac:spMkLst>
            <pc:docMk/>
            <pc:sldMk cId="1035040721" sldId="275"/>
            <ac:spMk id="3" creationId="{A5580339-5D2E-4F60-A4FC-DE07AEEEA211}"/>
          </ac:spMkLst>
        </pc:spChg>
      </pc:sldChg>
    </pc:docChg>
  </pc:docChgLst>
  <pc:docChgLst>
    <pc:chgData name="Kroeze, Karel (UT-BMS)" userId="S::k.a.kroeze@utwente.nl::f7e72889-5459-48df-bfa5-5c7276a18aae" providerId="AD" clId="Web-{19DBB5A5-3C13-4667-9C47-034BCC974C67}"/>
    <pc:docChg chg="modSld sldOrd">
      <pc:chgData name="Kroeze, Karel (UT-BMS)" userId="S::k.a.kroeze@utwente.nl::f7e72889-5459-48df-bfa5-5c7276a18aae" providerId="AD" clId="Web-{19DBB5A5-3C13-4667-9C47-034BCC974C67}" dt="2021-09-27T10:02:35.998" v="16" actId="20577"/>
      <pc:docMkLst>
        <pc:docMk/>
      </pc:docMkLst>
      <pc:sldChg chg="modSp">
        <pc:chgData name="Kroeze, Karel (UT-BMS)" userId="S::k.a.kroeze@utwente.nl::f7e72889-5459-48df-bfa5-5c7276a18aae" providerId="AD" clId="Web-{19DBB5A5-3C13-4667-9C47-034BCC974C67}" dt="2021-09-27T10:02:35.998" v="16" actId="20577"/>
        <pc:sldMkLst>
          <pc:docMk/>
          <pc:sldMk cId="1438363965" sldId="265"/>
        </pc:sldMkLst>
        <pc:spChg chg="mod">
          <ac:chgData name="Kroeze, Karel (UT-BMS)" userId="S::k.a.kroeze@utwente.nl::f7e72889-5459-48df-bfa5-5c7276a18aae" providerId="AD" clId="Web-{19DBB5A5-3C13-4667-9C47-034BCC974C67}" dt="2021-09-27T10:02:35.998" v="16" actId="20577"/>
          <ac:spMkLst>
            <pc:docMk/>
            <pc:sldMk cId="1438363965" sldId="265"/>
            <ac:spMk id="3" creationId="{A5580339-5D2E-4F60-A4FC-DE07AEEEA211}"/>
          </ac:spMkLst>
        </pc:spChg>
      </pc:sldChg>
      <pc:sldChg chg="modSp ord">
        <pc:chgData name="Kroeze, Karel (UT-BMS)" userId="S::k.a.kroeze@utwente.nl::f7e72889-5459-48df-bfa5-5c7276a18aae" providerId="AD" clId="Web-{19DBB5A5-3C13-4667-9C47-034BCC974C67}" dt="2021-09-27T10:01:43.544" v="2" actId="20577"/>
        <pc:sldMkLst>
          <pc:docMk/>
          <pc:sldMk cId="82337518" sldId="270"/>
        </pc:sldMkLst>
        <pc:spChg chg="mod">
          <ac:chgData name="Kroeze, Karel (UT-BMS)" userId="S::k.a.kroeze@utwente.nl::f7e72889-5459-48df-bfa5-5c7276a18aae" providerId="AD" clId="Web-{19DBB5A5-3C13-4667-9C47-034BCC974C67}" dt="2021-09-27T10:01:43.544" v="2" actId="20577"/>
          <ac:spMkLst>
            <pc:docMk/>
            <pc:sldMk cId="82337518" sldId="270"/>
            <ac:spMk id="6" creationId="{D5017147-C211-44F2-B3C1-FD332EFB370E}"/>
          </ac:spMkLst>
        </pc:spChg>
      </pc:sldChg>
    </pc:docChg>
  </pc:docChgLst>
  <pc:docChgLst>
    <pc:chgData name="Machens, Anna (UT-BMS)" userId="S::a.k.machens@utwente.nl::e0d12495-98f2-4222-99af-12b115260ecc" providerId="AD" clId="Web-{9FEBD134-B62B-49B5-A37C-AFB1E1B28096}"/>
    <pc:docChg chg="addSld delSld modSld sldOrd">
      <pc:chgData name="Machens, Anna (UT-BMS)" userId="S::a.k.machens@utwente.nl::e0d12495-98f2-4222-99af-12b115260ecc" providerId="AD" clId="Web-{9FEBD134-B62B-49B5-A37C-AFB1E1B28096}" dt="2021-09-27T12:40:52.467" v="421" actId="20577"/>
      <pc:docMkLst>
        <pc:docMk/>
      </pc:docMkLst>
      <pc:sldChg chg="modSp">
        <pc:chgData name="Machens, Anna (UT-BMS)" userId="S::a.k.machens@utwente.nl::e0d12495-98f2-4222-99af-12b115260ecc" providerId="AD" clId="Web-{9FEBD134-B62B-49B5-A37C-AFB1E1B28096}" dt="2021-09-27T12:36:09.432" v="383" actId="20577"/>
        <pc:sldMkLst>
          <pc:docMk/>
          <pc:sldMk cId="211960475" sldId="257"/>
        </pc:sldMkLst>
        <pc:spChg chg="mod">
          <ac:chgData name="Machens, Anna (UT-BMS)" userId="S::a.k.machens@utwente.nl::e0d12495-98f2-4222-99af-12b115260ecc" providerId="AD" clId="Web-{9FEBD134-B62B-49B5-A37C-AFB1E1B28096}" dt="2021-09-27T12:36:09.432" v="383" actId="20577"/>
          <ac:spMkLst>
            <pc:docMk/>
            <pc:sldMk cId="211960475" sldId="257"/>
            <ac:spMk id="3" creationId="{2545708F-B701-45A2-805A-A53143D75F53}"/>
          </ac:spMkLst>
        </pc:spChg>
        <pc:spChg chg="mod">
          <ac:chgData name="Machens, Anna (UT-BMS)" userId="S::a.k.machens@utwente.nl::e0d12495-98f2-4222-99af-12b115260ecc" providerId="AD" clId="Web-{9FEBD134-B62B-49B5-A37C-AFB1E1B28096}" dt="2021-09-27T12:27:09.345" v="243" actId="20577"/>
          <ac:spMkLst>
            <pc:docMk/>
            <pc:sldMk cId="211960475" sldId="257"/>
            <ac:spMk id="4" creationId="{7D2105FF-281B-4C6E-9237-F19C97746456}"/>
          </ac:spMkLst>
        </pc:spChg>
      </pc:sldChg>
      <pc:sldChg chg="modSp del">
        <pc:chgData name="Machens, Anna (UT-BMS)" userId="S::a.k.machens@utwente.nl::e0d12495-98f2-4222-99af-12b115260ecc" providerId="AD" clId="Web-{9FEBD134-B62B-49B5-A37C-AFB1E1B28096}" dt="2021-09-27T12:34:50.680" v="370"/>
        <pc:sldMkLst>
          <pc:docMk/>
          <pc:sldMk cId="965175514" sldId="258"/>
        </pc:sldMkLst>
        <pc:spChg chg="mod">
          <ac:chgData name="Machens, Anna (UT-BMS)" userId="S::a.k.machens@utwente.nl::e0d12495-98f2-4222-99af-12b115260ecc" providerId="AD" clId="Web-{9FEBD134-B62B-49B5-A37C-AFB1E1B28096}" dt="2021-09-27T12:19:24.619" v="20" actId="20577"/>
          <ac:spMkLst>
            <pc:docMk/>
            <pc:sldMk cId="965175514" sldId="258"/>
            <ac:spMk id="6" creationId="{D5017147-C211-44F2-B3C1-FD332EFB370E}"/>
          </ac:spMkLst>
        </pc:spChg>
      </pc:sldChg>
      <pc:sldChg chg="modSp ord">
        <pc:chgData name="Machens, Anna (UT-BMS)" userId="S::a.k.machens@utwente.nl::e0d12495-98f2-4222-99af-12b115260ecc" providerId="AD" clId="Web-{9FEBD134-B62B-49B5-A37C-AFB1E1B28096}" dt="2021-09-27T12:37:41.183" v="385" actId="20577"/>
        <pc:sldMkLst>
          <pc:docMk/>
          <pc:sldMk cId="2495609312" sldId="261"/>
        </pc:sldMkLst>
        <pc:spChg chg="mod">
          <ac:chgData name="Machens, Anna (UT-BMS)" userId="S::a.k.machens@utwente.nl::e0d12495-98f2-4222-99af-12b115260ecc" providerId="AD" clId="Web-{9FEBD134-B62B-49B5-A37C-AFB1E1B28096}" dt="2021-09-27T12:36:05.121" v="377" actId="20577"/>
          <ac:spMkLst>
            <pc:docMk/>
            <pc:sldMk cId="2495609312" sldId="261"/>
            <ac:spMk id="2" creationId="{BEC02D90-541A-45D0-9F53-2C50AE4C321D}"/>
          </ac:spMkLst>
        </pc:spChg>
        <pc:spChg chg="mod">
          <ac:chgData name="Machens, Anna (UT-BMS)" userId="S::a.k.machens@utwente.nl::e0d12495-98f2-4222-99af-12b115260ecc" providerId="AD" clId="Web-{9FEBD134-B62B-49B5-A37C-AFB1E1B28096}" dt="2021-09-27T12:37:41.183" v="385" actId="20577"/>
          <ac:spMkLst>
            <pc:docMk/>
            <pc:sldMk cId="2495609312" sldId="261"/>
            <ac:spMk id="3" creationId="{A5580339-5D2E-4F60-A4FC-DE07AEEEA211}"/>
          </ac:spMkLst>
        </pc:spChg>
      </pc:sldChg>
      <pc:sldChg chg="modSp ord">
        <pc:chgData name="Machens, Anna (UT-BMS)" userId="S::a.k.machens@utwente.nl::e0d12495-98f2-4222-99af-12b115260ecc" providerId="AD" clId="Web-{9FEBD134-B62B-49B5-A37C-AFB1E1B28096}" dt="2021-09-27T12:40:52.467" v="421" actId="20577"/>
        <pc:sldMkLst>
          <pc:docMk/>
          <pc:sldMk cId="3897923196" sldId="263"/>
        </pc:sldMkLst>
        <pc:spChg chg="mod">
          <ac:chgData name="Machens, Anna (UT-BMS)" userId="S::a.k.machens@utwente.nl::e0d12495-98f2-4222-99af-12b115260ecc" providerId="AD" clId="Web-{9FEBD134-B62B-49B5-A37C-AFB1E1B28096}" dt="2021-09-27T12:34:59.603" v="373" actId="20577"/>
          <ac:spMkLst>
            <pc:docMk/>
            <pc:sldMk cId="3897923196" sldId="263"/>
            <ac:spMk id="2" creationId="{BEC02D90-541A-45D0-9F53-2C50AE4C321D}"/>
          </ac:spMkLst>
        </pc:spChg>
        <pc:spChg chg="mod">
          <ac:chgData name="Machens, Anna (UT-BMS)" userId="S::a.k.machens@utwente.nl::e0d12495-98f2-4222-99af-12b115260ecc" providerId="AD" clId="Web-{9FEBD134-B62B-49B5-A37C-AFB1E1B28096}" dt="2021-09-27T12:40:52.467" v="421" actId="20577"/>
          <ac:spMkLst>
            <pc:docMk/>
            <pc:sldMk cId="3897923196" sldId="263"/>
            <ac:spMk id="3" creationId="{A5580339-5D2E-4F60-A4FC-DE07AEEEA211}"/>
          </ac:spMkLst>
        </pc:spChg>
      </pc:sldChg>
      <pc:sldChg chg="modSp del">
        <pc:chgData name="Machens, Anna (UT-BMS)" userId="S::a.k.machens@utwente.nl::e0d12495-98f2-4222-99af-12b115260ecc" providerId="AD" clId="Web-{9FEBD134-B62B-49B5-A37C-AFB1E1B28096}" dt="2021-09-27T12:34:16.867" v="367"/>
        <pc:sldMkLst>
          <pc:docMk/>
          <pc:sldMk cId="2783221181" sldId="264"/>
        </pc:sldMkLst>
        <pc:spChg chg="mod">
          <ac:chgData name="Machens, Anna (UT-BMS)" userId="S::a.k.machens@utwente.nl::e0d12495-98f2-4222-99af-12b115260ecc" providerId="AD" clId="Web-{9FEBD134-B62B-49B5-A37C-AFB1E1B28096}" dt="2021-09-27T12:29:58.379" v="317" actId="20577"/>
          <ac:spMkLst>
            <pc:docMk/>
            <pc:sldMk cId="2783221181" sldId="264"/>
            <ac:spMk id="3" creationId="{A5580339-5D2E-4F60-A4FC-DE07AEEEA211}"/>
          </ac:spMkLst>
        </pc:spChg>
      </pc:sldChg>
      <pc:sldChg chg="modSp del">
        <pc:chgData name="Machens, Anna (UT-BMS)" userId="S::a.k.machens@utwente.nl::e0d12495-98f2-4222-99af-12b115260ecc" providerId="AD" clId="Web-{9FEBD134-B62B-49B5-A37C-AFB1E1B28096}" dt="2021-09-27T12:34:19.274" v="368"/>
        <pc:sldMkLst>
          <pc:docMk/>
          <pc:sldMk cId="1438363965" sldId="265"/>
        </pc:sldMkLst>
        <pc:spChg chg="mod">
          <ac:chgData name="Machens, Anna (UT-BMS)" userId="S::a.k.machens@utwente.nl::e0d12495-98f2-4222-99af-12b115260ecc" providerId="AD" clId="Web-{9FEBD134-B62B-49B5-A37C-AFB1E1B28096}" dt="2021-09-27T12:34:01.023" v="362" actId="20577"/>
          <ac:spMkLst>
            <pc:docMk/>
            <pc:sldMk cId="1438363965" sldId="265"/>
            <ac:spMk id="3" creationId="{A5580339-5D2E-4F60-A4FC-DE07AEEEA211}"/>
          </ac:spMkLst>
        </pc:spChg>
      </pc:sldChg>
      <pc:sldChg chg="modSp del">
        <pc:chgData name="Machens, Anna (UT-BMS)" userId="S::a.k.machens@utwente.nl::e0d12495-98f2-4222-99af-12b115260ecc" providerId="AD" clId="Web-{9FEBD134-B62B-49B5-A37C-AFB1E1B28096}" dt="2021-09-27T12:34:23.727" v="369"/>
        <pc:sldMkLst>
          <pc:docMk/>
          <pc:sldMk cId="1947615986" sldId="267"/>
        </pc:sldMkLst>
        <pc:spChg chg="mod">
          <ac:chgData name="Machens, Anna (UT-BMS)" userId="S::a.k.machens@utwente.nl::e0d12495-98f2-4222-99af-12b115260ecc" providerId="AD" clId="Web-{9FEBD134-B62B-49B5-A37C-AFB1E1B28096}" dt="2021-09-27T12:32:34.991" v="354" actId="20577"/>
          <ac:spMkLst>
            <pc:docMk/>
            <pc:sldMk cId="1947615986" sldId="267"/>
            <ac:spMk id="3" creationId="{A5580339-5D2E-4F60-A4FC-DE07AEEEA211}"/>
          </ac:spMkLst>
        </pc:spChg>
      </pc:sldChg>
      <pc:sldChg chg="del">
        <pc:chgData name="Machens, Anna (UT-BMS)" userId="S::a.k.machens@utwente.nl::e0d12495-98f2-4222-99af-12b115260ecc" providerId="AD" clId="Web-{9FEBD134-B62B-49B5-A37C-AFB1E1B28096}" dt="2021-09-27T12:32:43.335" v="355"/>
        <pc:sldMkLst>
          <pc:docMk/>
          <pc:sldMk cId="2405944224" sldId="268"/>
        </pc:sldMkLst>
      </pc:sldChg>
      <pc:sldChg chg="ord">
        <pc:chgData name="Machens, Anna (UT-BMS)" userId="S::a.k.machens@utwente.nl::e0d12495-98f2-4222-99af-12b115260ecc" providerId="AD" clId="Web-{9FEBD134-B62B-49B5-A37C-AFB1E1B28096}" dt="2021-09-27T12:38:35.434" v="386"/>
        <pc:sldMkLst>
          <pc:docMk/>
          <pc:sldMk cId="82337518" sldId="270"/>
        </pc:sldMkLst>
      </pc:sldChg>
      <pc:sldChg chg="modSp add replId">
        <pc:chgData name="Machens, Anna (UT-BMS)" userId="S::a.k.machens@utwente.nl::e0d12495-98f2-4222-99af-12b115260ecc" providerId="AD" clId="Web-{9FEBD134-B62B-49B5-A37C-AFB1E1B28096}" dt="2021-09-27T12:28:43.894" v="271" actId="20577"/>
        <pc:sldMkLst>
          <pc:docMk/>
          <pc:sldMk cId="2358191590" sldId="274"/>
        </pc:sldMkLst>
        <pc:spChg chg="mod">
          <ac:chgData name="Machens, Anna (UT-BMS)" userId="S::a.k.machens@utwente.nl::e0d12495-98f2-4222-99af-12b115260ecc" providerId="AD" clId="Web-{9FEBD134-B62B-49B5-A37C-AFB1E1B28096}" dt="2021-09-27T12:27:43.080" v="252" actId="20577"/>
          <ac:spMkLst>
            <pc:docMk/>
            <pc:sldMk cId="2358191590" sldId="274"/>
            <ac:spMk id="2" creationId="{BEC02D90-541A-45D0-9F53-2C50AE4C321D}"/>
          </ac:spMkLst>
        </pc:spChg>
        <pc:spChg chg="mod">
          <ac:chgData name="Machens, Anna (UT-BMS)" userId="S::a.k.machens@utwente.nl::e0d12495-98f2-4222-99af-12b115260ecc" providerId="AD" clId="Web-{9FEBD134-B62B-49B5-A37C-AFB1E1B28096}" dt="2021-09-27T12:28:43.894" v="271" actId="20577"/>
          <ac:spMkLst>
            <pc:docMk/>
            <pc:sldMk cId="2358191590" sldId="274"/>
            <ac:spMk id="3" creationId="{A5580339-5D2E-4F60-A4FC-DE07AEEEA211}"/>
          </ac:spMkLst>
        </pc:spChg>
      </pc:sldChg>
    </pc:docChg>
  </pc:docChgLst>
  <pc:docChgLst>
    <pc:chgData name="Kroeze, Karel (UT-BMS)" userId="f7e72889-5459-48df-bfa5-5c7276a18aae" providerId="ADAL" clId="{B95A750B-A51B-4DC6-B115-22A3BB60694D}"/>
    <pc:docChg chg="modSld">
      <pc:chgData name="Kroeze, Karel (UT-BMS)" userId="f7e72889-5459-48df-bfa5-5c7276a18aae" providerId="ADAL" clId="{B95A750B-A51B-4DC6-B115-22A3BB60694D}" dt="2021-09-27T10:04:02.743" v="69" actId="6549"/>
      <pc:docMkLst>
        <pc:docMk/>
      </pc:docMkLst>
      <pc:sldChg chg="modSp mod">
        <pc:chgData name="Kroeze, Karel (UT-BMS)" userId="f7e72889-5459-48df-bfa5-5c7276a18aae" providerId="ADAL" clId="{B95A750B-A51B-4DC6-B115-22A3BB60694D}" dt="2021-09-27T10:03:09.776" v="5" actId="20577"/>
        <pc:sldMkLst>
          <pc:docMk/>
          <pc:sldMk cId="1438363965" sldId="265"/>
        </pc:sldMkLst>
        <pc:spChg chg="mod">
          <ac:chgData name="Kroeze, Karel (UT-BMS)" userId="f7e72889-5459-48df-bfa5-5c7276a18aae" providerId="ADAL" clId="{B95A750B-A51B-4DC6-B115-22A3BB60694D}" dt="2021-09-27T10:03:09.776" v="5" actId="20577"/>
          <ac:spMkLst>
            <pc:docMk/>
            <pc:sldMk cId="1438363965" sldId="265"/>
            <ac:spMk id="3" creationId="{A5580339-5D2E-4F60-A4FC-DE07AEEEA211}"/>
          </ac:spMkLst>
        </pc:spChg>
      </pc:sldChg>
      <pc:sldChg chg="modSp mod">
        <pc:chgData name="Kroeze, Karel (UT-BMS)" userId="f7e72889-5459-48df-bfa5-5c7276a18aae" providerId="ADAL" clId="{B95A750B-A51B-4DC6-B115-22A3BB60694D}" dt="2021-09-27T10:03:24.940" v="31" actId="6549"/>
        <pc:sldMkLst>
          <pc:docMk/>
          <pc:sldMk cId="1947615986" sldId="267"/>
        </pc:sldMkLst>
        <pc:spChg chg="mod">
          <ac:chgData name="Kroeze, Karel (UT-BMS)" userId="f7e72889-5459-48df-bfa5-5c7276a18aae" providerId="ADAL" clId="{B95A750B-A51B-4DC6-B115-22A3BB60694D}" dt="2021-09-27T10:03:24.940" v="31" actId="6549"/>
          <ac:spMkLst>
            <pc:docMk/>
            <pc:sldMk cId="1947615986" sldId="267"/>
            <ac:spMk id="3" creationId="{A5580339-5D2E-4F60-A4FC-DE07AEEEA211}"/>
          </ac:spMkLst>
        </pc:spChg>
      </pc:sldChg>
      <pc:sldChg chg="modSp mod">
        <pc:chgData name="Kroeze, Karel (UT-BMS)" userId="f7e72889-5459-48df-bfa5-5c7276a18aae" providerId="ADAL" clId="{B95A750B-A51B-4DC6-B115-22A3BB60694D}" dt="2021-09-27T10:04:02.743" v="69" actId="6549"/>
        <pc:sldMkLst>
          <pc:docMk/>
          <pc:sldMk cId="2405944224" sldId="268"/>
        </pc:sldMkLst>
        <pc:spChg chg="mod">
          <ac:chgData name="Kroeze, Karel (UT-BMS)" userId="f7e72889-5459-48df-bfa5-5c7276a18aae" providerId="ADAL" clId="{B95A750B-A51B-4DC6-B115-22A3BB60694D}" dt="2021-09-27T10:04:02.743" v="69" actId="6549"/>
          <ac:spMkLst>
            <pc:docMk/>
            <pc:sldMk cId="2405944224" sldId="268"/>
            <ac:spMk id="3" creationId="{A5580339-5D2E-4F60-A4FC-DE07AEEEA211}"/>
          </ac:spMkLst>
        </pc:spChg>
      </pc:sldChg>
    </pc:docChg>
  </pc:docChgLst>
  <pc:docChgLst>
    <pc:chgData name="Kroeze, Karel (UT-BMS)" userId="S::k.a.kroeze@utwente.nl::f7e72889-5459-48df-bfa5-5c7276a18aae" providerId="AD" clId="Web-{1441D551-663A-4862-B93C-9FCED7FAFC5C}"/>
    <pc:docChg chg="modSld">
      <pc:chgData name="Kroeze, Karel (UT-BMS)" userId="S::k.a.kroeze@utwente.nl::f7e72889-5459-48df-bfa5-5c7276a18aae" providerId="AD" clId="Web-{1441D551-663A-4862-B93C-9FCED7FAFC5C}" dt="2021-09-27T13:30:09.339" v="313"/>
      <pc:docMkLst>
        <pc:docMk/>
      </pc:docMkLst>
      <pc:sldChg chg="addSp modSp">
        <pc:chgData name="Kroeze, Karel (UT-BMS)" userId="S::k.a.kroeze@utwente.nl::f7e72889-5459-48df-bfa5-5c7276a18aae" providerId="AD" clId="Web-{1441D551-663A-4862-B93C-9FCED7FAFC5C}" dt="2021-09-27T13:30:09.339" v="313"/>
        <pc:sldMkLst>
          <pc:docMk/>
          <pc:sldMk cId="3897923196" sldId="263"/>
        </pc:sldMkLst>
        <pc:spChg chg="mod">
          <ac:chgData name="Kroeze, Karel (UT-BMS)" userId="S::k.a.kroeze@utwente.nl::f7e72889-5459-48df-bfa5-5c7276a18aae" providerId="AD" clId="Web-{1441D551-663A-4862-B93C-9FCED7FAFC5C}" dt="2021-09-27T13:28:37.196" v="269" actId="20577"/>
          <ac:spMkLst>
            <pc:docMk/>
            <pc:sldMk cId="3897923196" sldId="263"/>
            <ac:spMk id="3" creationId="{A5580339-5D2E-4F60-A4FC-DE07AEEEA211}"/>
          </ac:spMkLst>
        </pc:spChg>
        <pc:graphicFrameChg chg="add mod modGraphic">
          <ac:chgData name="Kroeze, Karel (UT-BMS)" userId="S::k.a.kroeze@utwente.nl::f7e72889-5459-48df-bfa5-5c7276a18aae" providerId="AD" clId="Web-{1441D551-663A-4862-B93C-9FCED7FAFC5C}" dt="2021-09-27T13:30:09.339" v="313"/>
          <ac:graphicFrameMkLst>
            <pc:docMk/>
            <pc:sldMk cId="3897923196" sldId="263"/>
            <ac:graphicFrameMk id="5" creationId="{83A8EDA9-ABB6-42BD-AAD9-19C27FA10FF1}"/>
          </ac:graphicFrameMkLst>
        </pc:graphicFrameChg>
      </pc:sldChg>
      <pc:sldChg chg="addSp modSp">
        <pc:chgData name="Kroeze, Karel (UT-BMS)" userId="S::k.a.kroeze@utwente.nl::f7e72889-5459-48df-bfa5-5c7276a18aae" providerId="AD" clId="Web-{1441D551-663A-4862-B93C-9FCED7FAFC5C}" dt="2021-09-27T13:25:18.005" v="107" actId="1076"/>
        <pc:sldMkLst>
          <pc:docMk/>
          <pc:sldMk cId="2358191590" sldId="274"/>
        </pc:sldMkLst>
        <pc:spChg chg="mod">
          <ac:chgData name="Kroeze, Karel (UT-BMS)" userId="S::k.a.kroeze@utwente.nl::f7e72889-5459-48df-bfa5-5c7276a18aae" providerId="AD" clId="Web-{1441D551-663A-4862-B93C-9FCED7FAFC5C}" dt="2021-09-27T13:24:41.551" v="95" actId="20577"/>
          <ac:spMkLst>
            <pc:docMk/>
            <pc:sldMk cId="2358191590" sldId="274"/>
            <ac:spMk id="3" creationId="{A5580339-5D2E-4F60-A4FC-DE07AEEEA211}"/>
          </ac:spMkLst>
        </pc:spChg>
        <pc:graphicFrameChg chg="add mod modGraphic">
          <ac:chgData name="Kroeze, Karel (UT-BMS)" userId="S::k.a.kroeze@utwente.nl::f7e72889-5459-48df-bfa5-5c7276a18aae" providerId="AD" clId="Web-{1441D551-663A-4862-B93C-9FCED7FAFC5C}" dt="2021-09-27T13:25:18.005" v="107" actId="1076"/>
          <ac:graphicFrameMkLst>
            <pc:docMk/>
            <pc:sldMk cId="2358191590" sldId="274"/>
            <ac:graphicFrameMk id="4" creationId="{65158A49-E503-41F7-A57B-7E707DE425D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E6BB5-AA2B-421D-AA72-5D238CD048F1}" type="datetimeFigureOut">
              <a:rPr lang="en-NL" smtClean="0"/>
              <a:t>09/27/2021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2A24-2959-413A-BB79-9EE0912C89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11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Ask them about:</a:t>
            </a:r>
          </a:p>
          <a:p>
            <a:r>
              <a:rPr lang="en-GB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No imputation of NA?</a:t>
            </a:r>
          </a:p>
          <a:p>
            <a:r>
              <a:rPr lang="en-GB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No feature scaling/normalization</a:t>
            </a:r>
          </a:p>
          <a:p>
            <a:r>
              <a:rPr lang="en-GB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No feature creation</a:t>
            </a:r>
          </a:p>
          <a:p>
            <a:endParaRPr lang="en-GB" b="0" i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GB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Did you try using </a:t>
            </a:r>
            <a:r>
              <a:rPr lang="en-GB" b="0" i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tidyverse</a:t>
            </a:r>
            <a:r>
              <a:rPr lang="en-GB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packages?</a:t>
            </a:r>
          </a:p>
          <a:p>
            <a:endParaRPr lang="en-GB" b="0" i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22A24-2959-413A-BB79-9EE0912C89A3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11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22A24-2959-413A-BB79-9EE0912C89A3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87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22A24-2959-413A-BB79-9EE0912C89A3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340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22A24-2959-413A-BB79-9EE0912C89A3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483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22A24-2959-413A-BB79-9EE0912C89A3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518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A57-D1B0-4E61-BBFB-6C89BE74F3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02803"/>
            <a:ext cx="9144000" cy="110716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ENTER TITLE</a:t>
            </a:r>
            <a:endParaRPr lang="en-NL"/>
          </a:p>
        </p:txBody>
      </p:sp>
      <p:sp>
        <p:nvSpPr>
          <p:cNvPr id="7" name="Title 1" descr="subtitle&#10;">
            <a:extLst>
              <a:ext uri="{FF2B5EF4-FFF2-40B4-BE49-F238E27FC236}">
                <a16:creationId xmlns:a16="http://schemas.microsoft.com/office/drawing/2014/main" id="{FBC8E82D-475B-427B-B202-0412D217F694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1071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36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9EEB8-4DAF-4C64-B099-73254E25F6E4}"/>
              </a:ext>
            </a:extLst>
          </p:cNvPr>
          <p:cNvSpPr/>
          <p:nvPr/>
        </p:nvSpPr>
        <p:spPr>
          <a:xfrm>
            <a:off x="8476555" y="6127147"/>
            <a:ext cx="767562" cy="6407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8046DF-C62C-4006-AE06-B4A8F26EB8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509963"/>
            <a:ext cx="9144000" cy="7635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>
                <a:latin typeface="+mj-lt"/>
              </a:defRPr>
            </a:lvl1pPr>
            <a:lvl2pPr algn="ctr">
              <a:defRPr>
                <a:latin typeface="+mj-lt"/>
              </a:defRPr>
            </a:lvl2pPr>
            <a:lvl3pPr algn="ctr">
              <a:defRPr>
                <a:latin typeface="+mj-lt"/>
              </a:defRPr>
            </a:lvl3pPr>
            <a:lvl4pPr algn="ctr">
              <a:defRPr>
                <a:latin typeface="+mj-lt"/>
              </a:defRPr>
            </a:lvl4pPr>
            <a:lvl5pPr algn="ctr">
              <a:defRPr>
                <a:latin typeface="+mj-lt"/>
              </a:defRPr>
            </a:lvl5pPr>
          </a:lstStyle>
          <a:p>
            <a:pPr lvl="0"/>
            <a:r>
              <a:rPr lang="en-GB"/>
              <a:t>CLICK TO ENTER SUBTITLE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976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5189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405533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123600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D3EC-3673-4966-BBEA-C1E4F022C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D8A5D-09C9-4F32-8815-94C359B9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6A9B-CB9C-45F1-ADD1-F120BEFE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7195-667A-43AB-8B48-6B103120C194}" type="datetimeFigureOut">
              <a:rPr lang="en-NL" smtClean="0"/>
              <a:t>09/27/2021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B472-FADD-4B87-96E6-C5244CE6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61A7-6B8C-42D3-8B45-BA008BE6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6B23-ED59-453F-9494-EB9F3D4F8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7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404689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 anchor="ctr"/>
          <a:lstStyle>
            <a:lvl1pPr algn="l"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660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C2D838-41F3-43D1-A726-07EFA83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E83341-9EDD-4B16-901D-ECB7779E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35F5605-0B47-4BED-8CD2-8F8C1C77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3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9DF8-7021-F24D-9D64-422EE6E8E03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6620-024F-F148-AF77-E48DFCE4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27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42216" y="6129265"/>
            <a:ext cx="441770" cy="441813"/>
          </a:xfrm>
          <a:prstGeom prst="ellipse">
            <a:avLst/>
          </a:prstGeom>
          <a:ln>
            <a:solidFill>
              <a:srgbClr val="469BC0"/>
            </a:solidFill>
          </a:ln>
        </p:spPr>
        <p:txBody>
          <a:bodyPr/>
          <a:lstStyle/>
          <a:p>
            <a:fld id="{B8B66B23-ED59-453F-9494-EB9F3D4F8199}" type="slidenum">
              <a:rPr lang="en-NL" smtClean="0"/>
              <a:t>‹#›</a:t>
            </a:fld>
            <a:endParaRPr lang="en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9AF912-338F-49C7-BAAF-8C859756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8F1ED-8D1D-4AFE-BECC-3F85D740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71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10515600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38297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42216" y="6129265"/>
            <a:ext cx="441770" cy="441813"/>
          </a:xfrm>
          <a:prstGeom prst="ellipse">
            <a:avLst/>
          </a:prstGeom>
        </p:spPr>
        <p:txBody>
          <a:bodyPr/>
          <a:lstStyle/>
          <a:p>
            <a:fld id="{B8B66B23-ED59-453F-9494-EB9F3D4F819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55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295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613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21020-3C79-47A9-BC5D-0C80170314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631594" y="-3945419"/>
            <a:ext cx="7106696" cy="1365148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BF84F7-D648-41CE-95B2-840267316CDA}"/>
              </a:ext>
            </a:extLst>
          </p:cNvPr>
          <p:cNvSpPr txBox="1">
            <a:spLocks/>
          </p:cNvSpPr>
          <p:nvPr/>
        </p:nvSpPr>
        <p:spPr>
          <a:xfrm>
            <a:off x="8683087" y="6251439"/>
            <a:ext cx="441770" cy="441813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 cap="all" baseline="0">
                <a:solidFill>
                  <a:schemeClr val="bg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733D1F-3D9E-4820-9D42-4B5F6AE7ED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2675" y="6236052"/>
            <a:ext cx="2714625" cy="457200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D6E1923-E04F-423E-8250-62C41EFB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700" y="6365296"/>
            <a:ext cx="230465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7195-667A-43AB-8B48-6B103120C194}" type="datetimeFigureOut">
              <a:rPr lang="en-NL" smtClean="0"/>
              <a:t>09/27/2021</a:t>
            </a:fld>
            <a:endParaRPr lang="en-NL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825176-76C5-4522-A3C6-C83B1DE5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0061" y="6356350"/>
            <a:ext cx="545970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073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c/house-prices-advanced-regression-techniqu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bdsi.utwente.n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ducation.rstudio.com/" TargetMode="External"/><Relationship Id="rId5" Type="http://schemas.openxmlformats.org/officeDocument/2006/relationships/hyperlink" Target="https://datacamp.com/" TargetMode="External"/><Relationship Id="rId4" Type="http://schemas.openxmlformats.org/officeDocument/2006/relationships/hyperlink" Target="https://www.kaggle.com/c/house-prices-advanced-regression-techn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60C9-6AC6-466D-AF57-24F5C4752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WELCOME!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473CC-C5BA-4E33-A2AD-5799C1D92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BDSi DATA SCIENCE WEEK</a:t>
            </a:r>
          </a:p>
          <a:p>
            <a:r>
              <a:rPr lang="en-GB" sz="3200"/>
              <a:t>FINAL SESSION</a:t>
            </a:r>
            <a:endParaRPr lang="en-NL" sz="3200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458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D90-541A-45D0-9F53-2C50AE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2400" b="1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BDSi Data science Week</a:t>
            </a:r>
            <a:br>
              <a:rPr kumimoji="0" lang="en-GB" sz="4400" b="1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</a:br>
            <a:r>
              <a:rPr kumimoji="0" lang="en-GB" sz="4800" b="1" i="0" u="none" strike="noStrike" kern="1200" cap="all" spc="0" normalizeH="0" baseline="0" noProof="0">
                <a:ln>
                  <a:noFill/>
                </a:ln>
                <a:solidFill>
                  <a:srgbClr val="009CC3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FEED Forward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339-5D2E-4F60-A4FC-DE07AEEEA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/>
              <a:t>How did you experience?</a:t>
            </a:r>
          </a:p>
          <a:p>
            <a:pPr lvl="1"/>
            <a:r>
              <a:rPr lang="en-GB"/>
              <a:t>The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data science week</a:t>
            </a:r>
            <a:r>
              <a:rPr lang="en-GB"/>
              <a:t>,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datathon</a:t>
            </a:r>
            <a:r>
              <a:rPr lang="en-GB"/>
              <a:t>,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workshops</a:t>
            </a:r>
            <a:endParaRPr lang="en-GB"/>
          </a:p>
          <a:p>
            <a:r>
              <a:rPr lang="en-GB"/>
              <a:t>What did we do right?</a:t>
            </a:r>
          </a:p>
          <a:p>
            <a:r>
              <a:rPr lang="en-GB"/>
              <a:t>What could we do better?</a:t>
            </a:r>
          </a:p>
          <a:p>
            <a:r>
              <a:rPr lang="en-GB"/>
              <a:t>Is there anything you would like to see added?</a:t>
            </a:r>
          </a:p>
          <a:p>
            <a:pPr lvl="1"/>
            <a:r>
              <a:rPr lang="en-GB"/>
              <a:t>For the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data science week</a:t>
            </a:r>
            <a:r>
              <a:rPr lang="en-GB"/>
              <a:t>, or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BDSi services </a:t>
            </a:r>
            <a:r>
              <a:rPr lang="en-GB"/>
              <a:t>overall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Any other comments?</a:t>
            </a:r>
          </a:p>
        </p:txBody>
      </p:sp>
    </p:spTree>
    <p:extLst>
      <p:ext uri="{BB962C8B-B14F-4D97-AF65-F5344CB8AC3E}">
        <p14:creationId xmlns:p14="http://schemas.microsoft.com/office/powerpoint/2010/main" val="55419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BCC7F-EDFC-4022-8E2E-97773D499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YOU!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2E7DB-09F4-4470-905A-C1FC0F13F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 hope to see you again soon!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05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D8BA9B-2FC6-4B96-BB67-76FAED0719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RECAP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708F-B701-45A2-805A-A53143D75F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GB" err="1">
                <a:latin typeface="Arial Narrow"/>
              </a:rPr>
              <a:t>Datathon</a:t>
            </a:r>
            <a:r>
              <a:rPr lang="en-GB">
                <a:latin typeface="Arial Narrow"/>
              </a:rPr>
              <a:t> </a:t>
            </a:r>
            <a:br>
              <a:rPr lang="en-GB">
                <a:latin typeface="Arial Narrow"/>
              </a:rPr>
            </a:br>
            <a:r>
              <a:rPr lang="en-GB">
                <a:latin typeface="Arial Narrow"/>
              </a:rPr>
              <a:t>submissions</a:t>
            </a:r>
            <a:endParaRPr lang="en-US"/>
          </a:p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05FF-281B-4C6E-9237-F19C97746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GB">
                <a:latin typeface="Arial Narrow"/>
              </a:rPr>
              <a:t>DATATHON winners</a:t>
            </a:r>
            <a:endParaRPr lang="en-NL"/>
          </a:p>
          <a:p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B48F5-E23D-4412-ACA7-1652F5232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DIGGING DEEPER</a:t>
            </a:r>
            <a:endParaRPr lang="en-NL"/>
          </a:p>
          <a:p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2A12F2-EBEC-4D08-A6D3-47BCA9FCAA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Feed-forward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78C-F376-4418-838D-07BC5B1A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BDSi Data science Week</a:t>
            </a:r>
            <a:br>
              <a:rPr lang="en-GB"/>
            </a:br>
            <a:r>
              <a:rPr lang="en-GB" sz="4800">
                <a:solidFill>
                  <a:schemeClr val="accent1"/>
                </a:solidFill>
              </a:rPr>
              <a:t>RECAP</a:t>
            </a:r>
            <a:endParaRPr lang="en-NL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363B-9905-4B8B-9291-5ABDEAF2B2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Datathon</a:t>
            </a:r>
          </a:p>
          <a:p>
            <a:pPr lvl="1"/>
            <a:r>
              <a:rPr lang="en-GB"/>
              <a:t>Predict house sales prices</a:t>
            </a:r>
          </a:p>
          <a:p>
            <a:r>
              <a:rPr lang="en-GB"/>
              <a:t>Workshops</a:t>
            </a:r>
          </a:p>
          <a:p>
            <a:pPr lvl="1"/>
            <a:r>
              <a:rPr lang="en-GB"/>
              <a:t>Wrangling</a:t>
            </a:r>
          </a:p>
          <a:p>
            <a:pPr lvl="1"/>
            <a:r>
              <a:rPr lang="en-GB"/>
              <a:t>Modelling</a:t>
            </a:r>
          </a:p>
          <a:p>
            <a:pPr lvl="1"/>
            <a:r>
              <a:rPr lang="en-GB"/>
              <a:t>Visualizations</a:t>
            </a:r>
          </a:p>
          <a:p>
            <a:r>
              <a:rPr lang="en-GB"/>
              <a:t>Join the community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67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D90-541A-45D0-9F53-2C50AE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kumimoji="0" lang="en-GB" sz="2400" b="1" i="0" u="none" strike="noStrike" kern="1200" cap="all" spc="0" normalizeH="0" baseline="0" noProof="0" err="1">
                <a:ln>
                  <a:noFill/>
                </a:ln>
                <a:effectLst/>
                <a:uLnTx/>
                <a:uFillTx/>
                <a:latin typeface="Arial Narrow"/>
              </a:rPr>
              <a:t>BDSi</a:t>
            </a:r>
            <a:r>
              <a:rPr kumimoji="0" lang="en-GB" sz="2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</a:rPr>
              <a:t> Data science Week</a:t>
            </a:r>
            <a:br>
              <a:rPr lang="en-GB" sz="4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</a:br>
            <a:r>
              <a:rPr lang="en-GB" sz="4800" err="1">
                <a:solidFill>
                  <a:srgbClr val="009CC3"/>
                </a:solidFill>
                <a:latin typeface="Arial Narrow"/>
              </a:rPr>
              <a:t>datathon</a:t>
            </a:r>
            <a:r>
              <a:rPr lang="en-GB" sz="4800">
                <a:solidFill>
                  <a:srgbClr val="009CC3"/>
                </a:solidFill>
                <a:latin typeface="Arial Narrow"/>
              </a:rPr>
              <a:t> submissions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339-5D2E-4F60-A4FC-DE07AEEEA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GB"/>
              <a:t>NA imputation – </a:t>
            </a:r>
            <a:endParaRPr lang="en-US"/>
          </a:p>
          <a:p>
            <a:pPr lvl="1"/>
            <a:r>
              <a:rPr lang="en-GB"/>
              <a:t>be careful what you impute, </a:t>
            </a:r>
            <a:br>
              <a:rPr lang="en-GB"/>
            </a:br>
            <a:r>
              <a:rPr lang="en-GB"/>
              <a:t>many NAs were not missing at random </a:t>
            </a:r>
            <a:br>
              <a:rPr lang="en-GB"/>
            </a:br>
            <a:r>
              <a:rPr lang="en-GB"/>
              <a:t>but contain meaningful information</a:t>
            </a:r>
            <a:endParaRPr lang="en-US">
              <a:cs typeface="Arial"/>
            </a:endParaRPr>
          </a:p>
          <a:p>
            <a:r>
              <a:rPr lang="en-GB">
                <a:cs typeface="Arial"/>
              </a:rPr>
              <a:t>Feature selection with linear regression</a:t>
            </a:r>
          </a:p>
          <a:p>
            <a:pPr lvl="1"/>
            <a:r>
              <a:rPr lang="en-GB">
                <a:cs typeface="Arial"/>
              </a:rPr>
              <a:t>Think about normalizing the numeric data first</a:t>
            </a:r>
          </a:p>
          <a:p>
            <a:r>
              <a:rPr lang="en-GB"/>
              <a:t>Check your results before submission (for NAs or atypical values)</a:t>
            </a:r>
            <a:endParaRPr lang="en-GB">
              <a:cs typeface="Arial"/>
            </a:endParaRPr>
          </a:p>
          <a:p>
            <a:endParaRPr lang="en-GB">
              <a:solidFill>
                <a:srgbClr val="FFFFFF"/>
              </a:solidFill>
            </a:endParaRPr>
          </a:p>
          <a:p>
            <a:pPr lvl="1"/>
            <a:r>
              <a:rPr lang="en-GB">
                <a:solidFill>
                  <a:schemeClr val="accent1"/>
                </a:solidFill>
              </a:rPr>
              <a:t>Overall you did a great job!!!</a:t>
            </a:r>
            <a:endParaRPr lang="en-GB">
              <a:solidFill>
                <a:schemeClr val="accent1"/>
              </a:solidFill>
              <a:cs typeface="Arial"/>
            </a:endParaRPr>
          </a:p>
          <a:p>
            <a:pPr lvl="1"/>
            <a:endParaRPr lang="en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0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D90-541A-45D0-9F53-2C50AE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kumimoji="0" lang="en-GB" sz="2400" b="1" i="0" u="none" strike="noStrike" kern="1200" cap="all" spc="0" normalizeH="0" baseline="0" noProof="0" err="1">
                <a:ln>
                  <a:noFill/>
                </a:ln>
                <a:effectLst/>
                <a:uLnTx/>
                <a:uFillTx/>
                <a:latin typeface="Arial Narrow"/>
              </a:rPr>
              <a:t>BDSi</a:t>
            </a:r>
            <a:r>
              <a:rPr kumimoji="0" lang="en-GB" sz="2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</a:rPr>
              <a:t> Data science Week</a:t>
            </a:r>
            <a:br>
              <a:rPr lang="en-GB" sz="4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</a:br>
            <a:r>
              <a:rPr kumimoji="0" lang="en-GB" sz="4800" b="1" i="0" u="none" strike="noStrike" kern="1200" cap="all" spc="0" normalizeH="0" baseline="0" noProof="0">
                <a:ln>
                  <a:noFill/>
                </a:ln>
                <a:solidFill>
                  <a:srgbClr val="009CC3"/>
                </a:solidFill>
                <a:effectLst/>
                <a:uLnTx/>
                <a:uFillTx/>
                <a:latin typeface="Arial Narrow"/>
              </a:rPr>
              <a:t>DATATHON </a:t>
            </a:r>
            <a:r>
              <a:rPr lang="en-GB" sz="4800">
                <a:solidFill>
                  <a:srgbClr val="009CC3"/>
                </a:solidFill>
                <a:latin typeface="Arial Narrow"/>
              </a:rPr>
              <a:t>Winners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339-5D2E-4F60-A4FC-DE07AEEEA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GB"/>
              <a:t>We have two winners!!!!</a:t>
            </a:r>
            <a:endParaRPr lang="en-US"/>
          </a:p>
          <a:p>
            <a:pPr lvl="1"/>
            <a:endParaRPr lang="en-NL">
              <a:solidFill>
                <a:srgbClr val="7F7F7F"/>
              </a:solidFill>
              <a:cs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158A49-E503-41F7-A57B-7E707DE4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6578"/>
              </p:ext>
            </p:extLst>
          </p:nvPr>
        </p:nvGraphicFramePr>
        <p:xfrm>
          <a:off x="1347372" y="2383145"/>
          <a:ext cx="619990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634">
                  <a:extLst>
                    <a:ext uri="{9D8B030D-6E8A-4147-A177-3AD203B41FA5}">
                      <a16:colId xmlns:a16="http://schemas.microsoft.com/office/drawing/2014/main" val="2697141936"/>
                    </a:ext>
                  </a:extLst>
                </a:gridCol>
                <a:gridCol w="2066634">
                  <a:extLst>
                    <a:ext uri="{9D8B030D-6E8A-4147-A177-3AD203B41FA5}">
                      <a16:colId xmlns:a16="http://schemas.microsoft.com/office/drawing/2014/main" val="650276001"/>
                    </a:ext>
                  </a:extLst>
                </a:gridCol>
                <a:gridCol w="2066634">
                  <a:extLst>
                    <a:ext uri="{9D8B030D-6E8A-4147-A177-3AD203B41FA5}">
                      <a16:colId xmlns:a16="http://schemas.microsoft.com/office/drawing/2014/main" val="144046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Team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1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Team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68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1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D90-541A-45D0-9F53-2C50AE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kumimoji="0" lang="en-GB" sz="2400" b="1" i="0" u="none" strike="noStrike" kern="1200" cap="all" spc="0" normalizeH="0" baseline="0" noProof="0" err="1">
                <a:ln>
                  <a:noFill/>
                </a:ln>
                <a:effectLst/>
                <a:uLnTx/>
                <a:uFillTx/>
                <a:latin typeface="Arial Narrow"/>
              </a:rPr>
              <a:t>BDSi</a:t>
            </a:r>
            <a:r>
              <a:rPr kumimoji="0" lang="en-GB" sz="2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</a:rPr>
              <a:t> Data science Week</a:t>
            </a:r>
            <a:br>
              <a:rPr lang="en-GB" sz="4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</a:br>
            <a:r>
              <a:rPr kumimoji="0" lang="en-GB" sz="4800" b="1" i="0" u="none" strike="noStrike" kern="1200" cap="all" spc="0" normalizeH="0" baseline="0" noProof="0">
                <a:ln>
                  <a:noFill/>
                </a:ln>
                <a:solidFill>
                  <a:srgbClr val="009CC3"/>
                </a:solidFill>
                <a:effectLst/>
                <a:uLnTx/>
                <a:uFillTx/>
                <a:latin typeface="Arial Narrow"/>
              </a:rPr>
              <a:t>DATATHON </a:t>
            </a:r>
            <a:r>
              <a:rPr lang="en-GB" sz="4800">
                <a:solidFill>
                  <a:srgbClr val="009CC3"/>
                </a:solidFill>
                <a:latin typeface="Arial Narrow"/>
              </a:rPr>
              <a:t>winners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339-5D2E-4F60-A4FC-DE07AEEEA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/>
          <a:lstStyle/>
          <a:p>
            <a:r>
              <a:rPr lang="en-GB"/>
              <a:t>We have two winners!!!! </a:t>
            </a:r>
            <a:endParaRPr lang="en-US"/>
          </a:p>
          <a:p>
            <a:endParaRPr lang="en-GB"/>
          </a:p>
          <a:p>
            <a:endParaRPr lang="en-GB"/>
          </a:p>
          <a:p>
            <a:endParaRPr lang="en-GB">
              <a:cs typeface="Arial"/>
            </a:endParaRPr>
          </a:p>
          <a:p>
            <a:endParaRPr lang="en-GB">
              <a:cs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A8EDA9-ABB6-42BD-AAD9-19C27FA10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3262"/>
              </p:ext>
            </p:extLst>
          </p:nvPr>
        </p:nvGraphicFramePr>
        <p:xfrm>
          <a:off x="1347372" y="2383145"/>
          <a:ext cx="6902090" cy="1385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973">
                  <a:extLst>
                    <a:ext uri="{9D8B030D-6E8A-4147-A177-3AD203B41FA5}">
                      <a16:colId xmlns:a16="http://schemas.microsoft.com/office/drawing/2014/main" val="2697141936"/>
                    </a:ext>
                  </a:extLst>
                </a:gridCol>
                <a:gridCol w="1549973">
                  <a:extLst>
                    <a:ext uri="{9D8B030D-6E8A-4147-A177-3AD203B41FA5}">
                      <a16:colId xmlns:a16="http://schemas.microsoft.com/office/drawing/2014/main" val="650276001"/>
                    </a:ext>
                  </a:extLst>
                </a:gridCol>
                <a:gridCol w="1901072">
                  <a:extLst>
                    <a:ext uri="{9D8B030D-6E8A-4147-A177-3AD203B41FA5}">
                      <a16:colId xmlns:a16="http://schemas.microsoft.com/office/drawing/2014/main" val="1440461783"/>
                    </a:ext>
                  </a:extLst>
                </a:gridCol>
                <a:gridCol w="1901072">
                  <a:extLst>
                    <a:ext uri="{9D8B030D-6E8A-4147-A177-3AD203B41FA5}">
                      <a16:colId xmlns:a16="http://schemas.microsoft.com/office/drawing/2014/main" val="3477454540"/>
                    </a:ext>
                  </a:extLst>
                </a:gridCol>
              </a:tblGrid>
              <a:tr h="4619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Team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bg1"/>
                          </a:solidFill>
                          <a:latin typeface="Arial"/>
                        </a:rPr>
                        <a:t>0.154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911987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Team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GLM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solidFill>
                            <a:schemeClr val="bg1"/>
                          </a:solidFill>
                          <a:latin typeface="Arial"/>
                        </a:rPr>
                        <a:t>0.201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68370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BDSi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9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92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017147-C211-44F2-B3C1-FD332EFB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ctr"/>
          <a:lstStyle/>
          <a:p>
            <a:r>
              <a:rPr lang="en-GB"/>
              <a:t>insert team 5 here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3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D90-541A-45D0-9F53-2C50AE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kumimoji="0" lang="en-GB" sz="2400" b="1" i="0" u="none" strike="noStrike" kern="1200" cap="all" spc="0" normalizeH="0" baseline="0" noProof="0" err="1">
                <a:ln>
                  <a:noFill/>
                </a:ln>
                <a:effectLst/>
                <a:uLnTx/>
                <a:uFillTx/>
                <a:latin typeface="Arial Narrow"/>
              </a:rPr>
              <a:t>BDSi</a:t>
            </a:r>
            <a:r>
              <a:rPr kumimoji="0" lang="en-GB" sz="2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/>
              </a:rPr>
              <a:t> Data science Week</a:t>
            </a:r>
            <a:br>
              <a:rPr lang="en-GB" sz="4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arrow" panose="020B0606020202030204" pitchFamily="34" charset="0"/>
              </a:rPr>
            </a:br>
            <a:r>
              <a:rPr lang="en-GB" sz="4800">
                <a:solidFill>
                  <a:srgbClr val="009CC3"/>
                </a:solidFill>
                <a:latin typeface="Arial Narrow"/>
              </a:rPr>
              <a:t>Continue the </a:t>
            </a:r>
            <a:r>
              <a:rPr lang="en-GB" sz="4800" err="1">
                <a:solidFill>
                  <a:srgbClr val="009CC3"/>
                </a:solidFill>
                <a:latin typeface="Arial Narrow"/>
              </a:rPr>
              <a:t>Datathon</a:t>
            </a:r>
            <a:endParaRPr lang="en-NL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339-5D2E-4F60-A4FC-DE07AEEEA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GB">
                <a:cs typeface="Arial"/>
              </a:rPr>
              <a:t>Things to try out:</a:t>
            </a:r>
            <a:endParaRPr lang="en-GB"/>
          </a:p>
          <a:p>
            <a:pPr lvl="1"/>
            <a:r>
              <a:rPr lang="en-GB">
                <a:cs typeface="Arial"/>
              </a:rPr>
              <a:t>Have a look at our solution</a:t>
            </a:r>
          </a:p>
          <a:p>
            <a:pPr lvl="1"/>
            <a:r>
              <a:rPr lang="en-GB">
                <a:cs typeface="Arial"/>
              </a:rPr>
              <a:t>Try out different models </a:t>
            </a:r>
          </a:p>
          <a:p>
            <a:pPr lvl="2"/>
            <a:r>
              <a:rPr lang="en-GB" err="1">
                <a:cs typeface="Arial"/>
              </a:rPr>
              <a:t>XGBoost</a:t>
            </a:r>
            <a:r>
              <a:rPr lang="en-GB">
                <a:cs typeface="Arial"/>
              </a:rPr>
              <a:t>, Random Forrest, Elastic Net, Generalized additive models,...</a:t>
            </a:r>
          </a:p>
          <a:p>
            <a:pPr lvl="1"/>
            <a:r>
              <a:rPr lang="en-GB">
                <a:cs typeface="Arial"/>
              </a:rPr>
              <a:t>Try out hyperparameter tuning</a:t>
            </a:r>
          </a:p>
          <a:p>
            <a:pPr lvl="1"/>
            <a:r>
              <a:rPr lang="en-GB">
                <a:cs typeface="Arial"/>
              </a:rPr>
              <a:t>Try out feature selection methods </a:t>
            </a:r>
          </a:p>
          <a:p>
            <a:pPr lvl="2"/>
            <a:r>
              <a:rPr lang="en-GB">
                <a:cs typeface="Arial"/>
              </a:rPr>
              <a:t>feature importance measures </a:t>
            </a:r>
          </a:p>
          <a:p>
            <a:pPr lvl="2"/>
            <a:r>
              <a:rPr lang="en-GB">
                <a:cs typeface="Arial"/>
              </a:rPr>
              <a:t>step wise feature selection</a:t>
            </a:r>
          </a:p>
          <a:p>
            <a:pPr lvl="2"/>
            <a:r>
              <a:rPr lang="en-GB">
                <a:cs typeface="Arial"/>
              </a:rPr>
              <a:t>regularization with lasso or ridge regression</a:t>
            </a:r>
          </a:p>
          <a:p>
            <a:r>
              <a:rPr lang="en-GB"/>
              <a:t>Kaggle</a:t>
            </a:r>
            <a:endParaRPr lang="en-GB">
              <a:cs typeface="Arial"/>
            </a:endParaRPr>
          </a:p>
          <a:p>
            <a:pPr lvl="1"/>
            <a:r>
              <a:rPr lang="en-GB">
                <a:hlinkClick r:id="rId3"/>
              </a:rPr>
              <a:t>https://www.kaggle.com/</a:t>
            </a:r>
            <a:endParaRPr lang="en-GB"/>
          </a:p>
          <a:p>
            <a:pPr lvl="1"/>
            <a:r>
              <a:rPr lang="en-GB" sz="2200">
                <a:hlinkClick r:id="rId4"/>
              </a:rPr>
              <a:t>house pricing (this datathon)</a:t>
            </a:r>
            <a:endParaRPr lang="en-GB" sz="2200"/>
          </a:p>
          <a:p>
            <a:pPr lvl="1"/>
            <a:r>
              <a:rPr lang="en-GB" sz="2200">
                <a:cs typeface="Arial"/>
              </a:rPr>
              <a:t>You can make an account and have your submissions evaluated!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4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D90-541A-45D0-9F53-2C50AE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2400" b="1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BDSi Data science Week</a:t>
            </a:r>
            <a:br>
              <a:rPr kumimoji="0" lang="en-GB" sz="4400" b="1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</a:br>
            <a:r>
              <a:rPr kumimoji="0" lang="en-GB" sz="4800" b="1" i="0" u="none" strike="noStrike" kern="1200" cap="all" spc="0" normalizeH="0" baseline="0" noProof="0">
                <a:ln>
                  <a:noFill/>
                </a:ln>
                <a:solidFill>
                  <a:srgbClr val="009CC3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DIGGING DEEPER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0339-5D2E-4F60-A4FC-DE07AEEEA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Kaggle</a:t>
            </a:r>
          </a:p>
          <a:p>
            <a:pPr lvl="1"/>
            <a:r>
              <a:rPr lang="en-GB">
                <a:hlinkClick r:id="rId3"/>
              </a:rPr>
              <a:t>https://www.kaggle.com/</a:t>
            </a:r>
            <a:endParaRPr lang="en-GB"/>
          </a:p>
          <a:p>
            <a:pPr lvl="1"/>
            <a:r>
              <a:rPr lang="en-GB" sz="2200">
                <a:hlinkClick r:id="rId4"/>
              </a:rPr>
              <a:t>house pricing (this datathon)</a:t>
            </a:r>
            <a:endParaRPr lang="en-GB" sz="2200"/>
          </a:p>
          <a:p>
            <a:pPr lvl="1"/>
            <a:r>
              <a:rPr lang="en-GB"/>
              <a:t>Many, many more competitions and courses</a:t>
            </a:r>
          </a:p>
          <a:p>
            <a:r>
              <a:rPr lang="en-GB" err="1"/>
              <a:t>Datacamp</a:t>
            </a:r>
            <a:endParaRPr lang="en-GB"/>
          </a:p>
          <a:p>
            <a:pPr lvl="1"/>
            <a:r>
              <a:rPr lang="en-GB">
                <a:hlinkClick r:id="rId5"/>
              </a:rPr>
              <a:t>https://datacamp.com/</a:t>
            </a:r>
            <a:endParaRPr lang="en-GB"/>
          </a:p>
          <a:p>
            <a:pPr lvl="1"/>
            <a:r>
              <a:rPr lang="en-GB"/>
              <a:t>courses, resources, etc.</a:t>
            </a:r>
          </a:p>
          <a:p>
            <a:r>
              <a:rPr lang="en-GB"/>
              <a:t>RStudio Education</a:t>
            </a:r>
          </a:p>
          <a:p>
            <a:pPr lvl="1"/>
            <a:r>
              <a:rPr lang="en-GB">
                <a:hlinkClick r:id="rId6"/>
              </a:rPr>
              <a:t>https://education.rstudio.com/</a:t>
            </a:r>
            <a:endParaRPr lang="en-GB"/>
          </a:p>
          <a:p>
            <a:pPr lvl="1"/>
            <a:r>
              <a:rPr lang="en-GB"/>
              <a:t>resources for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learning</a:t>
            </a:r>
            <a:r>
              <a:rPr lang="en-GB"/>
              <a:t> and 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</a:rPr>
              <a:t>teaching</a:t>
            </a:r>
            <a:r>
              <a:rPr lang="en-GB"/>
              <a:t> R</a:t>
            </a:r>
          </a:p>
          <a:p>
            <a:r>
              <a:rPr lang="en-GB"/>
              <a:t>BDSi</a:t>
            </a:r>
          </a:p>
          <a:p>
            <a:pPr lvl="1"/>
            <a:r>
              <a:rPr lang="en-GB">
                <a:hlinkClick r:id="rId7"/>
              </a:rPr>
              <a:t>https://bdsi.utwente.nl/</a:t>
            </a:r>
            <a:endParaRPr lang="en-GB"/>
          </a:p>
          <a:p>
            <a:pPr lvl="1"/>
            <a:r>
              <a:rPr lang="en-GB"/>
              <a:t>data science community, workshops, etc.</a:t>
            </a:r>
          </a:p>
        </p:txBody>
      </p:sp>
    </p:spTree>
    <p:extLst>
      <p:ext uri="{BB962C8B-B14F-4D97-AF65-F5344CB8AC3E}">
        <p14:creationId xmlns:p14="http://schemas.microsoft.com/office/powerpoint/2010/main" val="8934551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ified BDSi presentation template">
  <a:themeElements>
    <a:clrScheme name="UTwente - BDSi">
      <a:dk1>
        <a:srgbClr val="000000"/>
      </a:dk1>
      <a:lt1>
        <a:sysClr val="window" lastClr="FFFFFF"/>
      </a:lt1>
      <a:dk2>
        <a:srgbClr val="262626"/>
      </a:dk2>
      <a:lt2>
        <a:srgbClr val="F2F2F2"/>
      </a:lt2>
      <a:accent1>
        <a:srgbClr val="009CC3"/>
      </a:accent1>
      <a:accent2>
        <a:srgbClr val="ED007E"/>
      </a:accent2>
      <a:accent3>
        <a:srgbClr val="F1791A"/>
      </a:accent3>
      <a:accent4>
        <a:srgbClr val="00A73D"/>
      </a:accent4>
      <a:accent5>
        <a:srgbClr val="FFE50D"/>
      </a:accent5>
      <a:accent6>
        <a:srgbClr val="E9002F"/>
      </a:accent6>
      <a:hlink>
        <a:srgbClr val="009CC3"/>
      </a:hlink>
      <a:folHlink>
        <a:srgbClr val="009CC3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31BFB0C6-1083-4055-8AC2-7CE7B1651D6E}" vid="{8E8DF6A2-B654-4E15-A0A9-15D7F2A47F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AEDC347B3154C9924F629E21BEB80" ma:contentTypeVersion="8" ma:contentTypeDescription="Create a new document." ma:contentTypeScope="" ma:versionID="53115d267e9b3f5f52bc6f58531faf0a">
  <xsd:schema xmlns:xsd="http://www.w3.org/2001/XMLSchema" xmlns:xs="http://www.w3.org/2001/XMLSchema" xmlns:p="http://schemas.microsoft.com/office/2006/metadata/properties" xmlns:ns2="2624be63-ebf9-4739-94ef-32159122bcb8" targetNamespace="http://schemas.microsoft.com/office/2006/metadata/properties" ma:root="true" ma:fieldsID="a0cf29b74d2356e1a6afde99f55dc845" ns2:_="">
    <xsd:import namespace="2624be63-ebf9-4739-94ef-32159122b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4be63-ebf9-4739-94ef-32159122b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D4DBF1-F666-464F-B609-34A24D0DE230}">
  <ds:schemaRefs>
    <ds:schemaRef ds:uri="2624be63-ebf9-4739-94ef-32159122bc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6ADFF1-BA17-4EF3-B397-83CA13BEF9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ACEEA2-4C6B-4BE1-A274-4D83A617AF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Simplified BDSi presentation template</Template>
  <Application>Microsoft Office PowerPoint</Application>
  <PresentationFormat>Widescreen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Simplified BDSi presentation template</vt:lpstr>
      <vt:lpstr>WELCOME!</vt:lpstr>
      <vt:lpstr>PowerPoint Presentation</vt:lpstr>
      <vt:lpstr>BDSi Data science Week RECAP</vt:lpstr>
      <vt:lpstr>BDSi Data science Week datathon submissions</vt:lpstr>
      <vt:lpstr>BDSi Data science Week DATATHON Winners</vt:lpstr>
      <vt:lpstr>BDSi Data science Week DATATHON winners</vt:lpstr>
      <vt:lpstr>insert team 5 here</vt:lpstr>
      <vt:lpstr>BDSi Data science Week Continue the Datathon</vt:lpstr>
      <vt:lpstr>BDSi Data science Week DIGGING DEEPER</vt:lpstr>
      <vt:lpstr>BDSi Data science Week FEED Forward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Kroeze, Karel (UT-BMS)</dc:creator>
  <cp:revision>1</cp:revision>
  <dcterms:created xsi:type="dcterms:W3CDTF">2021-09-27T09:03:21Z</dcterms:created>
  <dcterms:modified xsi:type="dcterms:W3CDTF">2021-09-27T13:30:31Z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0x010100C6CAEDC347B3154C9924F629E21BEB80</vt:lpwstr>
  </property>
</Properties>
</file>