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6" r:id="rId5"/>
  </p:sldMasterIdLst>
  <p:notesMasterIdLst>
    <p:notesMasterId r:id="rId26"/>
  </p:notesMasterIdLst>
  <p:sldIdLst>
    <p:sldId id="256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9" r:id="rId15"/>
    <p:sldId id="283" r:id="rId16"/>
    <p:sldId id="267" r:id="rId17"/>
    <p:sldId id="266" r:id="rId18"/>
    <p:sldId id="268" r:id="rId19"/>
    <p:sldId id="285" r:id="rId20"/>
    <p:sldId id="277" r:id="rId21"/>
    <p:sldId id="284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09CF9-C97D-44F8-A3EA-3F6F117A062B}" v="77" dt="2023-10-16T10:05:5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920" y="13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oeze, Karel (UT-BMS)" userId="f7e72889-5459-48df-bfa5-5c7276a18aae" providerId="ADAL" clId="{96409CF9-C97D-44F8-A3EA-3F6F117A062B}"/>
    <pc:docChg chg="undo custSel addSld modSld sldOrd">
      <pc:chgData name="Kroeze, Karel (UT-BMS)" userId="f7e72889-5459-48df-bfa5-5c7276a18aae" providerId="ADAL" clId="{96409CF9-C97D-44F8-A3EA-3F6F117A062B}" dt="2023-10-16T10:05:51.167" v="490"/>
      <pc:docMkLst>
        <pc:docMk/>
      </pc:docMkLst>
      <pc:sldChg chg="addSp delSp modSp mod">
        <pc:chgData name="Kroeze, Karel (UT-BMS)" userId="f7e72889-5459-48df-bfa5-5c7276a18aae" providerId="ADAL" clId="{96409CF9-C97D-44F8-A3EA-3F6F117A062B}" dt="2023-10-16T09:28:04.996" v="90" actId="1076"/>
        <pc:sldMkLst>
          <pc:docMk/>
          <pc:sldMk cId="3738341136" sldId="260"/>
        </pc:sldMkLst>
        <pc:spChg chg="mod">
          <ac:chgData name="Kroeze, Karel (UT-BMS)" userId="f7e72889-5459-48df-bfa5-5c7276a18aae" providerId="ADAL" clId="{96409CF9-C97D-44F8-A3EA-3F6F117A062B}" dt="2023-10-16T09:28:04.996" v="90" actId="1076"/>
          <ac:spMkLst>
            <pc:docMk/>
            <pc:sldMk cId="3738341136" sldId="260"/>
            <ac:spMk id="7" creationId="{22176F0C-35AA-47F3-B84A-7B833AF80BCF}"/>
          </ac:spMkLst>
        </pc:spChg>
        <pc:picChg chg="add del">
          <ac:chgData name="Kroeze, Karel (UT-BMS)" userId="f7e72889-5459-48df-bfa5-5c7276a18aae" providerId="ADAL" clId="{96409CF9-C97D-44F8-A3EA-3F6F117A062B}" dt="2023-10-16T09:21:16.724" v="5"/>
          <ac:picMkLst>
            <pc:docMk/>
            <pc:sldMk cId="3738341136" sldId="260"/>
            <ac:picMk id="2" creationId="{7CF36CDD-390C-6356-D8C0-C73FB38A0435}"/>
          </ac:picMkLst>
        </pc:picChg>
        <pc:picChg chg="add del">
          <ac:chgData name="Kroeze, Karel (UT-BMS)" userId="f7e72889-5459-48df-bfa5-5c7276a18aae" providerId="ADAL" clId="{96409CF9-C97D-44F8-A3EA-3F6F117A062B}" dt="2023-10-16T09:21:52.719" v="7" actId="22"/>
          <ac:picMkLst>
            <pc:docMk/>
            <pc:sldMk cId="3738341136" sldId="260"/>
            <ac:picMk id="4" creationId="{E1E759D2-3A96-25E8-38B1-2078EF5A0122}"/>
          </ac:picMkLst>
        </pc:picChg>
        <pc:picChg chg="mod">
          <ac:chgData name="Kroeze, Karel (UT-BMS)" userId="f7e72889-5459-48df-bfa5-5c7276a18aae" providerId="ADAL" clId="{96409CF9-C97D-44F8-A3EA-3F6F117A062B}" dt="2023-10-16T09:27:49.350" v="85" actId="1076"/>
          <ac:picMkLst>
            <pc:docMk/>
            <pc:sldMk cId="3738341136" sldId="260"/>
            <ac:picMk id="5" creationId="{8DE11605-BB2E-43CA-BB54-E4B6480F7CCA}"/>
          </ac:picMkLst>
        </pc:picChg>
        <pc:picChg chg="add del mod">
          <ac:chgData name="Kroeze, Karel (UT-BMS)" userId="f7e72889-5459-48df-bfa5-5c7276a18aae" providerId="ADAL" clId="{96409CF9-C97D-44F8-A3EA-3F6F117A062B}" dt="2023-10-16T09:25:43.505" v="11" actId="478"/>
          <ac:picMkLst>
            <pc:docMk/>
            <pc:sldMk cId="3738341136" sldId="260"/>
            <ac:picMk id="9" creationId="{BAC51134-C618-7839-29FC-9F6762570BF1}"/>
          </ac:picMkLst>
        </pc:picChg>
        <pc:picChg chg="add mod">
          <ac:chgData name="Kroeze, Karel (UT-BMS)" userId="f7e72889-5459-48df-bfa5-5c7276a18aae" providerId="ADAL" clId="{96409CF9-C97D-44F8-A3EA-3F6F117A062B}" dt="2023-10-16T09:28:04.134" v="89" actId="1076"/>
          <ac:picMkLst>
            <pc:docMk/>
            <pc:sldMk cId="3738341136" sldId="260"/>
            <ac:picMk id="11" creationId="{53AA340E-6562-0260-FBE4-0C34F2999576}"/>
          </ac:picMkLst>
        </pc:picChg>
        <pc:picChg chg="add del mod">
          <ac:chgData name="Kroeze, Karel (UT-BMS)" userId="f7e72889-5459-48df-bfa5-5c7276a18aae" providerId="ADAL" clId="{96409CF9-C97D-44F8-A3EA-3F6F117A062B}" dt="2023-10-16T09:25:33.835" v="8" actId="478"/>
          <ac:picMkLst>
            <pc:docMk/>
            <pc:sldMk cId="3738341136" sldId="260"/>
            <ac:picMk id="1026" creationId="{36C83CBE-B85E-4174-EAF1-2F0068AA470E}"/>
          </ac:picMkLst>
        </pc:picChg>
      </pc:sldChg>
      <pc:sldChg chg="addSp delSp modSp mod">
        <pc:chgData name="Kroeze, Karel (UT-BMS)" userId="f7e72889-5459-48df-bfa5-5c7276a18aae" providerId="ADAL" clId="{96409CF9-C97D-44F8-A3EA-3F6F117A062B}" dt="2023-10-16T09:39:08.408" v="219" actId="1076"/>
        <pc:sldMkLst>
          <pc:docMk/>
          <pc:sldMk cId="1495240266" sldId="277"/>
        </pc:sldMkLst>
        <pc:spChg chg="mod">
          <ac:chgData name="Kroeze, Karel (UT-BMS)" userId="f7e72889-5459-48df-bfa5-5c7276a18aae" providerId="ADAL" clId="{96409CF9-C97D-44F8-A3EA-3F6F117A062B}" dt="2023-10-16T09:38:47.988" v="214" actId="5793"/>
          <ac:spMkLst>
            <pc:docMk/>
            <pc:sldMk cId="1495240266" sldId="277"/>
            <ac:spMk id="3" creationId="{53955285-5F23-4DBC-8F2C-B5AF06D4975D}"/>
          </ac:spMkLst>
        </pc:spChg>
        <pc:grpChg chg="del">
          <ac:chgData name="Kroeze, Karel (UT-BMS)" userId="f7e72889-5459-48df-bfa5-5c7276a18aae" providerId="ADAL" clId="{96409CF9-C97D-44F8-A3EA-3F6F117A062B}" dt="2023-10-16T09:38:52.651" v="216" actId="478"/>
          <ac:grpSpMkLst>
            <pc:docMk/>
            <pc:sldMk cId="1495240266" sldId="277"/>
            <ac:grpSpMk id="11" creationId="{C51F17C6-D2E8-4516-BEF4-EF7B3ABFD707}"/>
          </ac:grpSpMkLst>
        </pc:grpChg>
        <pc:picChg chg="add mod modCrop">
          <ac:chgData name="Kroeze, Karel (UT-BMS)" userId="f7e72889-5459-48df-bfa5-5c7276a18aae" providerId="ADAL" clId="{96409CF9-C97D-44F8-A3EA-3F6F117A062B}" dt="2023-10-16T09:39:08.408" v="219" actId="1076"/>
          <ac:picMkLst>
            <pc:docMk/>
            <pc:sldMk cId="1495240266" sldId="277"/>
            <ac:picMk id="7" creationId="{850E6A02-A5C4-AEC2-C525-6EAE4AC3C862}"/>
          </ac:picMkLst>
        </pc:picChg>
      </pc:sldChg>
      <pc:sldChg chg="addSp delSp modSp mod">
        <pc:chgData name="Kroeze, Karel (UT-BMS)" userId="f7e72889-5459-48df-bfa5-5c7276a18aae" providerId="ADAL" clId="{96409CF9-C97D-44F8-A3EA-3F6F117A062B}" dt="2023-10-16T09:44:51.007" v="371" actId="1076"/>
        <pc:sldMkLst>
          <pc:docMk/>
          <pc:sldMk cId="776796449" sldId="278"/>
        </pc:sldMkLst>
        <pc:spChg chg="mod">
          <ac:chgData name="Kroeze, Karel (UT-BMS)" userId="f7e72889-5459-48df-bfa5-5c7276a18aae" providerId="ADAL" clId="{96409CF9-C97D-44F8-A3EA-3F6F117A062B}" dt="2023-10-16T09:43:53.148" v="364" actId="20577"/>
          <ac:spMkLst>
            <pc:docMk/>
            <pc:sldMk cId="776796449" sldId="278"/>
            <ac:spMk id="3" creationId="{53955285-5F23-4DBC-8F2C-B5AF06D4975D}"/>
          </ac:spMkLst>
        </pc:spChg>
        <pc:spChg chg="del">
          <ac:chgData name="Kroeze, Karel (UT-BMS)" userId="f7e72889-5459-48df-bfa5-5c7276a18aae" providerId="ADAL" clId="{96409CF9-C97D-44F8-A3EA-3F6F117A062B}" dt="2023-10-16T09:44:31.839" v="365" actId="478"/>
          <ac:spMkLst>
            <pc:docMk/>
            <pc:sldMk cId="776796449" sldId="278"/>
            <ac:spMk id="6" creationId="{E5B6359E-D4EB-4C1D-AC37-23A99FEB194A}"/>
          </ac:spMkLst>
        </pc:spChg>
        <pc:picChg chg="add mod">
          <ac:chgData name="Kroeze, Karel (UT-BMS)" userId="f7e72889-5459-48df-bfa5-5c7276a18aae" providerId="ADAL" clId="{96409CF9-C97D-44F8-A3EA-3F6F117A062B}" dt="2023-10-16T09:44:51.007" v="371" actId="1076"/>
          <ac:picMkLst>
            <pc:docMk/>
            <pc:sldMk cId="776796449" sldId="278"/>
            <ac:picMk id="8" creationId="{4670703B-CC38-8881-122A-D36394A9EC8C}"/>
          </ac:picMkLst>
        </pc:picChg>
      </pc:sldChg>
      <pc:sldChg chg="addSp delSp modSp mod modAnim">
        <pc:chgData name="Kroeze, Karel (UT-BMS)" userId="f7e72889-5459-48df-bfa5-5c7276a18aae" providerId="ADAL" clId="{96409CF9-C97D-44F8-A3EA-3F6F117A062B}" dt="2023-10-16T10:05:51.167" v="490"/>
        <pc:sldMkLst>
          <pc:docMk/>
          <pc:sldMk cId="2943126073" sldId="279"/>
        </pc:sldMkLst>
        <pc:spChg chg="mod">
          <ac:chgData name="Kroeze, Karel (UT-BMS)" userId="f7e72889-5459-48df-bfa5-5c7276a18aae" providerId="ADAL" clId="{96409CF9-C97D-44F8-A3EA-3F6F117A062B}" dt="2023-10-16T10:05:36.012" v="487" actId="1076"/>
          <ac:spMkLst>
            <pc:docMk/>
            <pc:sldMk cId="2943126073" sldId="279"/>
            <ac:spMk id="2" creationId="{DC65E524-C514-45D7-BC6C-D11A108C5A11}"/>
          </ac:spMkLst>
        </pc:spChg>
        <pc:grpChg chg="del mod">
          <ac:chgData name="Kroeze, Karel (UT-BMS)" userId="f7e72889-5459-48df-bfa5-5c7276a18aae" providerId="ADAL" clId="{96409CF9-C97D-44F8-A3EA-3F6F117A062B}" dt="2023-10-16T09:46:06.415" v="380"/>
          <ac:grpSpMkLst>
            <pc:docMk/>
            <pc:sldMk cId="2943126073" sldId="279"/>
            <ac:grpSpMk id="10" creationId="{2E64A9FD-6D1F-FCFF-AB6F-3F965C0EB936}"/>
          </ac:grpSpMkLst>
        </pc:grpChg>
        <pc:grpChg chg="mod">
          <ac:chgData name="Kroeze, Karel (UT-BMS)" userId="f7e72889-5459-48df-bfa5-5c7276a18aae" providerId="ADAL" clId="{96409CF9-C97D-44F8-A3EA-3F6F117A062B}" dt="2023-10-16T09:46:06.415" v="380"/>
          <ac:grpSpMkLst>
            <pc:docMk/>
            <pc:sldMk cId="2943126073" sldId="279"/>
            <ac:grpSpMk id="14" creationId="{F697C212-547C-BDF6-677D-D79359A1E716}"/>
          </ac:grpSpMkLst>
        </pc:grpChg>
        <pc:grpChg chg="del mod">
          <ac:chgData name="Kroeze, Karel (UT-BMS)" userId="f7e72889-5459-48df-bfa5-5c7276a18aae" providerId="ADAL" clId="{96409CF9-C97D-44F8-A3EA-3F6F117A062B}" dt="2023-10-16T09:46:12.822" v="385"/>
          <ac:grpSpMkLst>
            <pc:docMk/>
            <pc:sldMk cId="2943126073" sldId="279"/>
            <ac:grpSpMk id="17" creationId="{C273130F-2D81-1CDC-69F9-60AABFE6B13F}"/>
          </ac:grpSpMkLst>
        </pc:grpChg>
        <pc:grpChg chg="del mod">
          <ac:chgData name="Kroeze, Karel (UT-BMS)" userId="f7e72889-5459-48df-bfa5-5c7276a18aae" providerId="ADAL" clId="{96409CF9-C97D-44F8-A3EA-3F6F117A062B}" dt="2023-10-16T09:55:07.850" v="455" actId="478"/>
          <ac:grpSpMkLst>
            <pc:docMk/>
            <pc:sldMk cId="2943126073" sldId="279"/>
            <ac:grpSpMk id="19" creationId="{A5C0B758-945D-CED0-3E62-0D53511C79D5}"/>
          </ac:grpSpMkLst>
        </pc:grpChg>
        <pc:inkChg chg="add del">
          <ac:chgData name="Kroeze, Karel (UT-BMS)" userId="f7e72889-5459-48df-bfa5-5c7276a18aae" providerId="ADAL" clId="{96409CF9-C97D-44F8-A3EA-3F6F117A062B}" dt="2023-10-16T09:45:52.059" v="373" actId="9405"/>
          <ac:inkMkLst>
            <pc:docMk/>
            <pc:sldMk cId="2943126073" sldId="279"/>
            <ac:inkMk id="6" creationId="{E870DFD6-82E3-355F-9313-4919B7A20078}"/>
          </ac:inkMkLst>
        </pc:inkChg>
        <pc:inkChg chg="add mod">
          <ac:chgData name="Kroeze, Karel (UT-BMS)" userId="f7e72889-5459-48df-bfa5-5c7276a18aae" providerId="ADAL" clId="{96409CF9-C97D-44F8-A3EA-3F6F117A062B}" dt="2023-10-16T09:53:27.460" v="431" actId="1076"/>
          <ac:inkMkLst>
            <pc:docMk/>
            <pc:sldMk cId="2943126073" sldId="279"/>
            <ac:inkMk id="7" creationId="{C841DFD6-E7F0-3937-8BCF-8ADDC2AE880B}"/>
          </ac:inkMkLst>
        </pc:inkChg>
        <pc:inkChg chg="add mod">
          <ac:chgData name="Kroeze, Karel (UT-BMS)" userId="f7e72889-5459-48df-bfa5-5c7276a18aae" providerId="ADAL" clId="{96409CF9-C97D-44F8-A3EA-3F6F117A062B}" dt="2023-10-16T09:46:06.415" v="380"/>
          <ac:inkMkLst>
            <pc:docMk/>
            <pc:sldMk cId="2943126073" sldId="279"/>
            <ac:inkMk id="8" creationId="{4AE70AF9-1F14-B2D7-8F98-4B4B61F26451}"/>
          </ac:inkMkLst>
        </pc:inkChg>
        <pc:inkChg chg="add mod">
          <ac:chgData name="Kroeze, Karel (UT-BMS)" userId="f7e72889-5459-48df-bfa5-5c7276a18aae" providerId="ADAL" clId="{96409CF9-C97D-44F8-A3EA-3F6F117A062B}" dt="2023-10-16T09:46:06.415" v="380"/>
          <ac:inkMkLst>
            <pc:docMk/>
            <pc:sldMk cId="2943126073" sldId="279"/>
            <ac:inkMk id="9" creationId="{5EC1E851-7996-C73D-0213-2DE96B4E0F71}"/>
          </ac:inkMkLst>
        </pc:inkChg>
        <pc:inkChg chg="add del mod">
          <ac:chgData name="Kroeze, Karel (UT-BMS)" userId="f7e72889-5459-48df-bfa5-5c7276a18aae" providerId="ADAL" clId="{96409CF9-C97D-44F8-A3EA-3F6F117A062B}" dt="2023-10-16T09:55:13.065" v="457" actId="478"/>
          <ac:inkMkLst>
            <pc:docMk/>
            <pc:sldMk cId="2943126073" sldId="279"/>
            <ac:inkMk id="11" creationId="{1F18C148-9546-B9E3-1AC0-0ED9057E80ED}"/>
          </ac:inkMkLst>
        </pc:inkChg>
        <pc:inkChg chg="add del mod">
          <ac:chgData name="Kroeze, Karel (UT-BMS)" userId="f7e72889-5459-48df-bfa5-5c7276a18aae" providerId="ADAL" clId="{96409CF9-C97D-44F8-A3EA-3F6F117A062B}" dt="2023-10-16T09:55:10.470" v="456" actId="478"/>
          <ac:inkMkLst>
            <pc:docMk/>
            <pc:sldMk cId="2943126073" sldId="279"/>
            <ac:inkMk id="13" creationId="{0763FC67-D568-B61D-1200-468130497640}"/>
          </ac:inkMkLst>
        </pc:inkChg>
        <pc:inkChg chg="add del mod">
          <ac:chgData name="Kroeze, Karel (UT-BMS)" userId="f7e72889-5459-48df-bfa5-5c7276a18aae" providerId="ADAL" clId="{96409CF9-C97D-44F8-A3EA-3F6F117A062B}" dt="2023-10-16T09:55:05.125" v="454" actId="478"/>
          <ac:inkMkLst>
            <pc:docMk/>
            <pc:sldMk cId="2943126073" sldId="279"/>
            <ac:inkMk id="15" creationId="{BA120FA4-8386-2069-51AD-3C03D7741535}"/>
          </ac:inkMkLst>
        </pc:inkChg>
        <pc:inkChg chg="add del mod topLvl">
          <ac:chgData name="Kroeze, Karel (UT-BMS)" userId="f7e72889-5459-48df-bfa5-5c7276a18aae" providerId="ADAL" clId="{96409CF9-C97D-44F8-A3EA-3F6F117A062B}" dt="2023-10-16T09:55:07.850" v="455" actId="478"/>
          <ac:inkMkLst>
            <pc:docMk/>
            <pc:sldMk cId="2943126073" sldId="279"/>
            <ac:inkMk id="16" creationId="{FD600D0B-68A9-DC9E-5304-8B32EDC12567}"/>
          </ac:inkMkLst>
        </pc:inkChg>
        <pc:inkChg chg="add mod topLvl">
          <ac:chgData name="Kroeze, Karel (UT-BMS)" userId="f7e72889-5459-48df-bfa5-5c7276a18aae" providerId="ADAL" clId="{96409CF9-C97D-44F8-A3EA-3F6F117A062B}" dt="2023-10-16T09:55:07.850" v="455" actId="478"/>
          <ac:inkMkLst>
            <pc:docMk/>
            <pc:sldMk cId="2943126073" sldId="279"/>
            <ac:inkMk id="18" creationId="{BAED29BD-1DA3-934E-49B7-F495F7A7195B}"/>
          </ac:inkMkLst>
        </pc:inkChg>
      </pc:sldChg>
      <pc:sldChg chg="delSp modSp mod">
        <pc:chgData name="Kroeze, Karel (UT-BMS)" userId="f7e72889-5459-48df-bfa5-5c7276a18aae" providerId="ADAL" clId="{96409CF9-C97D-44F8-A3EA-3F6F117A062B}" dt="2023-10-16T09:52:08.970" v="428" actId="1076"/>
        <pc:sldMkLst>
          <pc:docMk/>
          <pc:sldMk cId="3626636867" sldId="280"/>
        </pc:sldMkLst>
        <pc:spChg chg="mod">
          <ac:chgData name="Kroeze, Karel (UT-BMS)" userId="f7e72889-5459-48df-bfa5-5c7276a18aae" providerId="ADAL" clId="{96409CF9-C97D-44F8-A3EA-3F6F117A062B}" dt="2023-10-16T09:51:00.894" v="418" actId="5793"/>
          <ac:spMkLst>
            <pc:docMk/>
            <pc:sldMk cId="3626636867" sldId="280"/>
            <ac:spMk id="3" creationId="{53955285-5F23-4DBC-8F2C-B5AF06D4975D}"/>
          </ac:spMkLst>
        </pc:spChg>
        <pc:spChg chg="del">
          <ac:chgData name="Kroeze, Karel (UT-BMS)" userId="f7e72889-5459-48df-bfa5-5c7276a18aae" providerId="ADAL" clId="{96409CF9-C97D-44F8-A3EA-3F6F117A062B}" dt="2023-10-16T09:49:49.210" v="394" actId="478"/>
          <ac:spMkLst>
            <pc:docMk/>
            <pc:sldMk cId="3626636867" sldId="280"/>
            <ac:spMk id="15" creationId="{C43C087E-D5E1-41BA-B4F1-6CB3633545AE}"/>
          </ac:spMkLst>
        </pc:spChg>
        <pc:picChg chg="mod modCrop">
          <ac:chgData name="Kroeze, Karel (UT-BMS)" userId="f7e72889-5459-48df-bfa5-5c7276a18aae" providerId="ADAL" clId="{96409CF9-C97D-44F8-A3EA-3F6F117A062B}" dt="2023-10-16T09:51:50.671" v="425" actId="1076"/>
          <ac:picMkLst>
            <pc:docMk/>
            <pc:sldMk cId="3626636867" sldId="280"/>
            <ac:picMk id="12" creationId="{BCB9C76C-3C26-47FA-9156-215ECCFE8915}"/>
          </ac:picMkLst>
        </pc:picChg>
        <pc:picChg chg="mod modCrop">
          <ac:chgData name="Kroeze, Karel (UT-BMS)" userId="f7e72889-5459-48df-bfa5-5c7276a18aae" providerId="ADAL" clId="{96409CF9-C97D-44F8-A3EA-3F6F117A062B}" dt="2023-10-16T09:52:08.970" v="428" actId="1076"/>
          <ac:picMkLst>
            <pc:docMk/>
            <pc:sldMk cId="3626636867" sldId="280"/>
            <ac:picMk id="14" creationId="{CC2C35FC-AF82-498B-89F5-E09D354BE3F8}"/>
          </ac:picMkLst>
        </pc:picChg>
      </pc:sldChg>
      <pc:sldChg chg="addSp delSp modSp add mod">
        <pc:chgData name="Kroeze, Karel (UT-BMS)" userId="f7e72889-5459-48df-bfa5-5c7276a18aae" providerId="ADAL" clId="{96409CF9-C97D-44F8-A3EA-3F6F117A062B}" dt="2023-10-16T09:43:16.378" v="354" actId="255"/>
        <pc:sldMkLst>
          <pc:docMk/>
          <pc:sldMk cId="1361209070" sldId="284"/>
        </pc:sldMkLst>
        <pc:spChg chg="mod">
          <ac:chgData name="Kroeze, Karel (UT-BMS)" userId="f7e72889-5459-48df-bfa5-5c7276a18aae" providerId="ADAL" clId="{96409CF9-C97D-44F8-A3EA-3F6F117A062B}" dt="2023-10-16T09:43:16.378" v="354" actId="255"/>
          <ac:spMkLst>
            <pc:docMk/>
            <pc:sldMk cId="1361209070" sldId="284"/>
            <ac:spMk id="3" creationId="{53955285-5F23-4DBC-8F2C-B5AF06D4975D}"/>
          </ac:spMkLst>
        </pc:spChg>
        <pc:grpChg chg="del mod">
          <ac:chgData name="Kroeze, Karel (UT-BMS)" userId="f7e72889-5459-48df-bfa5-5c7276a18aae" providerId="ADAL" clId="{96409CF9-C97D-44F8-A3EA-3F6F117A062B}" dt="2023-10-16T09:39:37.391" v="223" actId="478"/>
          <ac:grpSpMkLst>
            <pc:docMk/>
            <pc:sldMk cId="1361209070" sldId="284"/>
            <ac:grpSpMk id="11" creationId="{C51F17C6-D2E8-4516-BEF4-EF7B3ABFD707}"/>
          </ac:grpSpMkLst>
        </pc:grpChg>
        <pc:grpChg chg="del mod">
          <ac:chgData name="Kroeze, Karel (UT-BMS)" userId="f7e72889-5459-48df-bfa5-5c7276a18aae" providerId="ADAL" clId="{96409CF9-C97D-44F8-A3EA-3F6F117A062B}" dt="2023-10-16T09:41:19.745" v="243"/>
          <ac:grpSpMkLst>
            <pc:docMk/>
            <pc:sldMk cId="1361209070" sldId="284"/>
            <ac:grpSpMk id="18" creationId="{E30704EF-2FF5-8230-C702-C79C07CA0A85}"/>
          </ac:grpSpMkLst>
        </pc:grpChg>
        <pc:grpChg chg="mod">
          <ac:chgData name="Kroeze, Karel (UT-BMS)" userId="f7e72889-5459-48df-bfa5-5c7276a18aae" providerId="ADAL" clId="{96409CF9-C97D-44F8-A3EA-3F6F117A062B}" dt="2023-10-16T09:41:19.745" v="243"/>
          <ac:grpSpMkLst>
            <pc:docMk/>
            <pc:sldMk cId="1361209070" sldId="284"/>
            <ac:grpSpMk id="24" creationId="{CEDAA618-F646-3C24-6B06-3882A11B7807}"/>
          </ac:grpSpMkLst>
        </pc:grpChg>
        <pc:picChg chg="add mod modCrop">
          <ac:chgData name="Kroeze, Karel (UT-BMS)" userId="f7e72889-5459-48df-bfa5-5c7276a18aae" providerId="ADAL" clId="{96409CF9-C97D-44F8-A3EA-3F6F117A062B}" dt="2023-10-16T09:40:28.321" v="227" actId="732"/>
          <ac:picMkLst>
            <pc:docMk/>
            <pc:sldMk cId="1361209070" sldId="284"/>
            <ac:picMk id="7" creationId="{FFA53E35-871E-1EDD-3714-8F7C4924F8CF}"/>
          </ac:picMkLst>
        </pc:picChg>
        <pc:picChg chg="add mod modCrop">
          <ac:chgData name="Kroeze, Karel (UT-BMS)" userId="f7e72889-5459-48df-bfa5-5c7276a18aae" providerId="ADAL" clId="{96409CF9-C97D-44F8-A3EA-3F6F117A062B}" dt="2023-10-16T09:40:39.687" v="229" actId="1076"/>
          <ac:picMkLst>
            <pc:docMk/>
            <pc:sldMk cId="1361209070" sldId="284"/>
            <ac:picMk id="12" creationId="{3187B1E3-08E9-9B2A-5136-A7993866D639}"/>
          </ac:picMkLst>
        </pc:picChg>
        <pc:inkChg chg="add del">
          <ac:chgData name="Kroeze, Karel (UT-BMS)" userId="f7e72889-5459-48df-bfa5-5c7276a18aae" providerId="ADAL" clId="{96409CF9-C97D-44F8-A3EA-3F6F117A062B}" dt="2023-10-16T09:40:51.508" v="231" actId="9405"/>
          <ac:inkMkLst>
            <pc:docMk/>
            <pc:sldMk cId="1361209070" sldId="284"/>
            <ac:inkMk id="13" creationId="{62E9A659-210B-0B47-6FE3-050F9579ED7B}"/>
          </ac:inkMkLst>
        </pc:inkChg>
        <pc:inkChg chg="add mod">
          <ac:chgData name="Kroeze, Karel (UT-BMS)" userId="f7e72889-5459-48df-bfa5-5c7276a18aae" providerId="ADAL" clId="{96409CF9-C97D-44F8-A3EA-3F6F117A062B}" dt="2023-10-16T09:41:19.745" v="243"/>
          <ac:inkMkLst>
            <pc:docMk/>
            <pc:sldMk cId="1361209070" sldId="284"/>
            <ac:inkMk id="14" creationId="{93037999-CB6F-A97D-C6F7-E4CF11AB562A}"/>
          </ac:inkMkLst>
        </pc:inkChg>
        <pc:inkChg chg="add mod">
          <ac:chgData name="Kroeze, Karel (UT-BMS)" userId="f7e72889-5459-48df-bfa5-5c7276a18aae" providerId="ADAL" clId="{96409CF9-C97D-44F8-A3EA-3F6F117A062B}" dt="2023-10-16T09:41:19.745" v="243"/>
          <ac:inkMkLst>
            <pc:docMk/>
            <pc:sldMk cId="1361209070" sldId="284"/>
            <ac:inkMk id="15" creationId="{37958E6B-E5C7-E3D4-1CA1-77D93203AB84}"/>
          </ac:inkMkLst>
        </pc:inkChg>
        <pc:inkChg chg="add mod">
          <ac:chgData name="Kroeze, Karel (UT-BMS)" userId="f7e72889-5459-48df-bfa5-5c7276a18aae" providerId="ADAL" clId="{96409CF9-C97D-44F8-A3EA-3F6F117A062B}" dt="2023-10-16T09:41:19.745" v="243"/>
          <ac:inkMkLst>
            <pc:docMk/>
            <pc:sldMk cId="1361209070" sldId="284"/>
            <ac:inkMk id="16" creationId="{BB383934-AFF8-782E-3A93-4C22E341FBFA}"/>
          </ac:inkMkLst>
        </pc:inkChg>
        <pc:inkChg chg="add mod">
          <ac:chgData name="Kroeze, Karel (UT-BMS)" userId="f7e72889-5459-48df-bfa5-5c7276a18aae" providerId="ADAL" clId="{96409CF9-C97D-44F8-A3EA-3F6F117A062B}" dt="2023-10-16T09:41:19.745" v="243"/>
          <ac:inkMkLst>
            <pc:docMk/>
            <pc:sldMk cId="1361209070" sldId="284"/>
            <ac:inkMk id="17" creationId="{B2E4BA31-AB73-8B11-1D5D-BEB0C7295453}"/>
          </ac:inkMkLst>
        </pc:inkChg>
        <pc:inkChg chg="add mod">
          <ac:chgData name="Kroeze, Karel (UT-BMS)" userId="f7e72889-5459-48df-bfa5-5c7276a18aae" providerId="ADAL" clId="{96409CF9-C97D-44F8-A3EA-3F6F117A062B}" dt="2023-10-16T09:41:19.745" v="243"/>
          <ac:inkMkLst>
            <pc:docMk/>
            <pc:sldMk cId="1361209070" sldId="284"/>
            <ac:inkMk id="19" creationId="{B0F965E6-0252-4535-08F0-2AD080F99C03}"/>
          </ac:inkMkLst>
        </pc:inkChg>
        <pc:inkChg chg="add">
          <ac:chgData name="Kroeze, Karel (UT-BMS)" userId="f7e72889-5459-48df-bfa5-5c7276a18aae" providerId="ADAL" clId="{96409CF9-C97D-44F8-A3EA-3F6F117A062B}" dt="2023-10-16T09:41:07.920" v="238" actId="9405"/>
          <ac:inkMkLst>
            <pc:docMk/>
            <pc:sldMk cId="1361209070" sldId="284"/>
            <ac:inkMk id="20" creationId="{9376DEC4-65CC-1710-4A90-727F1AFE3273}"/>
          </ac:inkMkLst>
        </pc:inkChg>
        <pc:inkChg chg="add mod">
          <ac:chgData name="Kroeze, Karel (UT-BMS)" userId="f7e72889-5459-48df-bfa5-5c7276a18aae" providerId="ADAL" clId="{96409CF9-C97D-44F8-A3EA-3F6F117A062B}" dt="2023-10-16T09:41:19.745" v="243"/>
          <ac:inkMkLst>
            <pc:docMk/>
            <pc:sldMk cId="1361209070" sldId="284"/>
            <ac:inkMk id="21" creationId="{66D28C72-1FC1-AF1F-3338-16C77CFBA1C2}"/>
          </ac:inkMkLst>
        </pc:inkChg>
        <pc:inkChg chg="add mod">
          <ac:chgData name="Kroeze, Karel (UT-BMS)" userId="f7e72889-5459-48df-bfa5-5c7276a18aae" providerId="ADAL" clId="{96409CF9-C97D-44F8-A3EA-3F6F117A062B}" dt="2023-10-16T09:41:19.745" v="243"/>
          <ac:inkMkLst>
            <pc:docMk/>
            <pc:sldMk cId="1361209070" sldId="284"/>
            <ac:inkMk id="22" creationId="{C75A1093-D93D-941C-AD3D-AB9B594E6479}"/>
          </ac:inkMkLst>
        </pc:inkChg>
        <pc:inkChg chg="add del">
          <ac:chgData name="Kroeze, Karel (UT-BMS)" userId="f7e72889-5459-48df-bfa5-5c7276a18aae" providerId="ADAL" clId="{96409CF9-C97D-44F8-A3EA-3F6F117A062B}" dt="2023-10-16T09:41:19.708" v="242" actId="9405"/>
          <ac:inkMkLst>
            <pc:docMk/>
            <pc:sldMk cId="1361209070" sldId="284"/>
            <ac:inkMk id="23" creationId="{B947FAB8-0B97-E5B3-6145-465E40DCC148}"/>
          </ac:inkMkLst>
        </pc:inkChg>
        <pc:inkChg chg="add">
          <ac:chgData name="Kroeze, Karel (UT-BMS)" userId="f7e72889-5459-48df-bfa5-5c7276a18aae" providerId="ADAL" clId="{96409CF9-C97D-44F8-A3EA-3F6F117A062B}" dt="2023-10-16T09:41:24.434" v="244" actId="9405"/>
          <ac:inkMkLst>
            <pc:docMk/>
            <pc:sldMk cId="1361209070" sldId="284"/>
            <ac:inkMk id="25" creationId="{D9269CDF-FC56-4D36-1ED7-FA62BA13A975}"/>
          </ac:inkMkLst>
        </pc:inkChg>
        <pc:inkChg chg="add">
          <ac:chgData name="Kroeze, Karel (UT-BMS)" userId="f7e72889-5459-48df-bfa5-5c7276a18aae" providerId="ADAL" clId="{96409CF9-C97D-44F8-A3EA-3F6F117A062B}" dt="2023-10-16T09:41:27.736" v="245" actId="9405"/>
          <ac:inkMkLst>
            <pc:docMk/>
            <pc:sldMk cId="1361209070" sldId="284"/>
            <ac:inkMk id="26" creationId="{1240769C-D154-B1AA-D83D-A0D17733F975}"/>
          </ac:inkMkLst>
        </pc:inkChg>
      </pc:sldChg>
      <pc:sldChg chg="addSp delSp modSp add mod ord">
        <pc:chgData name="Kroeze, Karel (UT-BMS)" userId="f7e72889-5459-48df-bfa5-5c7276a18aae" providerId="ADAL" clId="{96409CF9-C97D-44F8-A3EA-3F6F117A062B}" dt="2023-10-16T09:42:28.799" v="273" actId="1076"/>
        <pc:sldMkLst>
          <pc:docMk/>
          <pc:sldMk cId="801706623" sldId="285"/>
        </pc:sldMkLst>
        <pc:spChg chg="mod">
          <ac:chgData name="Kroeze, Karel (UT-BMS)" userId="f7e72889-5459-48df-bfa5-5c7276a18aae" providerId="ADAL" clId="{96409CF9-C97D-44F8-A3EA-3F6F117A062B}" dt="2023-10-16T09:42:16.375" v="271" actId="6549"/>
          <ac:spMkLst>
            <pc:docMk/>
            <pc:sldMk cId="801706623" sldId="285"/>
            <ac:spMk id="3" creationId="{53955285-5F23-4DBC-8F2C-B5AF06D4975D}"/>
          </ac:spMkLst>
        </pc:spChg>
        <pc:grpChg chg="del">
          <ac:chgData name="Kroeze, Karel (UT-BMS)" userId="f7e72889-5459-48df-bfa5-5c7276a18aae" providerId="ADAL" clId="{96409CF9-C97D-44F8-A3EA-3F6F117A062B}" dt="2023-10-16T09:35:24.247" v="93" actId="478"/>
          <ac:grpSpMkLst>
            <pc:docMk/>
            <pc:sldMk cId="801706623" sldId="285"/>
            <ac:grpSpMk id="11" creationId="{C51F17C6-D2E8-4516-BEF4-EF7B3ABFD707}"/>
          </ac:grpSpMkLst>
        </pc:grpChg>
        <pc:picChg chg="add mod modCrop">
          <ac:chgData name="Kroeze, Karel (UT-BMS)" userId="f7e72889-5459-48df-bfa5-5c7276a18aae" providerId="ADAL" clId="{96409CF9-C97D-44F8-A3EA-3F6F117A062B}" dt="2023-10-16T09:42:28.799" v="273" actId="1076"/>
          <ac:picMkLst>
            <pc:docMk/>
            <pc:sldMk cId="801706623" sldId="285"/>
            <ac:picMk id="7" creationId="{A03CA454-9131-DE78-B5C6-102B26378D1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1:07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1111 61 24575,'-5'2'0,"0"-1"0,0 1 0,0 0 0,0 0 0,1 0 0,-1 1 0,1 0 0,-1 0 0,1 0 0,-5 5 0,-11 7 0,-132 63 0,103-55 0,0 2 0,-46 33 0,13 0 0,-323 212 0,202-143 0,340-198 0,-52 30 0,96-64 0,-1-10 0,28-20 0,-144 85 0,-48 36 0,0 0 0,1 1 0,0 1 0,1 1 0,0 1 0,1 0 0,0 1 0,29-9 0,-45 18 0,-1-1 0,0 1 0,0-1 0,1 0 0,-1 0 0,0 0 0,0 0 0,0 0 0,0 0 0,0 0 0,0-1 0,0 1 0,0-1 0,-1 1 0,1-1 0,0 0 0,-1 0 0,2-2 0,-3 3 0,1 1 0,-1-1 0,0 1 0,0-1 0,0 0 0,0 1 0,0-1 0,0 1 0,0-1 0,0 0 0,0 1 0,-1-1 0,1 1 0,0-1 0,0 1 0,0-1 0,-1 1 0,1-1 0,0 1 0,-1-1 0,1 1 0,0-1 0,-1 1 0,1-1 0,0 1 0,-2-1 0,-25-11 0,-60 4 0,69 8 0,-1-2 0,1 0 0,-34-7 0,14 2 0,-76-4 0,107 11 0,10 0 0,37 3 0,-2 2 0,1 1 0,61 18 0,32 7 0,-115-28 0,0 2 0,-1 0 0,20 10 0,7 2 0,-41-16 0,1 0 0,-1 0 0,0 0 0,0 0 0,-1 0 0,1 1 0,0-1 0,0 1 0,-1-1 0,1 1 0,-1 0 0,1-1 0,-1 1 0,0 0 0,1 0 0,-1 0 0,0 0 0,0 3 0,2 1 0,-1 1 0,-1-1 0,0 1 0,1 0 0,-2-1 0,1 9 0,-1 3 0,-2 0 0,1 0 0,-9 33 0,7-44 0,0-10 0,0-20 0,1-34 0,11-28 0,-5 58 0,-1 0 0,-1 0 0,-3-38 0,1 64 0,0 0 0,0 0 0,0 0 0,0-1 0,-1 1 0,1 0 0,0 0 0,-1 0 0,1 0 0,0 1 0,-1-1 0,1 0 0,-1 0 0,0 0 0,1 0 0,-1 0 0,0 1 0,0-1 0,1 0 0,-1 0 0,0 1 0,0-1 0,0 1 0,0-1 0,0 1 0,0-1 0,-1 0 0,-1 1 0,0-1 0,0 1 0,1 0 0,-1 0 0,0 0 0,0 0 0,0 1 0,0-1 0,0 1 0,-3 1 0,-9 3 0,0 1 0,-27 16 0,37-20 0,2 0-76,1 0 24,0-1 1,0 0-1,0 1 1,0-1-1,0 0 1,0 0-1,0 0 1,0 0-1,-1-1 0,1 1 1,0 0-1,-1-1 1,1 0-1,0 1 1,-1-1-1,1 0 0,0 0 1,-1-1-1,1 1 1,0 0-1,-1-1 1,1 1-1,0-1 1,-5-2-1,1-3-6774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1:27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36 375 24575,'0'-4'0,"1"0"0,0 0 0,0 0 0,0 0 0,0 0 0,1 0 0,-1 0 0,1 1 0,0-1 0,0 1 0,4-5 0,34-39 0,-24 29 0,0-4 0,0 0 0,-1-1 0,15-33 0,-23 45 0,1 1 0,-1 0 0,2 0 0,0 0 0,0 1 0,0 1 0,1 0 0,0 0 0,1 0 0,0 2 0,0-1 0,0 1 0,1 1 0,0 0 0,0 1 0,0 0 0,18-3 0,-49 7 0,0 0 0,0 1 0,0 0 0,1 2 0,-1 0 0,1 2 0,0 0 0,-24 10 0,32-10 0,0 0 0,0 1 0,1 0 0,0 1 0,0 0 0,1 1 0,-1-1 0,2 2 0,-1-1 0,1 1 0,1 0 0,-1 0 0,2 1 0,-1 0 0,-5 14 0,-9 12-81,14-26-80,-1 1 1,1 1-1,1-1 1,0 1-1,0 0 1,2 0-1,-6 24 1,8-22-6666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5:54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1 206 24575,'53'-16'0,"0"2"0,73-9 0,113-1 0,-215 22 0,784-37-746,8 32-507,-267 4 867,-435 1 386,1172-36-26,-1109 21 221,133-3 2021,3 19-2216,638 9 0,5 50 0,1269 124 0,-715-69 0,-430-44 0,2-42 0,976-73 0,-1919 40 0,253-13 0,418-9 0,-690 29 0,267-6 0,-308 0 0,0-4 0,146-36 0,434-124 0,-513 119 0,-46 13 0,-86 34 0,0 1 0,-1 0 0,1 1 0,0 1 0,0 0 0,17 2 0,10 0 0,177-1-1365,-203-1-5461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5:58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24575,'64'-15'0,"75"-1"0,39-2 0,165-11 0,-307 26 0,234-5 0,-17 2 0,-126-2 0,145 10 0,-178 6 0,41 1 0,-124-9 0,0 0 0,0 0 0,0-1 0,-1-1 0,1 1 0,-1-2 0,1 0 0,-1 0 0,0-1 0,0 0 0,10-6 0,-14 7 0,0 0 0,0 0 0,0-1 0,-1 0 0,0 0 0,0-1 0,9-9 0,-13 13 0,0-1 0,-1 1 0,1-1 0,0 1 0,-1 0 0,1-1 0,-1 1 0,1-1 0,-1 0 0,0 1 0,0-1 0,1 1 0,-1-1 0,0 1 0,-1-1 0,1 0 0,0 1 0,0-1 0,-1 1 0,1-1 0,-1 1 0,1-1 0,-1 1 0,1-1 0,-1 1 0,0 0 0,0-1 0,0 1 0,0 0 0,0 0 0,0 0 0,0-1 0,0 1 0,0 0 0,-1 0 0,1 1 0,0-1 0,-3-1 0,-5-4 0,1 1 0,-1 0 0,0 1 0,-1 0 0,1 1 0,-1 0 0,1 0 0,-1 1 0,-12-2 0,-16 0 0,-41 1 0,36 2 0,-146-14 0,-43-3 0,-156 29 0,272-6 0,87-5 0,-1-2 0,1-1 0,-33-7 0,39 5 0,1 1 0,0 1 0,-1 1 0,1 1 0,-1 1 0,-34 4 0,-37 7 0,70-10 0,0 2 0,-1 0 0,-41 12 0,53-11-227,-1-1-1,1-1 1,0 0-1,-1 0 1,-19-2-1,18 0-6598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5:59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1 137 24575,'161'1'0,"327"-6"0,-330-4 0,170-31 0,101-37 0,-397 73 0,-1 3 0,1 0 0,-1 2 0,42 6 0,-30-2 0,56-1 0,64-21-1365,-149 17-5461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6:12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95 227 24575,'-32'-26'0,"-7"-7"0,36 28 0,0 1 0,0-1 0,1 1 0,0-1 0,0 0 0,0 0 0,0 1 0,1-1 0,0-1 0,0 1 0,0 0 0,1 0 0,0 0 0,0 0 0,0 0 0,0-1 0,1 1 0,0 0 0,2-8 0,-2 10 0,0 0 0,0 1 0,0-1 0,0 1 0,1-1 0,-1 1 0,0-1 0,1 1 0,0 0 0,0 0 0,0 0 0,0 0 0,0 0 0,0 0 0,0 0 0,0 0 0,1 1 0,-1 0 0,1-1 0,-1 1 0,1 0 0,0 0 0,-1 0 0,1 0 0,0 1 0,0-1 0,-1 1 0,1 0 0,0 0 0,0 0 0,0 0 0,-1 0 0,1 0 0,0 1 0,0-1 0,-1 1 0,4 1 0,-4-1 0,0 0 0,0-1 0,0 1 0,0 0 0,-1 1 0,1-1 0,0 0 0,-1 0 0,1 1 0,-1-1 0,1 1 0,-1-1 0,0 1 0,1 0 0,-1-1 0,0 1 0,0 0 0,0 0 0,-1 0 0,1 0 0,0 0 0,0 2 0,7 15 0,-8-19 0,0 0 0,1 1 0,-1-1 0,0 0 0,1 1 0,-1-1 0,1 0 0,-1 0 0,0 0 0,1 1 0,-1-1 0,0 0 0,1 0 0,-1 0 0,1 0 0,-1 0 0,1 0 0,-1 0 0,0 0 0,1 0 0,-1 0 0,1 0 0,-1 0 0,1 0 0,-1 0 0,0 0 0,1 0 0,-1 0 0,1 0 0,-1-1 0,0 1 0,1 0 0,-1 0 0,1 0 0,-1-1 0,0 1 0,1 0 0,-1-1 0,0 1 0,0 0 0,1-1 0,-1 1 0,0 0 0,0-1 0,1 1 0,-1-1 0,0 1 0,0 0 0,0-1 0,18-27 0,-13 20 0,-3 6 0,0-1 0,0 1 0,0 0 0,0-1 0,0 1 0,0 0 0,1 1 0,-1-1 0,1 0 0,0 1 0,-1-1 0,1 1 0,0 0 0,0 0 0,0 0 0,0 0 0,0 1 0,0-1 0,0 1 0,5-1 0,-6 2 0,0-1 0,0 0 0,0 1 0,0-1 0,0 1 0,0 0 0,0-1 0,-1 1 0,1 0 0,0 0 0,0 0 0,-1 1 0,1-1 0,-1 0 0,1 1 0,-1-1 0,1 1 0,-1-1 0,0 1 0,0 0 0,0-1 0,0 1 0,0 0 0,0 0 0,0 0 0,-1-1 0,1 1 0,-1 0 0,1 0 0,-1 0 0,0 0 0,0 2 0,1 5-52,-1-1-1,0 0 1,0 1-1,-1-1 1,0 0-1,-1 0 1,0 1-1,0-1 1,0-1-1,-1 1 1,-1 0-1,1-1 1,-1 1-1,0-1 1,-1 0-1,0 0 1,0-1-1,0 1 1,-1-1-1,0 0 1,0-1-1,-1 0 1,1 0-1,-1 0 0,-13 7 1,10-8-6774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0:54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24575,'2'15'0,"1"0"0,1 0 0,0 0 0,0 0 0,2-1 0,0 0 0,1 0 0,0 0 0,10 14 0,22 46 0,60 149 0,15 35 0,-101-226 0,-3-2 0,2-1 0,0-1 0,3 0 0,0 0 0,37 49 0,-51-76 0,-1-1 0,1 1 0,-1 0 0,1-1 0,-1 1 0,1 0 0,0-1 0,-1 1 0,1-1 0,0 1 0,0-1 0,-1 1 0,1-1 0,0 0 0,0 1 0,0-1 0,-1 0 0,1 0 0,0 0 0,0 1 0,0-1 0,0 0 0,0 0 0,-1 0 0,1 0 0,0-1 0,0 1 0,0 0 0,1-1 0,0 0 0,0 0 0,0 0 0,-1-1 0,1 1 0,-1-1 0,1 1 0,-1-1 0,0 0 0,0 1 0,1-1 0,-1 0 0,1-2 0,21-64 0,-22 62 0,25-97 0,39-127 0,-39 162 0,-39 142 0,-23 5 0,25-59 0,1 1 0,1 0 0,2 0 0,-9 35 0,14-43 0,-1 0 0,0-1 0,-1 1 0,-1-1 0,0 0 0,0 0 0,-1 0 0,0-1 0,-12 16 0,14-22 0,-1 0 0,0 0 0,0 0 0,-1-1 0,1 1 0,-1-1 0,0 0 0,0-1 0,0 0 0,0 0 0,-1 0 0,0 0 0,1-1 0,-1 0 0,0-1 0,0 0 0,0 0 0,-13 0 0,-8 0 0,-162-4 0,183 1-19,-1 0-1,1 0 0,-1-1 1,1 0-1,0-1 0,1 1 1,-1-1-1,0-1 1,1 1-1,0-1 0,0 0 1,1-1-1,-8-8 0,-6-4-1070,9 9-5736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0:56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270 0 24575,'-21'458'0,"11"-339"0,10-88 0,-2 1 0,-1 0 0,-2-1 0,-1 0 0,-20 60 0,16-63 0,1 1 0,1 0 0,1 1 0,2-1 0,1 1 0,1 1 0,2-1 0,2 33 0,-5-25 0,4-37 0,0-1 0,0 0 0,0 1 0,-1-1 0,1 0 0,0 1 0,0-1 0,0 0 0,0 1 0,-1-1 0,1 0 0,0 1 0,0-1 0,-1 0 0,1 0 0,0 1 0,-1-1 0,1 0 0,0 0 0,0 1 0,-1-1 0,1 0 0,-1 0 0,1 0 0,0 0 0,-1 0 0,1 0 0,0 1 0,-1-1 0,0 0 0,-14-15 0,-11-24 0,2-2 0,2 0 0,-21-57 0,36 77 0,11 31 0,16 37 0,-20-47 0,29 74 0,-4-8 0,3-1 0,46 76 0,-73-138 0,1 0 0,0 0 0,0 0 0,0-1 0,0 1 0,1-1 0,-1 1 0,1-1 0,-1 0 0,1 0 0,0 0 0,0-1 0,0 1 0,0 0 0,0-1 0,0 0 0,0 0 0,1 0 0,-1 0 0,5 0 0,-3-1 0,1 0 0,-1-1 0,0 0 0,1 1 0,-1-2 0,0 1 0,0-1 0,0 0 0,0 0 0,0 0 0,8-5 0,5-6 0,0 0 0,-1-1 0,0-1 0,-1 0 0,15-20 0,15-17-67,-16 20-366,-1-2 1,33-51-1,-54 71-6393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0:5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1289 1 24575,'-8'0'0,"-1"1"0,1 1 0,-1 0 0,1 0 0,-1 0 0,1 1 0,0 0 0,0 1 0,0 0 0,-10 7 0,-12 9 0,-33 30 0,22-17 0,-178 153 0,20-16 0,165-143 0,-29 22 0,-80 80 0,-150 166 0,258-248 0,30-38 0,-1-1 0,0 1 0,0-1 0,-1-1 0,-13 13 0,20-20 0,0 0 0,0 0 0,-1 0 0,1 1 0,0-1 0,0 0 0,-1 0 0,1 0 0,0 0 0,0 0 0,-1 0 0,1 1 0,0-1 0,-1 0 0,1 0 0,0 0 0,0 0 0,-1 0 0,1 0 0,0 0 0,-1 0 0,1 0 0,0 0 0,-1-1 0,1 1 0,0 0 0,0 0 0,-1 0 0,1 0 0,0 0 0,0 0 0,-1-1 0,1 1 0,0 0 0,0 0 0,0 0 0,-1-1 0,1 1 0,0 0 0,0 0 0,0 0 0,-1-1 0,1 1 0,-5-20 0,3-24 0,2 42 0,3-35 0,1 0 0,2 0 0,1 0 0,24-67 0,-13 46 0,-11 28 0,6-47 0,-11 54 0,1 1 0,2 0 0,0-1 0,9-22 0,-10 108 0,-4-48 0,-14 419 0,13-426 0,-2 17 0,1 0 0,1 1 0,5 49 0,-4-74 0,0 1 0,1 0 0,-1 0 0,1-1 0,0 1 0,-1-1 0,1 1 0,0 0 0,0-1 0,0 1 0,0-1 0,0 0 0,0 1 0,0-1 0,1 0 0,-1 0 0,0 0 0,1 0 0,-1 0 0,1 0 0,2 1 0,0 0 0,0-1 0,0 0 0,0 0 0,0 0 0,0-1 0,0 1 0,1-1 0,6-1 0,5 0 0,0-2 0,-1 0 0,26-8 0,26-13 0,50-14 0,-85 31 0,50-15 0,-82 22 0,0 0 0,0 0 0,0 0 0,0 0 0,1 0 0,-1 0 0,0 0 0,0 0 0,0 0 0,0 0 0,1 0 0,-1 0 0,0 0 0,0 0 0,0 0 0,0-1 0,0 1 0,0 0 0,1 0 0,-1 0 0,0 0 0,0 0 0,0 0 0,0 0 0,0 0 0,0-1 0,0 1 0,0 0 0,0 0 0,1 0 0,-1 0 0,0 0 0,0-1 0,0 1 0,0 0 0,0 0 0,0 0 0,0 0 0,0 0 0,0-1 0,0 1 0,0 0 0,0 0 0,0 0 0,0 0 0,0 0 0,0-1 0,0 1 0,-1 0 0,1 0 0,0 0 0,0 0 0,0 0 0,0 0 0,0-1 0,-12-5 0,-18-2 0,-50-4-146,-1 2-1,-1 5 1,-89 5 0,115 0-634,42 0-6046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1:02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274 57 24575,'1'6'0,"0"0"0,0 0 0,0 0 0,1-1 0,-1 1 0,1 0 0,1-1 0,-1 1 0,1-1 0,4 7 0,40 51 0,-34-47 0,33 35 0,1-2 0,105 83 0,-96-88 0,-3 3 0,72 81 0,-47-19 0,-100-140 0,-1 1 0,-50-48 0,-74-56 0,104 96 0,-142-155 0,46 42 0,114 123 0,21 22 0,0 1 0,0 0 0,-1 0 0,0 0 0,0 0 0,0 1 0,0 0 0,-1 0 0,-8-5 0,12 9 0,1 0 0,-1-1 0,1 1 0,-1 0 0,1 0 0,-1 0 0,1 0 0,-1 1 0,1-1 0,-1 0 0,1 0 0,0 1 0,-1-1 0,1 1 0,0 0 0,-1-1 0,1 1 0,0 0 0,-1 0 0,1 0 0,0 0 0,-1 1 0,-27 28 0,23-22 0,-18 19 0,1 1 0,-24 40 0,42-60 0,0 1 0,0 0 0,1 0 0,0 0 0,1 0 0,0 1 0,0-1 0,1 1 0,0 0 0,1-1 0,0 1 0,0 0 0,2 15 0,-1-25 0,0 0 0,0-1 0,0 1 0,1 0 0,-1 0 0,0 0 0,0 0 0,0 0 0,0 0 0,0 0 0,1 0 0,-1 0 0,0-1 0,0 1 0,0 0 0,0 0 0,1 0 0,-1 0 0,0 0 0,0 0 0,0 0 0,0 0 0,1 0 0,-1 0 0,0 0 0,0 0 0,0 0 0,0 0 0,1 1 0,-1-1 0,0 0 0,0 0 0,0 0 0,0 0 0,0 0 0,1 0 0,-1 0 0,0 0 0,0 0 0,0 1 0,0-1 0,0 0 0,0 0 0,1 0 0,-1 0 0,0 0 0,0 1 0,0-1 0,0 0 0,0 0 0,0 0 0,0 0 0,0 1 0,0-1 0,0 0 0,0 0 0,0 0 0,0 0 0,0 1 0,0-1 0,0 0 0,0 0 0,0 0 0,0 0 0,0 1 0,0-1 0,0 0 0,0 0 0,-1 0 0,11-18 0,6-27 0,-5 10 0,-2 2 0,1 0 0,2 0 0,1 1 0,25-43 0,-35 71 0,0 0 0,1 1 0,-1 0 0,0-1 0,1 1 0,0 1 0,-1-1 0,1 0 0,1 1 0,-1 0 0,0 0 0,0 0 0,1 1 0,-1-1 0,1 1 0,-1 0 0,1 0 0,5 0 0,14 0 0,-1 0 0,36 4 0,-12-1 0,-25 0 19,1 1-1,-1 0 0,0 2 1,0 1-1,28 11 0,44 10-1493,-80-24-5351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1:04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14 24575,'-19'394'0,"2"-129"0,14-235 0,-2 0 0,-1 0 0,-15 45 0,3-13 0,5-22 0,13-40 0,0 1 0,0-1 0,0 0 0,0 0 0,0 1 0,0-1 0,-1 0 0,1 0 0,0 1 0,0-1 0,0 0 0,0 0 0,0 0 0,-1 1 0,1-1 0,0 0 0,0 0 0,0 0 0,-1 1 0,1-1 0,0 0 0,0 0 0,0 0 0,-1 0 0,1 0 0,0 0 0,0 0 0,-1 1 0,1-1 0,0 0 0,-1 0 0,1 0 0,0 0 0,0 0 0,-1 0 0,1 0 0,0 0 0,-1-1 0,-5-20 0,4-31 0,1 0 0,3 0 0,3 0 0,15-75 0,5-56 0,-8-93 0,-11 246 0,1 0 0,11-29 0,-36 98 0,-2 0 0,-1-1 0,-2-2 0,-1 0 0,-43 47 0,58-71 0,-1 0 0,-1-1 0,0 0 0,-14 10 0,25-20 0,-1-1 0,1 0 0,0 0 0,0 0 0,0 1 0,-1-1 0,1 0 0,0 0 0,0 0 0,-1 0 0,1 0 0,0 0 0,0 0 0,-1 1 0,1-1 0,0 0 0,0 0 0,-1 0 0,1 0 0,0 0 0,0 0 0,-1 0 0,1 0 0,0 0 0,0 0 0,-1-1 0,1 1 0,0 0 0,-1 0 0,1 0 0,0 0 0,0 0 0,0 0 0,-1-1 0,1 1 0,0 0 0,0 0 0,0 0 0,-1 0 0,1-1 0,0 1 0,0 0 0,0 0 0,-1-1 0,0-16 0,7-16 0,7 5 0,1 1 0,2 1 0,0 0 0,2 1 0,1 1 0,0 0 0,45-39 0,-46 43 0,-15 16 0,1 0 0,-1 0 0,1 1 0,-1-1 0,1 1 0,0 0 0,5-3 0,-7 5 0,0 1 0,0-1 0,0 0 0,0 1 0,1 0 0,-1-1 0,0 1 0,0 0 0,1 0 0,-1 0 0,0 0 0,0 1 0,1-1 0,-1 1 0,0-1 0,0 1 0,0 0 0,0 0 0,4 2 0,22 13-151,0 1-1,-2 2 0,0 0 0,-1 2 1,-1 1-1,-1 1 0,-1 1 1,36 51-1,-50-64-6674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1:11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1618 458 24575,'-1'1'0,"0"0"0,0 1 0,0-1 0,0-1 0,0 1 0,0 0 0,-1 0 0,1 0 0,0 0 0,0-1 0,-1 1 0,1-1 0,0 1 0,-1-1 0,1 1 0,-1-1 0,1 0 0,0 0 0,-1 0 0,1 1 0,-1-1 0,1-1 0,-1 1 0,-1 0 0,1 0 0,-64 0 0,1-2 0,-1-3 0,1-3 0,-95-24 0,68-2 0,70 24 0,-1 1 0,-42-10 0,-4 5 0,-205-46 0,207 41 0,1-2 0,-66-31 0,-46-47 0,73 38 0,97 56 0,-1 1 0,0 0 0,0 0 0,-12-3 0,21 7 0,0 0 0,-1 0 0,1 0 0,0 0 0,0-1 0,-1 1 0,1 0 0,0 0 0,0 0 0,-1 0 0,1 0 0,0 0 0,-1 0 0,1 0 0,0 0 0,0 0 0,-1 0 0,1 0 0,0 0 0,-1 0 0,1 0 0,0 0 0,0 0 0,-1 0 0,1 1 0,0-1 0,0 0 0,-1 0 0,1 0 0,0 0 0,0 1 0,-1-1 0,1 0 0,0 0 0,0 0 0,0 1 0,-1-1 0,1 0 0,0 0 0,0 1 0,0-1 0,6 13 0,21 15 0,13 4 0,1-2 0,2-1 0,1-3 0,80 36 0,204 59 0,-178-67 0,46 13 0,-152-58 0,1-1 0,63 2 0,13 2 0,-77-8 0,88-4 0,-58-1 0,-72 1 0,-1 0 0,1 0 0,0 0 0,0 0 0,0 0 0,0 0 0,0 0 0,0-1 0,-1 1 0,1-1 0,0 1 0,0-1 0,0 0 0,-1 0 0,1 1 0,-1-1 0,1-1 0,0 1 0,-1 0 0,0 0 0,1 0 0,-1-1 0,0 1 0,2-3 0,-3 2 0,1 0 0,-1 0 0,1 0 0,-1-1 0,0 1 0,0 0 0,0-1 0,-1 1 0,1 0 0,0 0 0,-1 0 0,1-1 0,-1 1 0,0 0 0,0 0 0,0 0 0,0 0 0,0 0 0,0 0 0,-2-2 0,-20-32 0,14 24 0,0 0 0,2-1 0,-1 1 0,2-2 0,0 1 0,0-1 0,1 0 0,-3-18 0,4 17 0,-2-14 0,8 26 0,7 16 0,8 21 0,-1 1 0,-2 0 0,18 69 0,-27-70 0,-1 0 0,-2 1 0,-1-1 0,-7 64 0,6-96 0,-1 0 0,0 1 0,1-1 0,-1 0 0,0 1 0,0-1 0,-1 0 0,1 0 0,0 0 0,-1 0 0,1 0 0,-1 0 0,1 0 0,-1-1 0,0 1 0,0-1 0,0 1 0,0-1 0,-2 2 0,-3 1 0,0-1 0,0 1 0,0-2 0,0 1 0,-12 2 0,-25 0 0,37-8 0,15-3 0,22-7 0,-21 10 0,-1 0 0,0 0 0,0-1 0,0 0 0,-1 0 0,1-1 0,-1 0 0,0 0 0,0-1 0,-1 0 0,0 0 0,11-13 0,-13 11 7,0 0 0,0 0-1,-1 0 1,0 0 0,-1 0-1,0-1 1,0 1-1,0-1 1,-1 1 0,-1-1-1,1 0 1,-1 0 0,-1 1-1,0-1 1,0 0 0,-1 1-1,-3-13 1,-5-9-378,0 1-1,-2 0 1,-23-42 0,29 61-6455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1:13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24575,'1'11'0,"1"0"0,1-1 0,0 1 0,0-1 0,1 0 0,1 0 0,9 17 0,4 9 0,134 291 0,-145-308 0,-1 0 0,-1 0 0,3 22 0,-5-23 0,1 0 0,1 0 0,13 32 0,6 8 0,-15-34 0,0 0 0,2-1 0,21 34 0,-29-52 0,1-1 0,-1 1 0,1-1 0,0 1 0,0-1 0,0 0 0,1-1 0,-1 1 0,1-1 0,0 1 0,0-2 0,0 1 0,1 0 0,-1-1 0,1 0 0,-1 0 0,1-1 0,-1 0 0,1 0 0,10 1 0,-12-2 0,-1-1 0,1 1 0,-1-1 0,1 0 0,-1 0 0,1 0 0,-1 0 0,0 0 0,1-1 0,-1 0 0,0 0 0,0 1 0,0-2 0,0 1 0,-1 0 0,1-1 0,0 1 0,-1-1 0,0 0 0,0 1 0,0-1 0,0 0 0,0-1 0,0 1 0,-1 0 0,3-7 0,2-9 0,0 0 0,-1 0 0,4-34 0,-5 24 0,-3 27 0,6-30 0,-7 31 0,0 0 0,0 0 0,0 0 0,1 0 0,-1 0 0,0 0 0,1 0 0,-1 0 0,1 0 0,-1 0 0,1 0 0,0 0 0,-1 0 0,1 0 0,0 0 0,0 1 0,-1-1 0,1 0 0,0 1 0,0-1 0,0 0 0,1 0 0,0 4 0,-1 1 0,0-1 0,0 1 0,0-1 0,0 1 0,0-1 0,0 1 0,-1 0 0,0-1 0,0 1 0,0-1 0,-1 6 0,1-5 0,1 10 0,-1 1 0,-1 0 0,0-1 0,-1 1 0,-1-1 0,0 1 0,-6 14 0,5-19 0,-1-1 0,0 0 0,0 0 0,-1-1 0,0 0 0,-1 0 0,0 0 0,0-1 0,0 0 0,-17 12 0,18-13 0,0-1 0,0 0 0,-1 0 0,0-1 0,0 0 0,0 0 0,-1-1 0,1 1 0,-1-2 0,0 1 0,0-1 0,0 0 0,0-1 0,0 0 0,0 0 0,-12-1 0,1 1 0,1 1 0,0 0 0,0 2 0,-18 4 0,-50 9 0,70-15 31,0 1 1,0 1-1,-28 11 0,28-9-404,-1 0 1,1-2-1,-24 4 1,28-6-6454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9:41:24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1153 24575,'9'-73'0,"-1"21"0,9-160 0,-14 188 0,1 1 0,0-1 0,11-27 0,-9 29 0,0-1 0,-1 0 0,3-36 0,-7 45 0,0-20 0,1-1 0,10-49 0,24-143 0,-33 199 0,-2 23 0,0 1 0,0-1 0,0 1 0,-1-1 0,0 0 0,0 1 0,0-1 0,0 0 0,-1 1 0,0-1 0,0 0 0,0 1 0,-1-1 0,1 1 0,-1 0 0,0-1 0,0 1 0,0 0 0,-1 0 0,0 1 0,-3-5 0,0 0 0,3 3 0,-1 1 0,0-1 0,0 1 0,0 0 0,0 0 0,-9-6 0,13 10 0,-1 0 0,1 0 0,-1 1 0,1-1 0,-1 0 0,1 0 0,-1 0 0,1 1 0,-1-1 0,1 0 0,0 0 0,-1 1 0,1-1 0,0 0 0,-1 1 0,1-1 0,0 1 0,-1-1 0,1 0 0,0 1 0,-1-1 0,1 1 0,0-1 0,0 1 0,0-1 0,0 0 0,-1 1 0,1-1 0,0 1 0,0-1 0,0 1 0,0-1 0,0 1 0,0-1 0,0 1 0,0-1 0,0 1 0,1-1 0,-1 1 0,-1 26 0,1-25 0,-4 86 0,-20 114 0,8-81 0,8-13 0,9 134 0,1-95 0,-2-100 0,-1-5 0,1 1 0,2 0 0,2-1 0,15 62 0,-14-71 0,-5-27 0,0 0 0,1-1 0,0 1 0,0-1 0,1 1 0,2 7 0,-3-13 0,-1 1 0,1-1 0,-1 0 0,1 1 0,0-1 0,-1 1 0,1-1 0,-1 0 0,1 0 0,-1 1 0,1-1 0,0 0 0,-1 0 0,1 0 0,0 0 0,-1 1 0,1-1 0,0 0 0,-1 0 0,1 0 0,0-1 0,-1 1 0,1 0 0,0 0 0,-1 0 0,1 0 0,-1-1 0,1 1 0,0 0 0,-1 0 0,1-1 0,-1 1 0,1-1 0,-1 1 0,1 0 0,-1-1 0,1 1 0,-1-1 0,1 1 0,-1-1 0,0 1 0,1-2 0,22-23 0,-22 24 0,22-31 0,23-44 0,-33 52 0,1 1 0,1 1 0,1 0 0,36-38 0,-49 57 0,25-27 0,-27 19 0,-21 10 0,9 5 0,-1 0 0,1 1 0,0 0 0,1 0 0,-1 1 0,-17 14 0,-35 17 0,57-33 0,1 1 0,-1 0 0,1 0 0,0 0 0,0 0 0,0 1 0,1-1 0,0 1 0,0 1 0,0-1 0,1 0 0,0 1 0,0 0 0,-3 11 0,-19 36 0,19-46 0,-18 28 0,23-34 0,0-1 0,0 0 0,0 0 0,-1 1 0,1-1 0,0 0 0,0 0 0,-1 0 0,1 0 0,-1 0 0,1 0 0,-1-1 0,1 1 0,-1 0 0,0-1 0,1 1 0,-1-1 0,0 0 0,1 1 0,-3-1 0,3-1 0,0 1 0,0-1 0,0 0 0,0 1 0,0-1 0,0 0 0,0 0 0,0 0 0,0 0 0,0 0 0,1 0 0,-1 0 0,0 0 0,1 0 0,-1 0 0,0 0 0,1-1 0,0 1 0,-1 0 0,1 0 0,0-1 0,-1 1 0,1 0 0,0 0 0,0-3 0,-2-39 0,2 35 0,0-10 0,-1-1 0,-1 1 0,0 0 0,-2 0 0,0 0 0,-1 0 0,-1 1 0,-1-1 0,0 2 0,-1-1 0,-18-27 0,11 18 62,-22-56 0,5 11-1551,27 60-5337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2C1EE-9FB9-4797-86C2-7306F5547C9A}" type="datetimeFigureOut">
              <a:rPr lang="en-NL" smtClean="0"/>
              <a:t>10/16/2023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92FBA-C01C-4DAA-B6A9-47A1B3A2B6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89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A57-D1B0-4E61-BBFB-6C89BE74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2803"/>
            <a:ext cx="9144000" cy="110716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7" name="Title 1" descr="subtitle&#10;">
            <a:extLst>
              <a:ext uri="{FF2B5EF4-FFF2-40B4-BE49-F238E27FC236}">
                <a16:creationId xmlns:a16="http://schemas.microsoft.com/office/drawing/2014/main" id="{FBC8E82D-475B-427B-B202-0412D217F694}"/>
              </a:ext>
            </a:extLst>
          </p:cNvPr>
          <p:cNvSpPr txBox="1">
            <a:spLocks/>
          </p:cNvSpPr>
          <p:nvPr userDrawn="1"/>
        </p:nvSpPr>
        <p:spPr>
          <a:xfrm>
            <a:off x="1524000" y="3509963"/>
            <a:ext cx="9144000" cy="110716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3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9EEB8-4DAF-4C64-B099-73254E25F6E4}"/>
              </a:ext>
            </a:extLst>
          </p:cNvPr>
          <p:cNvSpPr/>
          <p:nvPr userDrawn="1"/>
        </p:nvSpPr>
        <p:spPr>
          <a:xfrm>
            <a:off x="8476555" y="6127147"/>
            <a:ext cx="767562" cy="6407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082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9AF912-338F-49C7-BAAF-8C859756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8F1ED-8D1D-4AFE-BECC-3F85D740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4374-B656-4310-9DF7-FF538A4E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404B-2E6B-446F-B8E2-BF968409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43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2151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D3D3-E873-478C-BD4B-DD2FCD85D3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E803F-D306-46A5-B4AB-A30BD1CE8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346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834A5-5373-4946-9F27-B19CEBD58B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EAE92-2D10-4488-B510-96AD03F1E1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15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3323-A4A8-4CC7-9548-A83824EEE41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83419-2989-4995-8722-85DDFEDD1C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564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67DAC-5111-4F42-B046-BFA227365E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3CC6E-D0B9-4646-A3F3-17DE02603F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36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39BC8-9169-4368-AD4D-5CC8F567AF7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2A9C7-AD9E-498E-83F8-F72F4390B7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7600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rgbClr val="469BC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469BC0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C4FD-2AA2-4677-A6F7-22B3169695C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F2B1-C660-49F0-A978-D8A3264986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54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F23-5EA4-4041-99C8-3ECD4DD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77" y="365125"/>
            <a:ext cx="7901609" cy="1325563"/>
          </a:xfrm>
          <a:prstGeom prst="rect">
            <a:avLst/>
          </a:prstGeom>
        </p:spPr>
        <p:txBody>
          <a:bodyPr anchor="ctr"/>
          <a:lstStyle>
            <a:lvl1pPr algn="l"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B694-4AA3-E942-83A3-36D1E51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76" y="1825625"/>
            <a:ext cx="7901609" cy="399870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5F4286-FA17-2C44-826D-6C9B300F2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7465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A2EB-A608-4E78-80D0-F11735B4CC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BBAA-AE88-403A-859D-270385622A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38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C2D838-41F3-43D1-A726-07EFA83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E83341-9EDD-4B16-901D-ECB7779E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35F5605-0B47-4BED-8CD2-8F8C1C77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7BD11-2680-4DFF-9A59-FB4C7CB8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EEC79-6BA1-476B-9F67-1938EA90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731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21020-3C79-47A9-BC5D-0C801703140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631594" y="-3945419"/>
            <a:ext cx="7106696" cy="13651482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FBF84F7-D648-41CE-95B2-840267316CDA}"/>
              </a:ext>
            </a:extLst>
          </p:cNvPr>
          <p:cNvSpPr txBox="1">
            <a:spLocks/>
          </p:cNvSpPr>
          <p:nvPr userDrawn="1"/>
        </p:nvSpPr>
        <p:spPr>
          <a:xfrm>
            <a:off x="8683087" y="6251439"/>
            <a:ext cx="441770" cy="441813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 cap="all" baseline="0">
                <a:solidFill>
                  <a:schemeClr val="bg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733D1F-3D9E-4820-9D42-4B5F6AE7EDC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32675" y="6236052"/>
            <a:ext cx="2714625" cy="457200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D6E1923-E04F-423E-8250-62C41EFB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700" y="6365296"/>
            <a:ext cx="230465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825176-76C5-4522-A3C6-C83B1DE5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0061" y="6356350"/>
            <a:ext cx="545970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987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FBF84F7-D648-41CE-95B2-840267316CDA}"/>
              </a:ext>
            </a:extLst>
          </p:cNvPr>
          <p:cNvSpPr txBox="1">
            <a:spLocks/>
          </p:cNvSpPr>
          <p:nvPr userDrawn="1"/>
        </p:nvSpPr>
        <p:spPr>
          <a:xfrm>
            <a:off x="8683087" y="6251439"/>
            <a:ext cx="441770" cy="441813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 cap="all" baseline="0">
                <a:solidFill>
                  <a:schemeClr val="bg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733D1F-3D9E-4820-9D42-4B5F6AE7EDC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2675" y="6236052"/>
            <a:ext cx="2714625" cy="457200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825176-76C5-4522-A3C6-C83B1DE5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0061" y="6356350"/>
            <a:ext cx="545970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Karel Kroeze - BDSi - Shiny workshop</a:t>
            </a:r>
            <a:endParaRPr lang="en-N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D6E1923-E04F-423E-8250-62C41EFB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700" y="6365296"/>
            <a:ext cx="230465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3/6/2022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E3FFE2-A1EA-46C5-B69B-FEEE9F2F8DC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12000"/>
          </a:blip>
          <a:stretch>
            <a:fillRect/>
          </a:stretch>
        </p:blipFill>
        <p:spPr>
          <a:xfrm>
            <a:off x="-1950800" y="-944455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3" r:id="rId5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gi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gif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6.xml"/><Relationship Id="rId18" Type="http://schemas.openxmlformats.org/officeDocument/2006/relationships/image" Target="../media/image2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6.png"/><Relationship Id="rId17" Type="http://schemas.openxmlformats.org/officeDocument/2006/relationships/customXml" Target="../ink/ink8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5.png"/><Relationship Id="rId19" Type="http://schemas.openxmlformats.org/officeDocument/2006/relationships/customXml" Target="../ink/ink9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3.xml"/><Relationship Id="rId5" Type="http://schemas.openxmlformats.org/officeDocument/2006/relationships/image" Target="../media/image36.png"/><Relationship Id="rId4" Type="http://schemas.openxmlformats.org/officeDocument/2006/relationships/customXml" Target="../ink/ink12.xml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shiny" TargetMode="External"/><Relationship Id="rId2" Type="http://schemas.openxmlformats.org/officeDocument/2006/relationships/hyperlink" Target="https://cran.r-project.org/package=shiny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hiny.posit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782B-0A2E-4C09-B79D-0633CE0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80808">
              <a:alpha val="10196"/>
            </a:srgbClr>
          </a:solidFill>
        </p:spPr>
        <p:txBody>
          <a:bodyPr/>
          <a:lstStyle/>
          <a:p>
            <a:r>
              <a:rPr lang="en-GB" dirty="0"/>
              <a:t>Interactive Visualizations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E6658-093E-430F-8403-B1A5EA30737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rgbClr val="080808">
              <a:alpha val="10196"/>
            </a:srgbClr>
          </a:solidFill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with R and Shiny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5374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1024435"/>
            <a:chOff x="1316912" y="4327700"/>
            <a:chExt cx="1916392" cy="1024435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16" name="Picture 15" descr="Logo, icon&#10;&#10;Description automatically generated with medium confidence">
              <a:extLst>
                <a:ext uri="{FF2B5EF4-FFF2-40B4-BE49-F238E27FC236}">
                  <a16:creationId xmlns:a16="http://schemas.microsoft.com/office/drawing/2014/main" id="{37704239-B747-4051-9208-3FD44C4E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909" y="5115134"/>
              <a:ext cx="272685" cy="217296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3531854-2D58-4728-B304-61E078B8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5115133"/>
              <a:ext cx="272685" cy="237002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  <p:pic>
        <p:nvPicPr>
          <p:cNvPr id="12" name="Picture 11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B32043CA-E550-405B-8A4C-44ECD58AA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591">
            <a:off x="2633423" y="3926692"/>
            <a:ext cx="1480613" cy="17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1024435"/>
            <a:chOff x="1316912" y="4327700"/>
            <a:chExt cx="1916392" cy="1024435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16" name="Picture 15" descr="Logo, icon&#10;&#10;Description automatically generated with medium confidence">
              <a:extLst>
                <a:ext uri="{FF2B5EF4-FFF2-40B4-BE49-F238E27FC236}">
                  <a16:creationId xmlns:a16="http://schemas.microsoft.com/office/drawing/2014/main" id="{37704239-B747-4051-9208-3FD44C4E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909" y="5115134"/>
              <a:ext cx="272685" cy="217296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3531854-2D58-4728-B304-61E078B8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5115133"/>
              <a:ext cx="272685" cy="237002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  <p:pic>
        <p:nvPicPr>
          <p:cNvPr id="12" name="Picture 11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B32043CA-E550-405B-8A4C-44ECD58AA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591">
            <a:off x="2633423" y="3926692"/>
            <a:ext cx="1480613" cy="17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713557"/>
            <a:chOff x="1316912" y="4327700"/>
            <a:chExt cx="1916392" cy="713557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26E443-F0C0-46C9-96D7-328440C81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431" y="4506720"/>
            <a:ext cx="660115" cy="5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A921ACE8-2398-49DC-81FD-CBD7F5299B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591">
            <a:off x="2633423" y="3926692"/>
            <a:ext cx="1480613" cy="1778457"/>
          </a:xfrm>
          <a:prstGeom prst="rect">
            <a:avLst/>
          </a:prstGeom>
        </p:spPr>
      </p:pic>
      <p:pic>
        <p:nvPicPr>
          <p:cNvPr id="21" name="Picture 20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ACB863C3-CF7A-408C-9FFC-5006BA835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59" y="4360191"/>
            <a:ext cx="669904" cy="804664"/>
          </a:xfrm>
          <a:prstGeom prst="rect">
            <a:avLst/>
          </a:prstGeom>
        </p:spPr>
      </p:pic>
      <p:pic>
        <p:nvPicPr>
          <p:cNvPr id="17" name="Picture 16" descr="A picture containing text, sign, businesscard">
            <a:extLst>
              <a:ext uri="{FF2B5EF4-FFF2-40B4-BE49-F238E27FC236}">
                <a16:creationId xmlns:a16="http://schemas.microsoft.com/office/drawing/2014/main" id="{3FE86D08-B91C-B72F-F9A0-7326F87752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245">
            <a:off x="5663680" y="2257625"/>
            <a:ext cx="1402021" cy="16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F29C5C-F5D8-4BAF-8D18-FC040CD63E03}"/>
              </a:ext>
            </a:extLst>
          </p:cNvPr>
          <p:cNvSpPr txBox="1"/>
          <p:nvPr/>
        </p:nvSpPr>
        <p:spPr>
          <a:xfrm>
            <a:off x="2282102" y="4529003"/>
            <a:ext cx="245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UI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  <a:endParaRPr lang="en-NL" sz="3200" dirty="0">
              <a:solidFill>
                <a:schemeClr val="tx1">
                  <a:lumMod val="65000"/>
                  <a:lumOff val="35000"/>
                </a:schemeClr>
              </a:solidFill>
              <a:latin typeface="FuraCode Nerd Font" panose="020B0509050000020004" pitchFamily="50" charset="0"/>
              <a:ea typeface="FuraCode Nerd Font" panose="020B0509050000020004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F9B0E-7DA0-4A68-9AC9-9BA9A11266AE}"/>
              </a:ext>
            </a:extLst>
          </p:cNvPr>
          <p:cNvSpPr txBox="1"/>
          <p:nvPr/>
        </p:nvSpPr>
        <p:spPr>
          <a:xfrm>
            <a:off x="7857992" y="4529003"/>
            <a:ext cx="245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Server</a:t>
            </a:r>
            <a:r>
              <a:rPr lang="en-GB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  <a:endParaRPr lang="en-NL" sz="3200" dirty="0">
              <a:solidFill>
                <a:schemeClr val="tx1">
                  <a:lumMod val="65000"/>
                  <a:lumOff val="35000"/>
                </a:schemeClr>
              </a:solidFill>
              <a:latin typeface="FuraCode Nerd Font" panose="020B0509050000020004" pitchFamily="50" charset="0"/>
              <a:ea typeface="FuraCode Nerd Font" panose="020B0509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9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4657-724A-4A45-9803-3254D321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sz="2000" dirty="0"/>
            </a:br>
            <a:r>
              <a:rPr lang="en-GB" dirty="0"/>
              <a:t>User Interface &amp; server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2917-4FBD-4243-AA0B-CF762DA747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UI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</a:p>
          <a:p>
            <a:pPr lvl="1"/>
            <a:r>
              <a:rPr lang="en-GB" dirty="0">
                <a:ea typeface="FuraCode Nerd Font" panose="020B0509050000020004" pitchFamily="50" charset="0"/>
              </a:rPr>
              <a:t>Layout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Inputs</a:t>
            </a:r>
          </a:p>
          <a:p>
            <a:pPr lvl="2"/>
            <a:r>
              <a:rPr lang="en-GB" dirty="0"/>
              <a:t>Text fields, buttons, etc.</a:t>
            </a:r>
          </a:p>
          <a:p>
            <a:pPr lvl="2"/>
            <a:r>
              <a:rPr lang="en-GB" dirty="0"/>
              <a:t>File uploads</a:t>
            </a:r>
          </a:p>
          <a:p>
            <a:pPr lvl="2"/>
            <a:r>
              <a:rPr lang="en-GB" dirty="0"/>
              <a:t>Mouse clicks, drags, etc.</a:t>
            </a:r>
          </a:p>
          <a:p>
            <a:pPr lvl="2"/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Outputs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Tables, figures, media, etc.</a:t>
            </a:r>
          </a:p>
          <a:p>
            <a:pPr lvl="2"/>
            <a:r>
              <a:rPr lang="en-GB" dirty="0"/>
              <a:t>File downloads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77102-DE62-41D7-9522-ADA7212654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Server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</a:p>
          <a:p>
            <a:pPr lvl="1"/>
            <a:r>
              <a:rPr lang="en-GB" dirty="0"/>
              <a:t>Handle data and logic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React</a:t>
            </a:r>
            <a:r>
              <a:rPr lang="en-GB" b="1" dirty="0"/>
              <a:t> </a:t>
            </a:r>
            <a:r>
              <a:rPr lang="en-GB" dirty="0"/>
              <a:t>to changes</a:t>
            </a:r>
          </a:p>
          <a:p>
            <a:pPr lvl="2"/>
            <a:r>
              <a:rPr lang="en-GB" b="1" dirty="0"/>
              <a:t>Observe </a:t>
            </a:r>
            <a:r>
              <a:rPr lang="en-GB" dirty="0"/>
              <a:t>inputs</a:t>
            </a:r>
            <a:endParaRPr lang="en-GB" b="1" dirty="0"/>
          </a:p>
          <a:p>
            <a:pPr lvl="2"/>
            <a:r>
              <a:rPr lang="en-GB" dirty="0"/>
              <a:t>Update outputs</a:t>
            </a:r>
          </a:p>
          <a:p>
            <a:pPr lvl="2"/>
            <a:r>
              <a:rPr lang="en-GB" dirty="0"/>
              <a:t>Trigger side effects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Maintain </a:t>
            </a:r>
            <a:r>
              <a:rPr lang="en-GB" dirty="0">
                <a:solidFill>
                  <a:schemeClr val="accent1"/>
                </a:solidFill>
              </a:rPr>
              <a:t>state</a:t>
            </a:r>
          </a:p>
          <a:p>
            <a:pPr lvl="2"/>
            <a:r>
              <a:rPr lang="en-GB" dirty="0"/>
              <a:t>Data, inputs, outputs</a:t>
            </a:r>
          </a:p>
          <a:p>
            <a:pPr lvl="2"/>
            <a:r>
              <a:rPr lang="en-GB" dirty="0"/>
              <a:t>Dynamic/intermediate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3606-B5EB-41A5-9AE1-A28708C7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09DE-DAD8-4621-A5F0-3098C3EF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3894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Create a </a:t>
            </a:r>
            <a:r>
              <a:rPr lang="en-GB" dirty="0">
                <a:solidFill>
                  <a:schemeClr val="accent1"/>
                </a:solidFill>
              </a:rPr>
              <a:t>Shiny App</a:t>
            </a:r>
          </a:p>
          <a:p>
            <a:pPr lvl="1"/>
            <a:r>
              <a:rPr lang="en-GB" sz="1600" dirty="0"/>
              <a:t>File -&gt; new file -&gt; Shiny Web App</a:t>
            </a:r>
            <a:endParaRPr lang="en-GB" dirty="0"/>
          </a:p>
          <a:p>
            <a:pPr lvl="1"/>
            <a:r>
              <a:rPr lang="en-GB" sz="1600" dirty="0"/>
              <a:t>Choose a </a:t>
            </a:r>
            <a:r>
              <a:rPr lang="en-GB" sz="1600" dirty="0">
                <a:solidFill>
                  <a:schemeClr val="accent1"/>
                </a:solidFill>
              </a:rPr>
              <a:t>Single File</a:t>
            </a:r>
            <a:r>
              <a:rPr lang="en-GB" sz="1600" dirty="0"/>
              <a:t> app</a:t>
            </a:r>
          </a:p>
          <a:p>
            <a:pPr lvl="1"/>
            <a:r>
              <a:rPr lang="en-GB" sz="1600" dirty="0"/>
              <a:t>Open </a:t>
            </a:r>
            <a:r>
              <a:rPr lang="en-GB" sz="1600" dirty="0" err="1">
                <a:solidFill>
                  <a:schemeClr val="accent1"/>
                </a:solidFill>
              </a:rPr>
              <a:t>app.R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(if it wasn’t already)</a:t>
            </a:r>
          </a:p>
          <a:p>
            <a:pPr lvl="1"/>
            <a:endParaRPr lang="en-GB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CA454-9131-DE78-B5C6-102B2637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4" b="35211"/>
          <a:stretch/>
        </p:blipFill>
        <p:spPr>
          <a:xfrm>
            <a:off x="1333405" y="3182316"/>
            <a:ext cx="9593014" cy="14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Change the title to </a:t>
            </a:r>
            <a:br>
              <a:rPr lang="en-GB" dirty="0"/>
            </a:br>
            <a:r>
              <a:rPr lang="en-GB" i="1" dirty="0"/>
              <a:t>“Hello, World!”</a:t>
            </a:r>
          </a:p>
          <a:p>
            <a:pPr lvl="1"/>
            <a:r>
              <a:rPr lang="en-GB" sz="1400" dirty="0"/>
              <a:t>This is traditional, other titles are </a:t>
            </a:r>
            <a:r>
              <a:rPr lang="en-GB" sz="1400" b="1" u="sng" dirty="0"/>
              <a:t>not</a:t>
            </a:r>
            <a:r>
              <a:rPr lang="en-GB" sz="1400" dirty="0"/>
              <a:t> acceptable.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E6A02-A5C4-AEC2-C525-6EAE4AC3C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39"/>
          <a:stretch/>
        </p:blipFill>
        <p:spPr>
          <a:xfrm>
            <a:off x="1265581" y="3067504"/>
            <a:ext cx="684819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4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Run your app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Congratulations!</a:t>
            </a:r>
          </a:p>
          <a:p>
            <a:pPr lvl="1"/>
            <a:r>
              <a:rPr lang="en-GB" sz="1600" dirty="0"/>
              <a:t>You’ve made your first shiny app.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53E35-871E-1EDD-3714-8F7C4924F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15"/>
          <a:stretch/>
        </p:blipFill>
        <p:spPr>
          <a:xfrm>
            <a:off x="1297027" y="2317345"/>
            <a:ext cx="4512462" cy="1247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87B1E3-08E9-9B2A-5136-A7993866D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5"/>
          <a:stretch/>
        </p:blipFill>
        <p:spPr>
          <a:xfrm>
            <a:off x="5809489" y="2317345"/>
            <a:ext cx="2056190" cy="1247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76DEC4-65CC-1710-4A90-727F1AFE3273}"/>
                  </a:ext>
                </a:extLst>
              </p14:cNvPr>
              <p14:cNvContentPartPr/>
              <p14:nvPr/>
            </p14:nvContentPartPr>
            <p14:xfrm>
              <a:off x="5513256" y="3007680"/>
              <a:ext cx="439200" cy="268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76DEC4-65CC-1710-4A90-727F1AFE3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7136" y="3001560"/>
                <a:ext cx="45144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EDAA618-F646-3C24-6B06-3882A11B7807}"/>
              </a:ext>
            </a:extLst>
          </p:cNvPr>
          <p:cNvGrpSpPr/>
          <p:nvPr/>
        </p:nvGrpSpPr>
        <p:grpSpPr>
          <a:xfrm>
            <a:off x="5263776" y="2169960"/>
            <a:ext cx="2203920" cy="1280880"/>
            <a:chOff x="5263776" y="2169960"/>
            <a:chExt cx="2203920" cy="12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037999-CB6F-A97D-C6F7-E4CF11AB562A}"/>
                    </a:ext>
                  </a:extLst>
                </p14:cNvPr>
                <p14:cNvContentPartPr/>
                <p14:nvPr/>
              </p14:nvContentPartPr>
              <p14:xfrm>
                <a:off x="5909976" y="2200560"/>
                <a:ext cx="228600" cy="351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037999-CB6F-A97D-C6F7-E4CF11AB56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03856" y="2194440"/>
                  <a:ext cx="240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958E6B-E5C7-E3D4-1CA1-77D93203AB84}"/>
                    </a:ext>
                  </a:extLst>
                </p14:cNvPr>
                <p14:cNvContentPartPr/>
                <p14:nvPr/>
              </p14:nvContentPartPr>
              <p14:xfrm>
                <a:off x="6480216" y="2169960"/>
                <a:ext cx="217080" cy="48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958E6B-E5C7-E3D4-1CA1-77D93203AB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74096" y="2163840"/>
                  <a:ext cx="2293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383934-AFF8-782E-3A93-4C22E341FBFA}"/>
                    </a:ext>
                  </a:extLst>
                </p14:cNvPr>
                <p14:cNvContentPartPr/>
                <p14:nvPr/>
              </p14:nvContentPartPr>
              <p14:xfrm>
                <a:off x="7003296" y="2419800"/>
                <a:ext cx="464400" cy="42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383934-AFF8-782E-3A93-4C22E341FB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7176" y="2413680"/>
                  <a:ext cx="4766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E4BA31-AB73-8B11-1D5D-BEB0C7295453}"/>
                    </a:ext>
                  </a:extLst>
                </p14:cNvPr>
                <p14:cNvContentPartPr/>
                <p14:nvPr/>
              </p14:nvContentPartPr>
              <p14:xfrm>
                <a:off x="6777576" y="3039720"/>
                <a:ext cx="329760" cy="275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E4BA31-AB73-8B11-1D5D-BEB0C72954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71456" y="3033600"/>
                  <a:ext cx="342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F965E6-0252-4535-08F0-2AD080F99C03}"/>
                    </a:ext>
                  </a:extLst>
                </p14:cNvPr>
                <p14:cNvContentPartPr/>
                <p14:nvPr/>
              </p14:nvContentPartPr>
              <p14:xfrm>
                <a:off x="6181416" y="3109920"/>
                <a:ext cx="199080" cy="340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F965E6-0252-4535-08F0-2AD080F99C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75296" y="3103800"/>
                  <a:ext cx="211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D28C72-1FC1-AF1F-3338-16C77CFBA1C2}"/>
                    </a:ext>
                  </a:extLst>
                </p14:cNvPr>
                <p14:cNvContentPartPr/>
                <p14:nvPr/>
              </p14:nvContentPartPr>
              <p14:xfrm>
                <a:off x="5263776" y="2608800"/>
                <a:ext cx="589680" cy="268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D28C72-1FC1-AF1F-3338-16C77CFBA1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7656" y="2602680"/>
                  <a:ext cx="601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5A1093-D93D-941C-AD3D-AB9B594E6479}"/>
                    </a:ext>
                  </a:extLst>
                </p14:cNvPr>
                <p14:cNvContentPartPr/>
                <p14:nvPr/>
              </p14:nvContentPartPr>
              <p14:xfrm>
                <a:off x="5919336" y="2194440"/>
                <a:ext cx="226080" cy="39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5A1093-D93D-941C-AD3D-AB9B594E64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13216" y="2188320"/>
                  <a:ext cx="238320" cy="40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269CDF-FC56-4D36-1ED7-FA62BA13A975}"/>
                  </a:ext>
                </a:extLst>
              </p14:cNvPr>
              <p14:cNvContentPartPr/>
              <p14:nvPr/>
            </p14:nvContentPartPr>
            <p14:xfrm>
              <a:off x="6500016" y="2169600"/>
              <a:ext cx="185040" cy="488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269CDF-FC56-4D36-1ED7-FA62BA13A9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93896" y="2163480"/>
                <a:ext cx="1972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240769C-D154-B1AA-D83D-A0D17733F975}"/>
                  </a:ext>
                </a:extLst>
              </p14:cNvPr>
              <p14:cNvContentPartPr/>
              <p14:nvPr/>
            </p14:nvContentPartPr>
            <p14:xfrm>
              <a:off x="6802416" y="3028920"/>
              <a:ext cx="140040" cy="135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240769C-D154-B1AA-D83D-A0D17733F9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96296" y="3022800"/>
                <a:ext cx="15228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20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Change lines 51-52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Restart the app</a:t>
            </a:r>
          </a:p>
          <a:p>
            <a:pPr lvl="1"/>
            <a:r>
              <a:rPr lang="en-US" dirty="0"/>
              <a:t>Change the input, see the output update.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0703B-CC38-8881-122A-D36394A9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1" y="2656470"/>
            <a:ext cx="8463635" cy="8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US" dirty="0"/>
              <a:t>UI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sliderInput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(“bins”, …)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+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textInput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(“name”, …)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FuraCode Nerd Font Mono" panose="020B0509050000020004" pitchFamily="50" charset="0"/>
              <a:ea typeface="FuraCode Nerd Font Mono" panose="020B0509050000020004" pitchFamily="50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plotOutput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distPlot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”)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+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textOutput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(“welcome”)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FuraCode Nerd Font Mono" panose="020B0509050000020004" pitchFamily="50" charset="0"/>
              <a:ea typeface="FuraCode Nerd Font Mono" panose="020B0509050000020004" pitchFamily="50" charset="0"/>
            </a:endParaRPr>
          </a:p>
          <a:p>
            <a:r>
              <a:rPr lang="en-US" sz="2400" dirty="0">
                <a:ea typeface="FuraCode Nerd Font Mono" panose="020B0509050000020004" pitchFamily="50" charset="0"/>
              </a:rPr>
              <a:t>Server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renderPlot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distPlot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”, …)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+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renderText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(“welcome”, …)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9C76C-3C26-47FA-9156-215ECCFE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" r="4992"/>
          <a:stretch/>
        </p:blipFill>
        <p:spPr>
          <a:xfrm>
            <a:off x="5781675" y="2211603"/>
            <a:ext cx="6210300" cy="1999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2C35FC-AF82-498B-89F5-E09D354BE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" r="14255"/>
          <a:stretch/>
        </p:blipFill>
        <p:spPr>
          <a:xfrm>
            <a:off x="6591300" y="4426821"/>
            <a:ext cx="4591050" cy="15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3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EA29D-D562-425F-919C-8A06876BB1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627" y="4131957"/>
            <a:ext cx="2633869" cy="691056"/>
          </a:xfrm>
          <a:solidFill>
            <a:srgbClr val="000000">
              <a:alpha val="25098"/>
            </a:srgbClr>
          </a:solidFill>
        </p:spPr>
        <p:txBody>
          <a:bodyPr anchor="t"/>
          <a:lstStyle/>
          <a:p>
            <a:r>
              <a:rPr lang="en-GB" dirty="0"/>
              <a:t>What is shiny?</a:t>
            </a:r>
          </a:p>
          <a:p>
            <a:r>
              <a:rPr lang="en-GB" sz="1200" cap="none" dirty="0"/>
              <a:t>Under the 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C6EF-8C7B-4C0A-B425-49DDF665A1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9771" y="4131956"/>
            <a:ext cx="2633869" cy="691057"/>
          </a:xfrm>
          <a:solidFill>
            <a:srgbClr val="000000">
              <a:alpha val="25098"/>
            </a:srgbClr>
          </a:solidFill>
        </p:spPr>
        <p:txBody>
          <a:bodyPr anchor="t"/>
          <a:lstStyle/>
          <a:p>
            <a:r>
              <a:rPr lang="en-GB" dirty="0"/>
              <a:t>My first shiny app</a:t>
            </a:r>
          </a:p>
          <a:p>
            <a:r>
              <a:rPr lang="en-GB" sz="1200" cap="none" dirty="0"/>
              <a:t>Inputs &amp; Outputs</a:t>
            </a:r>
            <a:endParaRPr lang="en-NL" sz="1200" cap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062B-CB7B-4476-B5A5-9D4680BCE7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81915" y="4131956"/>
            <a:ext cx="2633869" cy="691057"/>
          </a:xfrm>
          <a:solidFill>
            <a:srgbClr val="000000">
              <a:alpha val="25098"/>
            </a:srgbClr>
          </a:solidFill>
        </p:spPr>
        <p:txBody>
          <a:bodyPr anchor="t"/>
          <a:lstStyle/>
          <a:p>
            <a:r>
              <a:rPr lang="en-GB" dirty="0"/>
              <a:t>CONTROLLING THE FLOW</a:t>
            </a:r>
          </a:p>
          <a:p>
            <a:r>
              <a:rPr lang="en-GB" sz="1200" cap="none" dirty="0"/>
              <a:t>Observers &amp; reactives</a:t>
            </a:r>
            <a:endParaRPr lang="en-NL" sz="1200" cap="none" dirty="0"/>
          </a:p>
        </p:txBody>
      </p:sp>
    </p:spTree>
    <p:extLst>
      <p:ext uri="{BB962C8B-B14F-4D97-AF65-F5344CB8AC3E}">
        <p14:creationId xmlns:p14="http://schemas.microsoft.com/office/powerpoint/2010/main" val="323000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Make it yours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Keep it simple</a:t>
            </a:r>
          </a:p>
          <a:p>
            <a:pPr lvl="1"/>
            <a:r>
              <a:rPr lang="en-GB" sz="2000" dirty="0"/>
              <a:t>Stick to a basic use case – you can add complexity later</a:t>
            </a:r>
          </a:p>
          <a:p>
            <a:r>
              <a:rPr lang="en-GB" dirty="0"/>
              <a:t>Load any data you need</a:t>
            </a:r>
          </a:p>
          <a:p>
            <a:r>
              <a:rPr lang="en-GB" dirty="0"/>
              <a:t>UI</a:t>
            </a:r>
          </a:p>
          <a:p>
            <a:pPr lvl="1"/>
            <a:r>
              <a:rPr lang="en-GB" dirty="0"/>
              <a:t>Add/change inputs &amp; outputs</a:t>
            </a:r>
          </a:p>
          <a:p>
            <a:pPr lvl="2"/>
            <a:r>
              <a:rPr lang="en-GB" sz="16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[xxx]Input(..), [xxx]Output(..)</a:t>
            </a:r>
          </a:p>
          <a:p>
            <a:pPr lvl="1"/>
            <a:r>
              <a:rPr lang="en-GB" dirty="0"/>
              <a:t>Change layout, labels, texts</a:t>
            </a:r>
          </a:p>
          <a:p>
            <a:r>
              <a:rPr lang="en-GB" dirty="0"/>
              <a:t>Server</a:t>
            </a:r>
          </a:p>
          <a:p>
            <a:pPr lvl="1"/>
            <a:r>
              <a:rPr lang="en-GB" dirty="0"/>
              <a:t>Create an output for your analysis/visualization</a:t>
            </a:r>
          </a:p>
          <a:p>
            <a:pPr lvl="2"/>
            <a:r>
              <a:rPr lang="en-GB" sz="16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render[xxx](..)</a:t>
            </a:r>
          </a:p>
          <a:p>
            <a:pPr marL="457200" lvl="1" indent="0">
              <a:buNone/>
            </a:pPr>
            <a:endParaRPr lang="en-GB" dirty="0">
              <a:latin typeface="FuraCode Nerd Font" panose="020B0509050000020004" pitchFamily="50" charset="0"/>
              <a:ea typeface="FuraCode Nerd Font" panose="020B0509050000020004" pitchFamily="50" charset="0"/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24/10/2022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71A3FC-D42C-4F36-AB75-CDAEF3341FAA}"/>
              </a:ext>
            </a:extLst>
          </p:cNvPr>
          <p:cNvSpPr txBox="1"/>
          <p:nvPr/>
        </p:nvSpPr>
        <p:spPr>
          <a:xfrm>
            <a:off x="5074397" y="196909"/>
            <a:ext cx="70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  <a:t>Cheat sheets are your </a:t>
            </a:r>
            <a:r>
              <a:rPr lang="en-GB" sz="2400" b="1" u="sng" dirty="0">
                <a:solidFill>
                  <a:schemeClr val="bg1"/>
                </a:solidFill>
                <a:latin typeface="Ink Free" panose="03080402000500000000" pitchFamily="66" charset="0"/>
              </a:rPr>
              <a:t>friend</a:t>
            </a:r>
            <a:b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</a:br>
            <a:r>
              <a:rPr lang="en-GB" sz="2400" b="1" dirty="0">
                <a:solidFill>
                  <a:schemeClr val="accent1"/>
                </a:solidFill>
                <a:latin typeface="Ink Free" panose="03080402000500000000" pitchFamily="66" charset="0"/>
              </a:rPr>
              <a:t>Help </a:t>
            </a:r>
            <a: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  <a:t>&gt;</a:t>
            </a:r>
            <a:r>
              <a:rPr lang="en-GB" sz="2400" b="1" dirty="0">
                <a:solidFill>
                  <a:schemeClr val="accent1"/>
                </a:solidFill>
                <a:latin typeface="Ink Free" panose="03080402000500000000" pitchFamily="66" charset="0"/>
              </a:rPr>
              <a:t> Cheat Sheets </a:t>
            </a:r>
            <a: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  <a:t>&gt;</a:t>
            </a:r>
            <a:r>
              <a:rPr lang="en-GB" sz="2400" b="1" dirty="0">
                <a:solidFill>
                  <a:schemeClr val="accent1"/>
                </a:solidFill>
                <a:latin typeface="Ink Free" panose="03080402000500000000" pitchFamily="66" charset="0"/>
              </a:rPr>
              <a:t> Web applications with Shiny</a:t>
            </a:r>
            <a:endParaRPr lang="nl-NL" sz="2400" b="1" dirty="0">
              <a:solidFill>
                <a:schemeClr val="accent1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41DFD6-E7F0-3937-8BCF-8ADDC2AE880B}"/>
                  </a:ext>
                </a:extLst>
              </p14:cNvPr>
              <p14:cNvContentPartPr/>
              <p14:nvPr/>
            </p14:nvContentPartPr>
            <p14:xfrm>
              <a:off x="5273692" y="945466"/>
              <a:ext cx="6572160" cy="16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41DFD6-E7F0-3937-8BCF-8ADDC2AE8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7572" y="939346"/>
                <a:ext cx="6584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697C212-547C-BDF6-677D-D79359A1E716}"/>
              </a:ext>
            </a:extLst>
          </p:cNvPr>
          <p:cNvGrpSpPr/>
          <p:nvPr/>
        </p:nvGrpSpPr>
        <p:grpSpPr>
          <a:xfrm>
            <a:off x="9716616" y="537000"/>
            <a:ext cx="780480" cy="109440"/>
            <a:chOff x="9716616" y="537000"/>
            <a:chExt cx="78048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E70AF9-1F14-B2D7-8F98-4B4B61F26451}"/>
                    </a:ext>
                  </a:extLst>
                </p14:cNvPr>
                <p14:cNvContentPartPr/>
                <p14:nvPr/>
              </p14:nvContentPartPr>
              <p14:xfrm>
                <a:off x="9716616" y="537000"/>
                <a:ext cx="758880" cy="10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E70AF9-1F14-B2D7-8F98-4B4B61F264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10496" y="530880"/>
                  <a:ext cx="771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C1E851-7996-C73D-0213-2DE96B4E0F71}"/>
                    </a:ext>
                  </a:extLst>
                </p14:cNvPr>
                <p14:cNvContentPartPr/>
                <p14:nvPr/>
              </p14:nvContentPartPr>
              <p14:xfrm>
                <a:off x="9747216" y="554280"/>
                <a:ext cx="749880" cy="4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C1E851-7996-C73D-0213-2DE96B4E0F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41096" y="548160"/>
                  <a:ext cx="76212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ED29BD-1DA3-934E-49B7-F495F7A7195B}"/>
                  </a:ext>
                </a:extLst>
              </p14:cNvPr>
              <p14:cNvContentPartPr/>
              <p14:nvPr/>
            </p14:nvContentPartPr>
            <p14:xfrm>
              <a:off x="9978335" y="242252"/>
              <a:ext cx="99115" cy="87028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ED29BD-1DA3-934E-49B7-F495F7A719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72230" y="236113"/>
                <a:ext cx="111325" cy="993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12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6" presetClass="emph" presetSubtype="0" repeatCount="indefinite" autoRev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shiny?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r>
              <a:rPr lang="en-GB" dirty="0"/>
              <a:t>An R package</a:t>
            </a:r>
          </a:p>
          <a:p>
            <a:r>
              <a:rPr lang="en-GB" dirty="0"/>
              <a:t>A framework</a:t>
            </a:r>
          </a:p>
          <a:p>
            <a:pPr lvl="1"/>
            <a:r>
              <a:rPr lang="en-GB" dirty="0"/>
              <a:t>Web server linked with R</a:t>
            </a:r>
          </a:p>
          <a:p>
            <a:pPr lvl="1"/>
            <a:r>
              <a:rPr lang="en-GB" dirty="0"/>
              <a:t>User interface</a:t>
            </a:r>
          </a:p>
          <a:p>
            <a:pPr lvl="1"/>
            <a:r>
              <a:rPr lang="en-GB" dirty="0"/>
              <a:t>Communication</a:t>
            </a:r>
          </a:p>
          <a:p>
            <a:pPr lvl="1"/>
            <a:r>
              <a:rPr lang="en-GB" dirty="0"/>
              <a:t>State management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150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An R package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19529"/>
            <a:ext cx="10515600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Available on CRAN &amp; GitHub:</a:t>
            </a:r>
          </a:p>
          <a:p>
            <a:pPr lvl="1"/>
            <a:r>
              <a:rPr lang="en-GB" dirty="0">
                <a:hlinkClick r:id="rId2"/>
              </a:rPr>
              <a:t>https://cran.r-project.org/package=shiny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https://github.com/rstudio/shiny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Maintained by                      (of                 fame) </a:t>
            </a:r>
          </a:p>
          <a:p>
            <a:pPr lvl="1"/>
            <a:r>
              <a:rPr lang="en-GB" dirty="0">
                <a:hlinkClick r:id="rId4"/>
              </a:rPr>
              <a:t>https://shiny.posit.co/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E11605-BB2E-43CA-BB54-E4B6480F7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55" y="4129543"/>
            <a:ext cx="1359589" cy="477980"/>
          </a:xfrm>
          <a:prstGeom prst="rect">
            <a:avLst/>
          </a:prstGeom>
        </p:spPr>
      </p:pic>
      <p:pic>
        <p:nvPicPr>
          <p:cNvPr id="11" name="Picture 1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3AA340E-6562-0260-FBE4-0C34F2999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11" y="4199483"/>
            <a:ext cx="1640005" cy="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Shiny apps are hosted by a computer running 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773C69-F791-4C9D-B91C-448428DC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6" y="3105219"/>
            <a:ext cx="3784679" cy="19987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62433B-6397-4389-99FC-B3CA56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05" y="3014619"/>
            <a:ext cx="3269973" cy="21799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52711FA-C3FB-4BBF-8A5A-0B2800E95D10}"/>
              </a:ext>
            </a:extLst>
          </p:cNvPr>
          <p:cNvSpPr/>
          <p:nvPr/>
        </p:nvSpPr>
        <p:spPr>
          <a:xfrm>
            <a:off x="5735764" y="3783931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5746F9-2DB0-45CE-BF64-ABC17CB73551}"/>
              </a:ext>
            </a:extLst>
          </p:cNvPr>
          <p:cNvSpPr/>
          <p:nvPr/>
        </p:nvSpPr>
        <p:spPr>
          <a:xfrm rot="10800000">
            <a:off x="5532106" y="4051215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48168-80CE-441D-AE4A-51DEBD7BCFE2}"/>
              </a:ext>
            </a:extLst>
          </p:cNvPr>
          <p:cNvSpPr txBox="1"/>
          <p:nvPr/>
        </p:nvSpPr>
        <p:spPr>
          <a:xfrm>
            <a:off x="7368602" y="5194601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https://pix4free.org/assets/library/2021-01-12/originals/laptop_notepad_pen_cafe_coffee.jpg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6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Shiny apps are hosted by a computer running 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773C69-F791-4C9D-B91C-448428DC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6" y="3105219"/>
            <a:ext cx="3784679" cy="19987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62433B-6397-4389-99FC-B3CA56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8905" y="3015300"/>
            <a:ext cx="2904825" cy="21786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52711FA-C3FB-4BBF-8A5A-0B2800E95D10}"/>
              </a:ext>
            </a:extLst>
          </p:cNvPr>
          <p:cNvSpPr/>
          <p:nvPr/>
        </p:nvSpPr>
        <p:spPr>
          <a:xfrm>
            <a:off x="5735764" y="3783931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5746F9-2DB0-45CE-BF64-ABC17CB73551}"/>
              </a:ext>
            </a:extLst>
          </p:cNvPr>
          <p:cNvSpPr/>
          <p:nvPr/>
        </p:nvSpPr>
        <p:spPr>
          <a:xfrm rot="10800000">
            <a:off x="5532106" y="4051215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48168-80CE-441D-AE4A-51DEBD7BCFE2}"/>
              </a:ext>
            </a:extLst>
          </p:cNvPr>
          <p:cNvSpPr txBox="1"/>
          <p:nvPr/>
        </p:nvSpPr>
        <p:spPr>
          <a:xfrm>
            <a:off x="7368602" y="5194601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https://www.flickr.com/photos/rudolf_schuba/153225000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Shiny apps are hosted by a computer running 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773C69-F791-4C9D-B91C-448428DC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6" y="3105219"/>
            <a:ext cx="3784679" cy="19987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62433B-6397-4389-99FC-B3CA56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8905" y="3015300"/>
            <a:ext cx="3269973" cy="21786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52711FA-C3FB-4BBF-8A5A-0B2800E95D10}"/>
              </a:ext>
            </a:extLst>
          </p:cNvPr>
          <p:cNvSpPr/>
          <p:nvPr/>
        </p:nvSpPr>
        <p:spPr>
          <a:xfrm>
            <a:off x="5735764" y="3783931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5746F9-2DB0-45CE-BF64-ABC17CB73551}"/>
              </a:ext>
            </a:extLst>
          </p:cNvPr>
          <p:cNvSpPr/>
          <p:nvPr/>
        </p:nvSpPr>
        <p:spPr>
          <a:xfrm rot="10800000">
            <a:off x="5532106" y="4051215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48168-80CE-441D-AE4A-51DEBD7BCFE2}"/>
              </a:ext>
            </a:extLst>
          </p:cNvPr>
          <p:cNvSpPr txBox="1"/>
          <p:nvPr/>
        </p:nvSpPr>
        <p:spPr>
          <a:xfrm>
            <a:off x="7368602" y="5193919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https://commons.wikimedia.org/wiki/File:Wikimedia_Foundation_Servers-8055_17.jpg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5F6E6-F0B1-479E-808F-CBC2F52C1B51}"/>
              </a:ext>
            </a:extLst>
          </p:cNvPr>
          <p:cNvSpPr txBox="1"/>
          <p:nvPr/>
        </p:nvSpPr>
        <p:spPr>
          <a:xfrm>
            <a:off x="5640390" y="4281570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http://www.mojimade.com/cloud-caf-stickers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DF54F0-9609-4577-A9CD-7FB114D67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034" y="3609474"/>
            <a:ext cx="1099583" cy="10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713557"/>
            <a:chOff x="1316912" y="4327700"/>
            <a:chExt cx="1916392" cy="713557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41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809786"/>
            <a:chOff x="1316912" y="4327700"/>
            <a:chExt cx="1916392" cy="809786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  <p:pic>
          <p:nvPicPr>
            <p:cNvPr id="16" name="Picture 15" descr="Logo, icon&#10;&#10;Description automatically generated with medium confidence">
              <a:extLst>
                <a:ext uri="{FF2B5EF4-FFF2-40B4-BE49-F238E27FC236}">
                  <a16:creationId xmlns:a16="http://schemas.microsoft.com/office/drawing/2014/main" id="{37704239-B747-4051-9208-3FD44C4E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8" y="4920190"/>
              <a:ext cx="272685" cy="217296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3531854-2D58-4728-B304-61E078B8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057" y="4900484"/>
              <a:ext cx="272685" cy="23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0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Twente - BDSi">
      <a:dk1>
        <a:srgbClr val="000000"/>
      </a:dk1>
      <a:lt1>
        <a:sysClr val="window" lastClr="FFFFFF"/>
      </a:lt1>
      <a:dk2>
        <a:srgbClr val="262626"/>
      </a:dk2>
      <a:lt2>
        <a:srgbClr val="F2F2F2"/>
      </a:lt2>
      <a:accent1>
        <a:srgbClr val="009CC3"/>
      </a:accent1>
      <a:accent2>
        <a:srgbClr val="ED007E"/>
      </a:accent2>
      <a:accent3>
        <a:srgbClr val="F1791A"/>
      </a:accent3>
      <a:accent4>
        <a:srgbClr val="00A73D"/>
      </a:accent4>
      <a:accent5>
        <a:srgbClr val="FFE50D"/>
      </a:accent5>
      <a:accent6>
        <a:srgbClr val="E9002F"/>
      </a:accent6>
      <a:hlink>
        <a:srgbClr val="009CC3"/>
      </a:hlink>
      <a:folHlink>
        <a:srgbClr val="009CC3"/>
      </a:folHlink>
    </a:clrScheme>
    <a:fontScheme name="Custom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31BFB0C6-1083-4055-8AC2-7CE7B1651D6E}" vid="{8E8DF6A2-B654-4E15-A0A9-15D7F2A47FF4}"/>
    </a:ext>
  </a:extLst>
</a:theme>
</file>

<file path=ppt/theme/theme2.xml><?xml version="1.0" encoding="utf-8"?>
<a:theme xmlns:a="http://schemas.openxmlformats.org/drawingml/2006/main" name="1_Office Theme">
  <a:themeElements>
    <a:clrScheme name="UTwente - BDSi">
      <a:dk1>
        <a:srgbClr val="000000"/>
      </a:dk1>
      <a:lt1>
        <a:sysClr val="window" lastClr="FFFFFF"/>
      </a:lt1>
      <a:dk2>
        <a:srgbClr val="262626"/>
      </a:dk2>
      <a:lt2>
        <a:srgbClr val="F2F2F2"/>
      </a:lt2>
      <a:accent1>
        <a:srgbClr val="009CC3"/>
      </a:accent1>
      <a:accent2>
        <a:srgbClr val="ED007E"/>
      </a:accent2>
      <a:accent3>
        <a:srgbClr val="F1791A"/>
      </a:accent3>
      <a:accent4>
        <a:srgbClr val="00A73D"/>
      </a:accent4>
      <a:accent5>
        <a:srgbClr val="FFE50D"/>
      </a:accent5>
      <a:accent6>
        <a:srgbClr val="E9002F"/>
      </a:accent6>
      <a:hlink>
        <a:srgbClr val="009CC3"/>
      </a:hlink>
      <a:folHlink>
        <a:srgbClr val="009CC3"/>
      </a:folHlink>
    </a:clrScheme>
    <a:fontScheme name="Custom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31BFB0C6-1083-4055-8AC2-7CE7B1651D6E}" vid="{8E8DF6A2-B654-4E15-A0A9-15D7F2A47F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AEDC347B3154C9924F629E21BEB80" ma:contentTypeVersion="10" ma:contentTypeDescription="Create a new document." ma:contentTypeScope="" ma:versionID="9747ca1e1dad1116bfb6c4900c6f1e50">
  <xsd:schema xmlns:xsd="http://www.w3.org/2001/XMLSchema" xmlns:xs="http://www.w3.org/2001/XMLSchema" xmlns:p="http://schemas.microsoft.com/office/2006/metadata/properties" xmlns:ns2="2624be63-ebf9-4739-94ef-32159122bcb8" xmlns:ns3="b06909d7-6895-4fb7-bf6a-f9b4b7585c62" targetNamespace="http://schemas.microsoft.com/office/2006/metadata/properties" ma:root="true" ma:fieldsID="a476e8526bb1765c594a6798734553de" ns2:_="" ns3:_="">
    <xsd:import namespace="2624be63-ebf9-4739-94ef-32159122bcb8"/>
    <xsd:import namespace="b06909d7-6895-4fb7-bf6a-f9b4b7585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4be63-ebf9-4739-94ef-32159122b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909d7-6895-4fb7-bf6a-f9b4b7585c6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B165A8-AC64-4E2D-94ED-9DAA48721E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33C36-043F-46C5-A8F7-2BAFAB8690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24be63-ebf9-4739-94ef-32159122bcb8"/>
    <ds:schemaRef ds:uri="b06909d7-6895-4fb7-bf6a-f9b4b7585c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B6845E-C4E0-4387-B9A2-29465BA01C1A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2624be63-ebf9-4739-94ef-32159122bcb8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b06909d7-6895-4fb7-bf6a-f9b4b7585c6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787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FuraCode Nerd Font</vt:lpstr>
      <vt:lpstr>FuraCode Nerd Font Mono</vt:lpstr>
      <vt:lpstr>Ink Free</vt:lpstr>
      <vt:lpstr>Office Theme</vt:lpstr>
      <vt:lpstr>1_Office Theme</vt:lpstr>
      <vt:lpstr>Interactive Visualizations</vt:lpstr>
      <vt:lpstr>PowerPoint Presentation</vt:lpstr>
      <vt:lpstr>What is shiny?</vt:lpstr>
      <vt:lpstr>What is shiny? An R package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User Interface &amp; server</vt:lpstr>
      <vt:lpstr>Hello, world! MY first shiny app</vt:lpstr>
      <vt:lpstr>Hello, world! MY first shiny app</vt:lpstr>
      <vt:lpstr>Hello, world! MY first shiny app</vt:lpstr>
      <vt:lpstr>Hello, world! MY first shiny app</vt:lpstr>
      <vt:lpstr>Hello, world! my first shiny app</vt:lpstr>
      <vt:lpstr>Hello, world! Make it yours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Kroeze, K.A. (BMS)</dc:creator>
  <cp:lastModifiedBy>Kroeze, Karel (UT-BMS)</cp:lastModifiedBy>
  <cp:revision>16</cp:revision>
  <dcterms:created xsi:type="dcterms:W3CDTF">2021-09-17T15:18:40Z</dcterms:created>
  <dcterms:modified xsi:type="dcterms:W3CDTF">2023-10-16T10:05:56Z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0x010100C6CAEDC347B3154C9924F629E21BEB80</vt:lpwstr>
  </property>
</Properties>
</file>