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6" r:id="rId5"/>
  </p:sldMasterIdLst>
  <p:notesMasterIdLst>
    <p:notesMasterId r:id="rId29"/>
  </p:notesMasterIdLst>
  <p:sldIdLst>
    <p:sldId id="256" r:id="rId6"/>
    <p:sldId id="258" r:id="rId7"/>
    <p:sldId id="259" r:id="rId8"/>
    <p:sldId id="260" r:id="rId9"/>
    <p:sldId id="261" r:id="rId10"/>
    <p:sldId id="263" r:id="rId11"/>
    <p:sldId id="262" r:id="rId12"/>
    <p:sldId id="264" r:id="rId13"/>
    <p:sldId id="265" r:id="rId14"/>
    <p:sldId id="269" r:id="rId15"/>
    <p:sldId id="283" r:id="rId16"/>
    <p:sldId id="267" r:id="rId17"/>
    <p:sldId id="266" r:id="rId18"/>
    <p:sldId id="287" r:id="rId19"/>
    <p:sldId id="268" r:id="rId20"/>
    <p:sldId id="285" r:id="rId21"/>
    <p:sldId id="277" r:id="rId22"/>
    <p:sldId id="284" r:id="rId23"/>
    <p:sldId id="278" r:id="rId24"/>
    <p:sldId id="280" r:id="rId25"/>
    <p:sldId id="279" r:id="rId26"/>
    <p:sldId id="281" r:id="rId27"/>
    <p:sldId id="286" r:id="rId2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E68D92-E73D-4206-9BE1-7E502441BBF6}">
          <p14:sldIdLst>
            <p14:sldId id="256"/>
            <p14:sldId id="258"/>
            <p14:sldId id="259"/>
            <p14:sldId id="260"/>
            <p14:sldId id="261"/>
            <p14:sldId id="263"/>
            <p14:sldId id="262"/>
            <p14:sldId id="264"/>
            <p14:sldId id="265"/>
            <p14:sldId id="269"/>
            <p14:sldId id="283"/>
            <p14:sldId id="267"/>
            <p14:sldId id="266"/>
            <p14:sldId id="287"/>
            <p14:sldId id="268"/>
            <p14:sldId id="285"/>
            <p14:sldId id="277"/>
            <p14:sldId id="284"/>
            <p14:sldId id="278"/>
            <p14:sldId id="280"/>
            <p14:sldId id="279"/>
          </p14:sldIdLst>
        </p14:section>
        <p14:section name="Extras" id="{2D59D2DA-0D62-4FA2-A3AF-628BE5130861}">
          <p14:sldIdLst>
            <p14:sldId id="281"/>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09CF9-C97D-44F8-A3EA-3F6F117A062B}" v="77" dt="2023-10-16T10:05:51.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75042" autoAdjust="0"/>
  </p:normalViewPr>
  <p:slideViewPr>
    <p:cSldViewPr snapToGrid="0">
      <p:cViewPr varScale="1">
        <p:scale>
          <a:sx n="119" d="100"/>
          <a:sy n="119" d="100"/>
        </p:scale>
        <p:origin x="1548" y="12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oeze, Karel (UT-BMS)" userId="f7e72889-5459-48df-bfa5-5c7276a18aae" providerId="ADAL" clId="{96409CF9-C97D-44F8-A3EA-3F6F117A062B}"/>
    <pc:docChg chg="undo custSel addSld modSld sldOrd">
      <pc:chgData name="Kroeze, Karel (UT-BMS)" userId="f7e72889-5459-48df-bfa5-5c7276a18aae" providerId="ADAL" clId="{96409CF9-C97D-44F8-A3EA-3F6F117A062B}" dt="2023-10-16T10:05:51.167" v="490"/>
      <pc:docMkLst>
        <pc:docMk/>
      </pc:docMkLst>
      <pc:sldChg chg="addSp delSp modSp mod">
        <pc:chgData name="Kroeze, Karel (UT-BMS)" userId="f7e72889-5459-48df-bfa5-5c7276a18aae" providerId="ADAL" clId="{96409CF9-C97D-44F8-A3EA-3F6F117A062B}" dt="2023-10-16T09:28:04.996" v="90" actId="1076"/>
        <pc:sldMkLst>
          <pc:docMk/>
          <pc:sldMk cId="3738341136" sldId="260"/>
        </pc:sldMkLst>
        <pc:spChg chg="mod">
          <ac:chgData name="Kroeze, Karel (UT-BMS)" userId="f7e72889-5459-48df-bfa5-5c7276a18aae" providerId="ADAL" clId="{96409CF9-C97D-44F8-A3EA-3F6F117A062B}" dt="2023-10-16T09:28:04.996" v="90" actId="1076"/>
          <ac:spMkLst>
            <pc:docMk/>
            <pc:sldMk cId="3738341136" sldId="260"/>
            <ac:spMk id="7" creationId="{22176F0C-35AA-47F3-B84A-7B833AF80BCF}"/>
          </ac:spMkLst>
        </pc:spChg>
        <pc:picChg chg="add del">
          <ac:chgData name="Kroeze, Karel (UT-BMS)" userId="f7e72889-5459-48df-bfa5-5c7276a18aae" providerId="ADAL" clId="{96409CF9-C97D-44F8-A3EA-3F6F117A062B}" dt="2023-10-16T09:21:16.724" v="5"/>
          <ac:picMkLst>
            <pc:docMk/>
            <pc:sldMk cId="3738341136" sldId="260"/>
            <ac:picMk id="2" creationId="{7CF36CDD-390C-6356-D8C0-C73FB38A0435}"/>
          </ac:picMkLst>
        </pc:picChg>
        <pc:picChg chg="add del">
          <ac:chgData name="Kroeze, Karel (UT-BMS)" userId="f7e72889-5459-48df-bfa5-5c7276a18aae" providerId="ADAL" clId="{96409CF9-C97D-44F8-A3EA-3F6F117A062B}" dt="2023-10-16T09:21:52.719" v="7" actId="22"/>
          <ac:picMkLst>
            <pc:docMk/>
            <pc:sldMk cId="3738341136" sldId="260"/>
            <ac:picMk id="4" creationId="{E1E759D2-3A96-25E8-38B1-2078EF5A0122}"/>
          </ac:picMkLst>
        </pc:picChg>
        <pc:picChg chg="mod">
          <ac:chgData name="Kroeze, Karel (UT-BMS)" userId="f7e72889-5459-48df-bfa5-5c7276a18aae" providerId="ADAL" clId="{96409CF9-C97D-44F8-A3EA-3F6F117A062B}" dt="2023-10-16T09:27:49.350" v="85" actId="1076"/>
          <ac:picMkLst>
            <pc:docMk/>
            <pc:sldMk cId="3738341136" sldId="260"/>
            <ac:picMk id="5" creationId="{8DE11605-BB2E-43CA-BB54-E4B6480F7CCA}"/>
          </ac:picMkLst>
        </pc:picChg>
        <pc:picChg chg="add del mod">
          <ac:chgData name="Kroeze, Karel (UT-BMS)" userId="f7e72889-5459-48df-bfa5-5c7276a18aae" providerId="ADAL" clId="{96409CF9-C97D-44F8-A3EA-3F6F117A062B}" dt="2023-10-16T09:25:43.505" v="11" actId="478"/>
          <ac:picMkLst>
            <pc:docMk/>
            <pc:sldMk cId="3738341136" sldId="260"/>
            <ac:picMk id="9" creationId="{BAC51134-C618-7839-29FC-9F6762570BF1}"/>
          </ac:picMkLst>
        </pc:picChg>
        <pc:picChg chg="add mod">
          <ac:chgData name="Kroeze, Karel (UT-BMS)" userId="f7e72889-5459-48df-bfa5-5c7276a18aae" providerId="ADAL" clId="{96409CF9-C97D-44F8-A3EA-3F6F117A062B}" dt="2023-10-16T09:28:04.134" v="89" actId="1076"/>
          <ac:picMkLst>
            <pc:docMk/>
            <pc:sldMk cId="3738341136" sldId="260"/>
            <ac:picMk id="11" creationId="{53AA340E-6562-0260-FBE4-0C34F2999576}"/>
          </ac:picMkLst>
        </pc:picChg>
        <pc:picChg chg="add del mod">
          <ac:chgData name="Kroeze, Karel (UT-BMS)" userId="f7e72889-5459-48df-bfa5-5c7276a18aae" providerId="ADAL" clId="{96409CF9-C97D-44F8-A3EA-3F6F117A062B}" dt="2023-10-16T09:25:33.835" v="8" actId="478"/>
          <ac:picMkLst>
            <pc:docMk/>
            <pc:sldMk cId="3738341136" sldId="260"/>
            <ac:picMk id="1026" creationId="{36C83CBE-B85E-4174-EAF1-2F0068AA470E}"/>
          </ac:picMkLst>
        </pc:picChg>
      </pc:sldChg>
      <pc:sldChg chg="addSp delSp modSp mod">
        <pc:chgData name="Kroeze, Karel (UT-BMS)" userId="f7e72889-5459-48df-bfa5-5c7276a18aae" providerId="ADAL" clId="{96409CF9-C97D-44F8-A3EA-3F6F117A062B}" dt="2023-10-16T09:39:08.408" v="219" actId="1076"/>
        <pc:sldMkLst>
          <pc:docMk/>
          <pc:sldMk cId="1495240266" sldId="277"/>
        </pc:sldMkLst>
        <pc:spChg chg="mod">
          <ac:chgData name="Kroeze, Karel (UT-BMS)" userId="f7e72889-5459-48df-bfa5-5c7276a18aae" providerId="ADAL" clId="{96409CF9-C97D-44F8-A3EA-3F6F117A062B}" dt="2023-10-16T09:38:47.988" v="214" actId="5793"/>
          <ac:spMkLst>
            <pc:docMk/>
            <pc:sldMk cId="1495240266" sldId="277"/>
            <ac:spMk id="3" creationId="{53955285-5F23-4DBC-8F2C-B5AF06D4975D}"/>
          </ac:spMkLst>
        </pc:spChg>
        <pc:grpChg chg="del">
          <ac:chgData name="Kroeze, Karel (UT-BMS)" userId="f7e72889-5459-48df-bfa5-5c7276a18aae" providerId="ADAL" clId="{96409CF9-C97D-44F8-A3EA-3F6F117A062B}" dt="2023-10-16T09:38:52.651" v="216" actId="478"/>
          <ac:grpSpMkLst>
            <pc:docMk/>
            <pc:sldMk cId="1495240266" sldId="277"/>
            <ac:grpSpMk id="11" creationId="{C51F17C6-D2E8-4516-BEF4-EF7B3ABFD707}"/>
          </ac:grpSpMkLst>
        </pc:grpChg>
        <pc:picChg chg="add mod modCrop">
          <ac:chgData name="Kroeze, Karel (UT-BMS)" userId="f7e72889-5459-48df-bfa5-5c7276a18aae" providerId="ADAL" clId="{96409CF9-C97D-44F8-A3EA-3F6F117A062B}" dt="2023-10-16T09:39:08.408" v="219" actId="1076"/>
          <ac:picMkLst>
            <pc:docMk/>
            <pc:sldMk cId="1495240266" sldId="277"/>
            <ac:picMk id="7" creationId="{850E6A02-A5C4-AEC2-C525-6EAE4AC3C862}"/>
          </ac:picMkLst>
        </pc:picChg>
      </pc:sldChg>
      <pc:sldChg chg="addSp delSp modSp mod">
        <pc:chgData name="Kroeze, Karel (UT-BMS)" userId="f7e72889-5459-48df-bfa5-5c7276a18aae" providerId="ADAL" clId="{96409CF9-C97D-44F8-A3EA-3F6F117A062B}" dt="2023-10-16T09:44:51.007" v="371" actId="1076"/>
        <pc:sldMkLst>
          <pc:docMk/>
          <pc:sldMk cId="776796449" sldId="278"/>
        </pc:sldMkLst>
        <pc:spChg chg="mod">
          <ac:chgData name="Kroeze, Karel (UT-BMS)" userId="f7e72889-5459-48df-bfa5-5c7276a18aae" providerId="ADAL" clId="{96409CF9-C97D-44F8-A3EA-3F6F117A062B}" dt="2023-10-16T09:43:53.148" v="364" actId="20577"/>
          <ac:spMkLst>
            <pc:docMk/>
            <pc:sldMk cId="776796449" sldId="278"/>
            <ac:spMk id="3" creationId="{53955285-5F23-4DBC-8F2C-B5AF06D4975D}"/>
          </ac:spMkLst>
        </pc:spChg>
        <pc:spChg chg="del">
          <ac:chgData name="Kroeze, Karel (UT-BMS)" userId="f7e72889-5459-48df-bfa5-5c7276a18aae" providerId="ADAL" clId="{96409CF9-C97D-44F8-A3EA-3F6F117A062B}" dt="2023-10-16T09:44:31.839" v="365" actId="478"/>
          <ac:spMkLst>
            <pc:docMk/>
            <pc:sldMk cId="776796449" sldId="278"/>
            <ac:spMk id="6" creationId="{E5B6359E-D4EB-4C1D-AC37-23A99FEB194A}"/>
          </ac:spMkLst>
        </pc:spChg>
        <pc:picChg chg="add mod">
          <ac:chgData name="Kroeze, Karel (UT-BMS)" userId="f7e72889-5459-48df-bfa5-5c7276a18aae" providerId="ADAL" clId="{96409CF9-C97D-44F8-A3EA-3F6F117A062B}" dt="2023-10-16T09:44:51.007" v="371" actId="1076"/>
          <ac:picMkLst>
            <pc:docMk/>
            <pc:sldMk cId="776796449" sldId="278"/>
            <ac:picMk id="8" creationId="{4670703B-CC38-8881-122A-D36394A9EC8C}"/>
          </ac:picMkLst>
        </pc:picChg>
      </pc:sldChg>
      <pc:sldChg chg="addSp delSp modSp mod modAnim">
        <pc:chgData name="Kroeze, Karel (UT-BMS)" userId="f7e72889-5459-48df-bfa5-5c7276a18aae" providerId="ADAL" clId="{96409CF9-C97D-44F8-A3EA-3F6F117A062B}" dt="2023-10-16T10:05:51.167" v="490"/>
        <pc:sldMkLst>
          <pc:docMk/>
          <pc:sldMk cId="2943126073" sldId="279"/>
        </pc:sldMkLst>
        <pc:spChg chg="mod">
          <ac:chgData name="Kroeze, Karel (UT-BMS)" userId="f7e72889-5459-48df-bfa5-5c7276a18aae" providerId="ADAL" clId="{96409CF9-C97D-44F8-A3EA-3F6F117A062B}" dt="2023-10-16T10:05:36.012" v="487" actId="1076"/>
          <ac:spMkLst>
            <pc:docMk/>
            <pc:sldMk cId="2943126073" sldId="279"/>
            <ac:spMk id="2" creationId="{DC65E524-C514-45D7-BC6C-D11A108C5A11}"/>
          </ac:spMkLst>
        </pc:spChg>
        <pc:grpChg chg="del mod">
          <ac:chgData name="Kroeze, Karel (UT-BMS)" userId="f7e72889-5459-48df-bfa5-5c7276a18aae" providerId="ADAL" clId="{96409CF9-C97D-44F8-A3EA-3F6F117A062B}" dt="2023-10-16T09:46:06.415" v="380"/>
          <ac:grpSpMkLst>
            <pc:docMk/>
            <pc:sldMk cId="2943126073" sldId="279"/>
            <ac:grpSpMk id="10" creationId="{2E64A9FD-6D1F-FCFF-AB6F-3F965C0EB936}"/>
          </ac:grpSpMkLst>
        </pc:grpChg>
        <pc:grpChg chg="mod">
          <ac:chgData name="Kroeze, Karel (UT-BMS)" userId="f7e72889-5459-48df-bfa5-5c7276a18aae" providerId="ADAL" clId="{96409CF9-C97D-44F8-A3EA-3F6F117A062B}" dt="2023-10-16T09:46:06.415" v="380"/>
          <ac:grpSpMkLst>
            <pc:docMk/>
            <pc:sldMk cId="2943126073" sldId="279"/>
            <ac:grpSpMk id="14" creationId="{F697C212-547C-BDF6-677D-D79359A1E716}"/>
          </ac:grpSpMkLst>
        </pc:grpChg>
        <pc:grpChg chg="del mod">
          <ac:chgData name="Kroeze, Karel (UT-BMS)" userId="f7e72889-5459-48df-bfa5-5c7276a18aae" providerId="ADAL" clId="{96409CF9-C97D-44F8-A3EA-3F6F117A062B}" dt="2023-10-16T09:46:12.822" v="385"/>
          <ac:grpSpMkLst>
            <pc:docMk/>
            <pc:sldMk cId="2943126073" sldId="279"/>
            <ac:grpSpMk id="17" creationId="{C273130F-2D81-1CDC-69F9-60AABFE6B13F}"/>
          </ac:grpSpMkLst>
        </pc:grpChg>
        <pc:grpChg chg="del mod">
          <ac:chgData name="Kroeze, Karel (UT-BMS)" userId="f7e72889-5459-48df-bfa5-5c7276a18aae" providerId="ADAL" clId="{96409CF9-C97D-44F8-A3EA-3F6F117A062B}" dt="2023-10-16T09:55:07.850" v="455" actId="478"/>
          <ac:grpSpMkLst>
            <pc:docMk/>
            <pc:sldMk cId="2943126073" sldId="279"/>
            <ac:grpSpMk id="19" creationId="{A5C0B758-945D-CED0-3E62-0D53511C79D5}"/>
          </ac:grpSpMkLst>
        </pc:grpChg>
        <pc:inkChg chg="add del">
          <ac:chgData name="Kroeze, Karel (UT-BMS)" userId="f7e72889-5459-48df-bfa5-5c7276a18aae" providerId="ADAL" clId="{96409CF9-C97D-44F8-A3EA-3F6F117A062B}" dt="2023-10-16T09:45:52.059" v="373" actId="9405"/>
          <ac:inkMkLst>
            <pc:docMk/>
            <pc:sldMk cId="2943126073" sldId="279"/>
            <ac:inkMk id="6" creationId="{E870DFD6-82E3-355F-9313-4919B7A20078}"/>
          </ac:inkMkLst>
        </pc:inkChg>
        <pc:inkChg chg="add mod">
          <ac:chgData name="Kroeze, Karel (UT-BMS)" userId="f7e72889-5459-48df-bfa5-5c7276a18aae" providerId="ADAL" clId="{96409CF9-C97D-44F8-A3EA-3F6F117A062B}" dt="2023-10-16T09:53:27.460" v="431" actId="1076"/>
          <ac:inkMkLst>
            <pc:docMk/>
            <pc:sldMk cId="2943126073" sldId="279"/>
            <ac:inkMk id="7" creationId="{C841DFD6-E7F0-3937-8BCF-8ADDC2AE880B}"/>
          </ac:inkMkLst>
        </pc:inkChg>
        <pc:inkChg chg="add mod">
          <ac:chgData name="Kroeze, Karel (UT-BMS)" userId="f7e72889-5459-48df-bfa5-5c7276a18aae" providerId="ADAL" clId="{96409CF9-C97D-44F8-A3EA-3F6F117A062B}" dt="2023-10-16T09:46:06.415" v="380"/>
          <ac:inkMkLst>
            <pc:docMk/>
            <pc:sldMk cId="2943126073" sldId="279"/>
            <ac:inkMk id="8" creationId="{4AE70AF9-1F14-B2D7-8F98-4B4B61F26451}"/>
          </ac:inkMkLst>
        </pc:inkChg>
        <pc:inkChg chg="add mod">
          <ac:chgData name="Kroeze, Karel (UT-BMS)" userId="f7e72889-5459-48df-bfa5-5c7276a18aae" providerId="ADAL" clId="{96409CF9-C97D-44F8-A3EA-3F6F117A062B}" dt="2023-10-16T09:46:06.415" v="380"/>
          <ac:inkMkLst>
            <pc:docMk/>
            <pc:sldMk cId="2943126073" sldId="279"/>
            <ac:inkMk id="9" creationId="{5EC1E851-7996-C73D-0213-2DE96B4E0F71}"/>
          </ac:inkMkLst>
        </pc:inkChg>
        <pc:inkChg chg="add del mod">
          <ac:chgData name="Kroeze, Karel (UT-BMS)" userId="f7e72889-5459-48df-bfa5-5c7276a18aae" providerId="ADAL" clId="{96409CF9-C97D-44F8-A3EA-3F6F117A062B}" dt="2023-10-16T09:55:13.065" v="457" actId="478"/>
          <ac:inkMkLst>
            <pc:docMk/>
            <pc:sldMk cId="2943126073" sldId="279"/>
            <ac:inkMk id="11" creationId="{1F18C148-9546-B9E3-1AC0-0ED9057E80ED}"/>
          </ac:inkMkLst>
        </pc:inkChg>
        <pc:inkChg chg="add del mod">
          <ac:chgData name="Kroeze, Karel (UT-BMS)" userId="f7e72889-5459-48df-bfa5-5c7276a18aae" providerId="ADAL" clId="{96409CF9-C97D-44F8-A3EA-3F6F117A062B}" dt="2023-10-16T09:55:10.470" v="456" actId="478"/>
          <ac:inkMkLst>
            <pc:docMk/>
            <pc:sldMk cId="2943126073" sldId="279"/>
            <ac:inkMk id="13" creationId="{0763FC67-D568-B61D-1200-468130497640}"/>
          </ac:inkMkLst>
        </pc:inkChg>
        <pc:inkChg chg="add del mod">
          <ac:chgData name="Kroeze, Karel (UT-BMS)" userId="f7e72889-5459-48df-bfa5-5c7276a18aae" providerId="ADAL" clId="{96409CF9-C97D-44F8-A3EA-3F6F117A062B}" dt="2023-10-16T09:55:05.125" v="454" actId="478"/>
          <ac:inkMkLst>
            <pc:docMk/>
            <pc:sldMk cId="2943126073" sldId="279"/>
            <ac:inkMk id="15" creationId="{BA120FA4-8386-2069-51AD-3C03D7741535}"/>
          </ac:inkMkLst>
        </pc:inkChg>
        <pc:inkChg chg="add del mod topLvl">
          <ac:chgData name="Kroeze, Karel (UT-BMS)" userId="f7e72889-5459-48df-bfa5-5c7276a18aae" providerId="ADAL" clId="{96409CF9-C97D-44F8-A3EA-3F6F117A062B}" dt="2023-10-16T09:55:07.850" v="455" actId="478"/>
          <ac:inkMkLst>
            <pc:docMk/>
            <pc:sldMk cId="2943126073" sldId="279"/>
            <ac:inkMk id="16" creationId="{FD600D0B-68A9-DC9E-5304-8B32EDC12567}"/>
          </ac:inkMkLst>
        </pc:inkChg>
        <pc:inkChg chg="add mod topLvl">
          <ac:chgData name="Kroeze, Karel (UT-BMS)" userId="f7e72889-5459-48df-bfa5-5c7276a18aae" providerId="ADAL" clId="{96409CF9-C97D-44F8-A3EA-3F6F117A062B}" dt="2023-10-16T09:55:07.850" v="455" actId="478"/>
          <ac:inkMkLst>
            <pc:docMk/>
            <pc:sldMk cId="2943126073" sldId="279"/>
            <ac:inkMk id="18" creationId="{BAED29BD-1DA3-934E-49B7-F495F7A7195B}"/>
          </ac:inkMkLst>
        </pc:inkChg>
      </pc:sldChg>
      <pc:sldChg chg="delSp modSp mod">
        <pc:chgData name="Kroeze, Karel (UT-BMS)" userId="f7e72889-5459-48df-bfa5-5c7276a18aae" providerId="ADAL" clId="{96409CF9-C97D-44F8-A3EA-3F6F117A062B}" dt="2023-10-16T09:52:08.970" v="428" actId="1076"/>
        <pc:sldMkLst>
          <pc:docMk/>
          <pc:sldMk cId="3626636867" sldId="280"/>
        </pc:sldMkLst>
        <pc:spChg chg="mod">
          <ac:chgData name="Kroeze, Karel (UT-BMS)" userId="f7e72889-5459-48df-bfa5-5c7276a18aae" providerId="ADAL" clId="{96409CF9-C97D-44F8-A3EA-3F6F117A062B}" dt="2023-10-16T09:51:00.894" v="418" actId="5793"/>
          <ac:spMkLst>
            <pc:docMk/>
            <pc:sldMk cId="3626636867" sldId="280"/>
            <ac:spMk id="3" creationId="{53955285-5F23-4DBC-8F2C-B5AF06D4975D}"/>
          </ac:spMkLst>
        </pc:spChg>
        <pc:spChg chg="del">
          <ac:chgData name="Kroeze, Karel (UT-BMS)" userId="f7e72889-5459-48df-bfa5-5c7276a18aae" providerId="ADAL" clId="{96409CF9-C97D-44F8-A3EA-3F6F117A062B}" dt="2023-10-16T09:49:49.210" v="394" actId="478"/>
          <ac:spMkLst>
            <pc:docMk/>
            <pc:sldMk cId="3626636867" sldId="280"/>
            <ac:spMk id="15" creationId="{C43C087E-D5E1-41BA-B4F1-6CB3633545AE}"/>
          </ac:spMkLst>
        </pc:spChg>
        <pc:picChg chg="mod modCrop">
          <ac:chgData name="Kroeze, Karel (UT-BMS)" userId="f7e72889-5459-48df-bfa5-5c7276a18aae" providerId="ADAL" clId="{96409CF9-C97D-44F8-A3EA-3F6F117A062B}" dt="2023-10-16T09:51:50.671" v="425" actId="1076"/>
          <ac:picMkLst>
            <pc:docMk/>
            <pc:sldMk cId="3626636867" sldId="280"/>
            <ac:picMk id="12" creationId="{BCB9C76C-3C26-47FA-9156-215ECCFE8915}"/>
          </ac:picMkLst>
        </pc:picChg>
        <pc:picChg chg="mod modCrop">
          <ac:chgData name="Kroeze, Karel (UT-BMS)" userId="f7e72889-5459-48df-bfa5-5c7276a18aae" providerId="ADAL" clId="{96409CF9-C97D-44F8-A3EA-3F6F117A062B}" dt="2023-10-16T09:52:08.970" v="428" actId="1076"/>
          <ac:picMkLst>
            <pc:docMk/>
            <pc:sldMk cId="3626636867" sldId="280"/>
            <ac:picMk id="14" creationId="{CC2C35FC-AF82-498B-89F5-E09D354BE3F8}"/>
          </ac:picMkLst>
        </pc:picChg>
      </pc:sldChg>
      <pc:sldChg chg="addSp delSp modSp add mod">
        <pc:chgData name="Kroeze, Karel (UT-BMS)" userId="f7e72889-5459-48df-bfa5-5c7276a18aae" providerId="ADAL" clId="{96409CF9-C97D-44F8-A3EA-3F6F117A062B}" dt="2023-10-16T09:43:16.378" v="354" actId="255"/>
        <pc:sldMkLst>
          <pc:docMk/>
          <pc:sldMk cId="1361209070" sldId="284"/>
        </pc:sldMkLst>
        <pc:spChg chg="mod">
          <ac:chgData name="Kroeze, Karel (UT-BMS)" userId="f7e72889-5459-48df-bfa5-5c7276a18aae" providerId="ADAL" clId="{96409CF9-C97D-44F8-A3EA-3F6F117A062B}" dt="2023-10-16T09:43:16.378" v="354" actId="255"/>
          <ac:spMkLst>
            <pc:docMk/>
            <pc:sldMk cId="1361209070" sldId="284"/>
            <ac:spMk id="3" creationId="{53955285-5F23-4DBC-8F2C-B5AF06D4975D}"/>
          </ac:spMkLst>
        </pc:spChg>
        <pc:grpChg chg="del mod">
          <ac:chgData name="Kroeze, Karel (UT-BMS)" userId="f7e72889-5459-48df-bfa5-5c7276a18aae" providerId="ADAL" clId="{96409CF9-C97D-44F8-A3EA-3F6F117A062B}" dt="2023-10-16T09:39:37.391" v="223" actId="478"/>
          <ac:grpSpMkLst>
            <pc:docMk/>
            <pc:sldMk cId="1361209070" sldId="284"/>
            <ac:grpSpMk id="11" creationId="{C51F17C6-D2E8-4516-BEF4-EF7B3ABFD707}"/>
          </ac:grpSpMkLst>
        </pc:grpChg>
        <pc:grpChg chg="del mod">
          <ac:chgData name="Kroeze, Karel (UT-BMS)" userId="f7e72889-5459-48df-bfa5-5c7276a18aae" providerId="ADAL" clId="{96409CF9-C97D-44F8-A3EA-3F6F117A062B}" dt="2023-10-16T09:41:19.745" v="243"/>
          <ac:grpSpMkLst>
            <pc:docMk/>
            <pc:sldMk cId="1361209070" sldId="284"/>
            <ac:grpSpMk id="18" creationId="{E30704EF-2FF5-8230-C702-C79C07CA0A85}"/>
          </ac:grpSpMkLst>
        </pc:grpChg>
        <pc:grpChg chg="mod">
          <ac:chgData name="Kroeze, Karel (UT-BMS)" userId="f7e72889-5459-48df-bfa5-5c7276a18aae" providerId="ADAL" clId="{96409CF9-C97D-44F8-A3EA-3F6F117A062B}" dt="2023-10-16T09:41:19.745" v="243"/>
          <ac:grpSpMkLst>
            <pc:docMk/>
            <pc:sldMk cId="1361209070" sldId="284"/>
            <ac:grpSpMk id="24" creationId="{CEDAA618-F646-3C24-6B06-3882A11B7807}"/>
          </ac:grpSpMkLst>
        </pc:grpChg>
        <pc:picChg chg="add mod modCrop">
          <ac:chgData name="Kroeze, Karel (UT-BMS)" userId="f7e72889-5459-48df-bfa5-5c7276a18aae" providerId="ADAL" clId="{96409CF9-C97D-44F8-A3EA-3F6F117A062B}" dt="2023-10-16T09:40:28.321" v="227" actId="732"/>
          <ac:picMkLst>
            <pc:docMk/>
            <pc:sldMk cId="1361209070" sldId="284"/>
            <ac:picMk id="7" creationId="{FFA53E35-871E-1EDD-3714-8F7C4924F8CF}"/>
          </ac:picMkLst>
        </pc:picChg>
        <pc:picChg chg="add mod modCrop">
          <ac:chgData name="Kroeze, Karel (UT-BMS)" userId="f7e72889-5459-48df-bfa5-5c7276a18aae" providerId="ADAL" clId="{96409CF9-C97D-44F8-A3EA-3F6F117A062B}" dt="2023-10-16T09:40:39.687" v="229" actId="1076"/>
          <ac:picMkLst>
            <pc:docMk/>
            <pc:sldMk cId="1361209070" sldId="284"/>
            <ac:picMk id="12" creationId="{3187B1E3-08E9-9B2A-5136-A7993866D639}"/>
          </ac:picMkLst>
        </pc:picChg>
        <pc:inkChg chg="add del">
          <ac:chgData name="Kroeze, Karel (UT-BMS)" userId="f7e72889-5459-48df-bfa5-5c7276a18aae" providerId="ADAL" clId="{96409CF9-C97D-44F8-A3EA-3F6F117A062B}" dt="2023-10-16T09:40:51.508" v="231" actId="9405"/>
          <ac:inkMkLst>
            <pc:docMk/>
            <pc:sldMk cId="1361209070" sldId="284"/>
            <ac:inkMk id="13" creationId="{62E9A659-210B-0B47-6FE3-050F9579ED7B}"/>
          </ac:inkMkLst>
        </pc:inkChg>
        <pc:inkChg chg="add mod">
          <ac:chgData name="Kroeze, Karel (UT-BMS)" userId="f7e72889-5459-48df-bfa5-5c7276a18aae" providerId="ADAL" clId="{96409CF9-C97D-44F8-A3EA-3F6F117A062B}" dt="2023-10-16T09:41:19.745" v="243"/>
          <ac:inkMkLst>
            <pc:docMk/>
            <pc:sldMk cId="1361209070" sldId="284"/>
            <ac:inkMk id="14" creationId="{93037999-CB6F-A97D-C6F7-E4CF11AB562A}"/>
          </ac:inkMkLst>
        </pc:inkChg>
        <pc:inkChg chg="add mod">
          <ac:chgData name="Kroeze, Karel (UT-BMS)" userId="f7e72889-5459-48df-bfa5-5c7276a18aae" providerId="ADAL" clId="{96409CF9-C97D-44F8-A3EA-3F6F117A062B}" dt="2023-10-16T09:41:19.745" v="243"/>
          <ac:inkMkLst>
            <pc:docMk/>
            <pc:sldMk cId="1361209070" sldId="284"/>
            <ac:inkMk id="15" creationId="{37958E6B-E5C7-E3D4-1CA1-77D93203AB84}"/>
          </ac:inkMkLst>
        </pc:inkChg>
        <pc:inkChg chg="add mod">
          <ac:chgData name="Kroeze, Karel (UT-BMS)" userId="f7e72889-5459-48df-bfa5-5c7276a18aae" providerId="ADAL" clId="{96409CF9-C97D-44F8-A3EA-3F6F117A062B}" dt="2023-10-16T09:41:19.745" v="243"/>
          <ac:inkMkLst>
            <pc:docMk/>
            <pc:sldMk cId="1361209070" sldId="284"/>
            <ac:inkMk id="16" creationId="{BB383934-AFF8-782E-3A93-4C22E341FBFA}"/>
          </ac:inkMkLst>
        </pc:inkChg>
        <pc:inkChg chg="add mod">
          <ac:chgData name="Kroeze, Karel (UT-BMS)" userId="f7e72889-5459-48df-bfa5-5c7276a18aae" providerId="ADAL" clId="{96409CF9-C97D-44F8-A3EA-3F6F117A062B}" dt="2023-10-16T09:41:19.745" v="243"/>
          <ac:inkMkLst>
            <pc:docMk/>
            <pc:sldMk cId="1361209070" sldId="284"/>
            <ac:inkMk id="17" creationId="{B2E4BA31-AB73-8B11-1D5D-BEB0C7295453}"/>
          </ac:inkMkLst>
        </pc:inkChg>
        <pc:inkChg chg="add mod">
          <ac:chgData name="Kroeze, Karel (UT-BMS)" userId="f7e72889-5459-48df-bfa5-5c7276a18aae" providerId="ADAL" clId="{96409CF9-C97D-44F8-A3EA-3F6F117A062B}" dt="2023-10-16T09:41:19.745" v="243"/>
          <ac:inkMkLst>
            <pc:docMk/>
            <pc:sldMk cId="1361209070" sldId="284"/>
            <ac:inkMk id="19" creationId="{B0F965E6-0252-4535-08F0-2AD080F99C03}"/>
          </ac:inkMkLst>
        </pc:inkChg>
        <pc:inkChg chg="add">
          <ac:chgData name="Kroeze, Karel (UT-BMS)" userId="f7e72889-5459-48df-bfa5-5c7276a18aae" providerId="ADAL" clId="{96409CF9-C97D-44F8-A3EA-3F6F117A062B}" dt="2023-10-16T09:41:07.920" v="238" actId="9405"/>
          <ac:inkMkLst>
            <pc:docMk/>
            <pc:sldMk cId="1361209070" sldId="284"/>
            <ac:inkMk id="20" creationId="{9376DEC4-65CC-1710-4A90-727F1AFE3273}"/>
          </ac:inkMkLst>
        </pc:inkChg>
        <pc:inkChg chg="add mod">
          <ac:chgData name="Kroeze, Karel (UT-BMS)" userId="f7e72889-5459-48df-bfa5-5c7276a18aae" providerId="ADAL" clId="{96409CF9-C97D-44F8-A3EA-3F6F117A062B}" dt="2023-10-16T09:41:19.745" v="243"/>
          <ac:inkMkLst>
            <pc:docMk/>
            <pc:sldMk cId="1361209070" sldId="284"/>
            <ac:inkMk id="21" creationId="{66D28C72-1FC1-AF1F-3338-16C77CFBA1C2}"/>
          </ac:inkMkLst>
        </pc:inkChg>
        <pc:inkChg chg="add mod">
          <ac:chgData name="Kroeze, Karel (UT-BMS)" userId="f7e72889-5459-48df-bfa5-5c7276a18aae" providerId="ADAL" clId="{96409CF9-C97D-44F8-A3EA-3F6F117A062B}" dt="2023-10-16T09:41:19.745" v="243"/>
          <ac:inkMkLst>
            <pc:docMk/>
            <pc:sldMk cId="1361209070" sldId="284"/>
            <ac:inkMk id="22" creationId="{C75A1093-D93D-941C-AD3D-AB9B594E6479}"/>
          </ac:inkMkLst>
        </pc:inkChg>
        <pc:inkChg chg="add del">
          <ac:chgData name="Kroeze, Karel (UT-BMS)" userId="f7e72889-5459-48df-bfa5-5c7276a18aae" providerId="ADAL" clId="{96409CF9-C97D-44F8-A3EA-3F6F117A062B}" dt="2023-10-16T09:41:19.708" v="242" actId="9405"/>
          <ac:inkMkLst>
            <pc:docMk/>
            <pc:sldMk cId="1361209070" sldId="284"/>
            <ac:inkMk id="23" creationId="{B947FAB8-0B97-E5B3-6145-465E40DCC148}"/>
          </ac:inkMkLst>
        </pc:inkChg>
        <pc:inkChg chg="add">
          <ac:chgData name="Kroeze, Karel (UT-BMS)" userId="f7e72889-5459-48df-bfa5-5c7276a18aae" providerId="ADAL" clId="{96409CF9-C97D-44F8-A3EA-3F6F117A062B}" dt="2023-10-16T09:41:24.434" v="244" actId="9405"/>
          <ac:inkMkLst>
            <pc:docMk/>
            <pc:sldMk cId="1361209070" sldId="284"/>
            <ac:inkMk id="25" creationId="{D9269CDF-FC56-4D36-1ED7-FA62BA13A975}"/>
          </ac:inkMkLst>
        </pc:inkChg>
        <pc:inkChg chg="add">
          <ac:chgData name="Kroeze, Karel (UT-BMS)" userId="f7e72889-5459-48df-bfa5-5c7276a18aae" providerId="ADAL" clId="{96409CF9-C97D-44F8-A3EA-3F6F117A062B}" dt="2023-10-16T09:41:27.736" v="245" actId="9405"/>
          <ac:inkMkLst>
            <pc:docMk/>
            <pc:sldMk cId="1361209070" sldId="284"/>
            <ac:inkMk id="26" creationId="{1240769C-D154-B1AA-D83D-A0D17733F975}"/>
          </ac:inkMkLst>
        </pc:inkChg>
      </pc:sldChg>
      <pc:sldChg chg="addSp delSp modSp add mod ord">
        <pc:chgData name="Kroeze, Karel (UT-BMS)" userId="f7e72889-5459-48df-bfa5-5c7276a18aae" providerId="ADAL" clId="{96409CF9-C97D-44F8-A3EA-3F6F117A062B}" dt="2023-10-16T09:42:28.799" v="273" actId="1076"/>
        <pc:sldMkLst>
          <pc:docMk/>
          <pc:sldMk cId="801706623" sldId="285"/>
        </pc:sldMkLst>
        <pc:spChg chg="mod">
          <ac:chgData name="Kroeze, Karel (UT-BMS)" userId="f7e72889-5459-48df-bfa5-5c7276a18aae" providerId="ADAL" clId="{96409CF9-C97D-44F8-A3EA-3F6F117A062B}" dt="2023-10-16T09:42:16.375" v="271" actId="6549"/>
          <ac:spMkLst>
            <pc:docMk/>
            <pc:sldMk cId="801706623" sldId="285"/>
            <ac:spMk id="3" creationId="{53955285-5F23-4DBC-8F2C-B5AF06D4975D}"/>
          </ac:spMkLst>
        </pc:spChg>
        <pc:grpChg chg="del">
          <ac:chgData name="Kroeze, Karel (UT-BMS)" userId="f7e72889-5459-48df-bfa5-5c7276a18aae" providerId="ADAL" clId="{96409CF9-C97D-44F8-A3EA-3F6F117A062B}" dt="2023-10-16T09:35:24.247" v="93" actId="478"/>
          <ac:grpSpMkLst>
            <pc:docMk/>
            <pc:sldMk cId="801706623" sldId="285"/>
            <ac:grpSpMk id="11" creationId="{C51F17C6-D2E8-4516-BEF4-EF7B3ABFD707}"/>
          </ac:grpSpMkLst>
        </pc:grpChg>
        <pc:picChg chg="add mod modCrop">
          <ac:chgData name="Kroeze, Karel (UT-BMS)" userId="f7e72889-5459-48df-bfa5-5c7276a18aae" providerId="ADAL" clId="{96409CF9-C97D-44F8-A3EA-3F6F117A062B}" dt="2023-10-16T09:42:28.799" v="273" actId="1076"/>
          <ac:picMkLst>
            <pc:docMk/>
            <pc:sldMk cId="801706623" sldId="285"/>
            <ac:picMk id="7" creationId="{A03CA454-9131-DE78-B5C6-102B26378D1C}"/>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07.920"/>
    </inkml:context>
    <inkml:brush xml:id="br0">
      <inkml:brushProperty name="width" value="0.035" units="cm"/>
      <inkml:brushProperty name="height" value="0.035" units="cm"/>
      <inkml:brushProperty name="color" value="#E71224"/>
    </inkml:brush>
  </inkml:definitions>
  <inkml:trace contextRef="#ctx0" brushRef="#br0">1111 61 24575,'-5'2'0,"0"-1"0,0 1 0,0 0 0,0 0 0,1 0 0,-1 1 0,1 0 0,-1 0 0,1 0 0,-5 5 0,-11 7 0,-132 63 0,103-55 0,0 2 0,-46 33 0,13 0 0,-323 212 0,202-143 0,340-198 0,-52 30 0,96-64 0,-1-10 0,28-20 0,-144 85 0,-48 36 0,0 0 0,1 1 0,0 1 0,1 1 0,0 1 0,1 0 0,0 1 0,29-9 0,-45 18 0,-1-1 0,0 1 0,0-1 0,1 0 0,-1 0 0,0 0 0,0 0 0,0 0 0,0 0 0,0 0 0,0-1 0,0 1 0,0-1 0,-1 1 0,1-1 0,0 0 0,-1 0 0,2-2 0,-3 3 0,1 1 0,-1-1 0,0 1 0,0-1 0,0 0 0,0 1 0,0-1 0,0 1 0,0-1 0,0 0 0,0 1 0,-1-1 0,1 1 0,0-1 0,0 1 0,0-1 0,-1 1 0,1-1 0,0 1 0,-1-1 0,1 1 0,0-1 0,-1 1 0,1-1 0,0 1 0,-2-1 0,-25-11 0,-60 4 0,69 8 0,-1-2 0,1 0 0,-34-7 0,14 2 0,-76-4 0,107 11 0,10 0 0,37 3 0,-2 2 0,1 1 0,61 18 0,32 7 0,-115-28 0,0 2 0,-1 0 0,20 10 0,7 2 0,-41-16 0,1 0 0,-1 0 0,0 0 0,0 0 0,-1 0 0,1 1 0,0-1 0,0 1 0,-1-1 0,1 1 0,-1 0 0,1-1 0,-1 1 0,0 0 0,1 0 0,-1 0 0,0 0 0,0 3 0,2 1 0,-1 1 0,-1-1 0,0 1 0,1 0 0,-2-1 0,1 9 0,-1 3 0,-2 0 0,1 0 0,-9 33 0,7-44 0,0-10 0,0-20 0,1-34 0,11-28 0,-5 58 0,-1 0 0,-1 0 0,-3-38 0,1 64 0,0 0 0,0 0 0,0 0 0,0-1 0,-1 1 0,1 0 0,0 0 0,-1 0 0,1 0 0,0 1 0,-1-1 0,1 0 0,-1 0 0,0 0 0,1 0 0,-1 0 0,0 1 0,0-1 0,1 0 0,-1 0 0,0 1 0,0-1 0,0 1 0,0-1 0,0 1 0,0-1 0,-1 0 0,-1 1 0,0-1 0,0 1 0,1 0 0,-1 0 0,0 0 0,0 0 0,0 1 0,0-1 0,0 1 0,-3 1 0,-9 3 0,0 1 0,-27 16 0,37-20 0,2 0-76,1 0 24,0-1 1,0 0-1,0 1 1,0-1-1,0 0 1,0 0-1,0 0 1,0 0-1,-1-1 0,1 1 1,0 0-1,-1-1 1,1 0-1,0 1 1,-1-1-1,1 0 0,0 0 1,-1-1-1,1 1 1,0 0-1,-1-1 1,1 1-1,0-1 1,-5-2-1,1-3-6774</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27.736"/>
    </inkml:context>
    <inkml:brush xml:id="br0">
      <inkml:brushProperty name="width" value="0.035" units="cm"/>
      <inkml:brushProperty name="height" value="0.035" units="cm"/>
      <inkml:brushProperty name="color" value="#E71224"/>
    </inkml:brush>
  </inkml:definitions>
  <inkml:trace contextRef="#ctx0" brushRef="#br0">36 375 24575,'0'-4'0,"1"0"0,0 0 0,0 0 0,0 0 0,0 0 0,1 0 0,-1 0 0,1 1 0,0-1 0,0 1 0,4-5 0,34-39 0,-24 29 0,0-4 0,0 0 0,-1-1 0,15-33 0,-23 45 0,1 1 0,-1 0 0,2 0 0,0 0 0,0 1 0,0 1 0,1 0 0,0 0 0,1 0 0,0 2 0,0-1 0,0 1 0,1 1 0,0 0 0,0 1 0,0 0 0,18-3 0,-49 7 0,0 0 0,0 1 0,0 0 0,1 2 0,-1 0 0,1 2 0,0 0 0,-24 10 0,32-10 0,0 0 0,0 1 0,1 0 0,0 1 0,0 0 0,1 1 0,-1-1 0,2 2 0,-1-1 0,1 1 0,1 0 0,-1 0 0,2 1 0,-1 0 0,-5 14 0,-9 12-81,14-26-80,-1 1 1,1 1-1,1-1 1,0 1-1,0 0 1,2 0-1,-6 24 1,8-22-6666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5:54.507"/>
    </inkml:context>
    <inkml:brush xml:id="br0">
      <inkml:brushProperty name="width" value="0.035" units="cm"/>
      <inkml:brushProperty name="height" value="0.035" units="cm"/>
      <inkml:brushProperty name="color" value="#E71224"/>
    </inkml:brush>
  </inkml:definitions>
  <inkml:trace contextRef="#ctx0" brushRef="#br0">1 206 24575,'53'-16'0,"0"2"0,73-9 0,113-1 0,-215 22 0,784-37-746,8 32-507,-267 4 867,-435 1 386,1172-36-26,-1109 21 221,133-3 2021,3 19-2216,638 9 0,5 50 0,1269 124 0,-715-69 0,-430-44 0,2-42 0,976-73 0,-1919 40 0,253-13 0,418-9 0,-690 29 0,267-6 0,-308 0 0,0-4 0,146-36 0,434-124 0,-513 119 0,-46 13 0,-86 34 0,0 1 0,-1 0 0,1 1 0,0 1 0,0 0 0,17 2 0,10 0 0,177-1-1365,-203-1-5461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5:58.093"/>
    </inkml:context>
    <inkml:brush xml:id="br0">
      <inkml:brushProperty name="width" value="0.035" units="cm"/>
      <inkml:brushProperty name="height" value="0.035" units="cm"/>
      <inkml:brushProperty name="color" value="#E71224"/>
    </inkml:brush>
  </inkml:definitions>
  <inkml:trace contextRef="#ctx0" brushRef="#br0">1 303 24575,'64'-15'0,"75"-1"0,39-2 0,165-11 0,-307 26 0,234-5 0,-17 2 0,-126-2 0,145 10 0,-178 6 0,41 1 0,-124-9 0,0 0 0,0 0 0,0-1 0,-1-1 0,1 1 0,-1-2 0,1 0 0,-1 0 0,0-1 0,0 0 0,10-6 0,-14 7 0,0 0 0,0 0 0,0-1 0,-1 0 0,0 0 0,0-1 0,9-9 0,-13 13 0,0-1 0,-1 1 0,1-1 0,0 1 0,-1 0 0,1-1 0,-1 1 0,1-1 0,-1 0 0,0 1 0,0-1 0,1 1 0,-1-1 0,0 1 0,-1-1 0,1 0 0,0 1 0,0-1 0,-1 1 0,1-1 0,-1 1 0,1-1 0,-1 1 0,1-1 0,-1 1 0,0 0 0,0-1 0,0 1 0,0 0 0,0 0 0,0 0 0,0-1 0,0 1 0,0 0 0,-1 0 0,1 1 0,0-1 0,-3-1 0,-5-4 0,1 1 0,-1 0 0,0 1 0,-1 0 0,1 1 0,-1 0 0,1 0 0,-1 1 0,-12-2 0,-16 0 0,-41 1 0,36 2 0,-146-14 0,-43-3 0,-156 29 0,272-6 0,87-5 0,-1-2 0,1-1 0,-33-7 0,39 5 0,1 1 0,0 1 0,-1 1 0,1 1 0,-1 1 0,-34 4 0,-37 7 0,70-10 0,0 2 0,-1 0 0,-41 12 0,53-11-227,-1-1-1,1-1 1,0 0-1,-1 0 1,-19-2-1,18 0-6598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5:59.045"/>
    </inkml:context>
    <inkml:brush xml:id="br0">
      <inkml:brushProperty name="width" value="0.035" units="cm"/>
      <inkml:brushProperty name="height" value="0.035" units="cm"/>
      <inkml:brushProperty name="color" value="#E71224"/>
    </inkml:brush>
  </inkml:definitions>
  <inkml:trace contextRef="#ctx0" brushRef="#br0">1 137 24575,'161'1'0,"327"-6"0,-330-4 0,170-31 0,101-37 0,-397 73 0,-1 3 0,1 0 0,-1 2 0,42 6 0,-30-2 0,56-1 0,64-21-1365,-149 17-5461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6:12.320"/>
    </inkml:context>
    <inkml:brush xml:id="br0">
      <inkml:brushProperty name="width" value="0.035" units="cm"/>
      <inkml:brushProperty name="height" value="0.035" units="cm"/>
      <inkml:brushProperty name="color" value="#E71224"/>
    </inkml:brush>
  </inkml:definitions>
  <inkml:trace contextRef="#ctx0" brushRef="#br0">95 227 24575,'-32'-26'0,"-7"-7"0,36 28 0,0 1 0,0-1 0,1 1 0,0-1 0,0 0 0,0 0 0,0 1 0,1-1 0,0-1 0,0 1 0,0 0 0,1 0 0,0 0 0,0 0 0,0 0 0,0-1 0,1 1 0,0 0 0,2-8 0,-2 10 0,0 0 0,0 1 0,0-1 0,0 1 0,1-1 0,-1 1 0,0-1 0,1 1 0,0 0 0,0 0 0,0 0 0,0 0 0,0 0 0,0 0 0,0 0 0,0 0 0,1 1 0,-1 0 0,1-1 0,-1 1 0,1 0 0,0 0 0,-1 0 0,1 0 0,0 1 0,0-1 0,-1 1 0,1 0 0,0 0 0,0 0 0,0 0 0,-1 0 0,1 0 0,0 1 0,0-1 0,-1 1 0,4 1 0,-4-1 0,0 0 0,0-1 0,0 1 0,0 0 0,-1 1 0,1-1 0,0 0 0,-1 0 0,1 1 0,-1-1 0,1 1 0,-1-1 0,0 1 0,1 0 0,-1-1 0,0 1 0,0 0 0,0 0 0,-1 0 0,1 0 0,0 0 0,0 2 0,7 15 0,-8-19 0,0 0 0,1 1 0,-1-1 0,0 0 0,1 1 0,-1-1 0,1 0 0,-1 0 0,0 0 0,1 1 0,-1-1 0,0 0 0,1 0 0,-1 0 0,1 0 0,-1 0 0,1 0 0,-1 0 0,0 0 0,1 0 0,-1 0 0,1 0 0,-1 0 0,1 0 0,-1 0 0,0 0 0,1 0 0,-1 0 0,1 0 0,-1-1 0,0 1 0,1 0 0,-1 0 0,1 0 0,-1-1 0,0 1 0,1 0 0,-1-1 0,0 1 0,0 0 0,1-1 0,-1 1 0,0 0 0,0-1 0,1 1 0,-1-1 0,0 1 0,0 0 0,0-1 0,18-27 0,-13 20 0,-3 6 0,0-1 0,0 1 0,0 0 0,0-1 0,0 1 0,0 0 0,1 1 0,-1-1 0,1 0 0,0 1 0,-1-1 0,1 1 0,0 0 0,0 0 0,0 0 0,0 0 0,0 1 0,0-1 0,0 1 0,5-1 0,-6 2 0,0-1 0,0 0 0,0 1 0,0-1 0,0 1 0,0 0 0,0-1 0,-1 1 0,1 0 0,0 0 0,0 0 0,-1 1 0,1-1 0,-1 0 0,1 1 0,-1-1 0,1 1 0,-1-1 0,0 1 0,0 0 0,0-1 0,0 1 0,0 0 0,0 0 0,0 0 0,-1-1 0,1 1 0,-1 0 0,1 0 0,-1 0 0,0 0 0,0 2 0,1 5-52,-1-1-1,0 0 1,0 1-1,-1-1 1,0 0-1,-1 0 1,0 1-1,0-1 1,0-1-1,-1 1 1,-1 0-1,1-1 1,-1 1-1,0-1 1,-1 0-1,0 0 1,0-1-1,0 1 1,-1-1-1,0 0 1,0-1-1,-1 0 1,1 0-1,-1 0 0,-13 7 1,10-8-6774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0:54.474"/>
    </inkml:context>
    <inkml:brush xml:id="br0">
      <inkml:brushProperty name="width" value="0.035" units="cm"/>
      <inkml:brushProperty name="height" value="0.035" units="cm"/>
      <inkml:brushProperty name="color" value="#E71224"/>
    </inkml:brush>
  </inkml:definitions>
  <inkml:trace contextRef="#ctx0" brushRef="#br0">9 1 24575,'2'15'0,"1"0"0,1 0 0,0 0 0,0 0 0,2-1 0,0 0 0,1 0 0,0 0 0,10 14 0,22 46 0,60 149 0,15 35 0,-101-226 0,-3-2 0,2-1 0,0-1 0,3 0 0,0 0 0,37 49 0,-51-76 0,-1-1 0,1 1 0,-1 0 0,1-1 0,-1 1 0,1 0 0,0-1 0,-1 1 0,1-1 0,0 1 0,0-1 0,-1 1 0,1-1 0,0 0 0,0 1 0,0-1 0,-1 0 0,1 0 0,0 0 0,0 1 0,0-1 0,0 0 0,0 0 0,-1 0 0,1 0 0,0-1 0,0 1 0,0 0 0,1-1 0,0 0 0,0 0 0,0 0 0,-1-1 0,1 1 0,-1-1 0,1 1 0,-1-1 0,0 0 0,0 1 0,1-1 0,-1 0 0,1-2 0,21-64 0,-22 62 0,25-97 0,39-127 0,-39 162 0,-39 142 0,-23 5 0,25-59 0,1 1 0,1 0 0,2 0 0,-9 35 0,14-43 0,-1 0 0,0-1 0,-1 1 0,-1-1 0,0 0 0,0 0 0,-1 0 0,0-1 0,-12 16 0,14-22 0,-1 0 0,0 0 0,0 0 0,-1-1 0,1 1 0,-1-1 0,0 0 0,0-1 0,0 0 0,0 0 0,-1 0 0,0 0 0,1-1 0,-1 0 0,0-1 0,0 0 0,0 0 0,-13 0 0,-8 0 0,-162-4 0,183 1-19,-1 0-1,1 0 0,-1-1 1,1 0-1,0-1 0,1 1 1,-1-1-1,0-1 1,1 1-1,0-1 0,0 0 1,1-1-1,-8-8 0,-6-4-1070,9 9-5736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0:56.375"/>
    </inkml:context>
    <inkml:brush xml:id="br0">
      <inkml:brushProperty name="width" value="0.035" units="cm"/>
      <inkml:brushProperty name="height" value="0.035" units="cm"/>
      <inkml:brushProperty name="color" value="#E71224"/>
    </inkml:brush>
  </inkml:definitions>
  <inkml:trace contextRef="#ctx0" brushRef="#br0">270 0 24575,'-21'458'0,"11"-339"0,10-88 0,-2 1 0,-1 0 0,-2-1 0,-1 0 0,-20 60 0,16-63 0,1 1 0,1 0 0,1 1 0,2-1 0,1 1 0,1 1 0,2-1 0,2 33 0,-5-25 0,4-37 0,0-1 0,0 0 0,0 1 0,-1-1 0,1 0 0,0 1 0,0-1 0,0 0 0,0 1 0,-1-1 0,1 0 0,0 1 0,0-1 0,-1 0 0,1 0 0,0 1 0,-1-1 0,1 0 0,0 0 0,0 1 0,-1-1 0,1 0 0,-1 0 0,1 0 0,0 0 0,-1 0 0,1 0 0,0 1 0,-1-1 0,0 0 0,-14-15 0,-11-24 0,2-2 0,2 0 0,-21-57 0,36 77 0,11 31 0,16 37 0,-20-47 0,29 74 0,-4-8 0,3-1 0,46 76 0,-73-138 0,1 0 0,0 0 0,0 0 0,0-1 0,0 1 0,1-1 0,-1 1 0,1-1 0,-1 0 0,1 0 0,0 0 0,0-1 0,0 1 0,0 0 0,0-1 0,0 0 0,0 0 0,1 0 0,-1 0 0,5 0 0,-3-1 0,1 0 0,-1-1 0,0 0 0,1 1 0,-1-2 0,0 1 0,0-1 0,0 0 0,0 0 0,0 0 0,8-5 0,5-6 0,0 0 0,-1-1 0,0-1 0,-1 0 0,15-20 0,15-17-67,-16 20-366,-1-2 1,33-51-1,-54 71-6393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0:59.661"/>
    </inkml:context>
    <inkml:brush xml:id="br0">
      <inkml:brushProperty name="width" value="0.035" units="cm"/>
      <inkml:brushProperty name="height" value="0.035" units="cm"/>
      <inkml:brushProperty name="color" value="#E71224"/>
    </inkml:brush>
  </inkml:definitions>
  <inkml:trace contextRef="#ctx0" brushRef="#br0">1289 1 24575,'-8'0'0,"-1"1"0,1 1 0,-1 0 0,1 0 0,-1 0 0,1 1 0,0 0 0,0 1 0,0 0 0,-10 7 0,-12 9 0,-33 30 0,22-17 0,-178 153 0,20-16 0,165-143 0,-29 22 0,-80 80 0,-150 166 0,258-248 0,30-38 0,-1-1 0,0 1 0,0-1 0,-1-1 0,-13 13 0,20-20 0,0 0 0,0 0 0,-1 0 0,1 1 0,0-1 0,0 0 0,-1 0 0,1 0 0,0 0 0,0 0 0,-1 0 0,1 1 0,0-1 0,-1 0 0,1 0 0,0 0 0,0 0 0,-1 0 0,1 0 0,0 0 0,-1 0 0,1 0 0,0 0 0,-1-1 0,1 1 0,0 0 0,0 0 0,-1 0 0,1 0 0,0 0 0,0 0 0,-1-1 0,1 1 0,0 0 0,0 0 0,0 0 0,-1-1 0,1 1 0,0 0 0,0 0 0,0 0 0,-1-1 0,1 1 0,-5-20 0,3-24 0,2 42 0,3-35 0,1 0 0,2 0 0,1 0 0,24-67 0,-13 46 0,-11 28 0,6-47 0,-11 54 0,1 1 0,2 0 0,0-1 0,9-22 0,-10 108 0,-4-48 0,-14 419 0,13-426 0,-2 17 0,1 0 0,1 1 0,5 49 0,-4-74 0,0 1 0,1 0 0,-1 0 0,1-1 0,0 1 0,-1-1 0,1 1 0,0 0 0,0-1 0,0 1 0,0-1 0,0 0 0,0 1 0,0-1 0,1 0 0,-1 0 0,0 0 0,1 0 0,-1 0 0,1 0 0,2 1 0,0 0 0,0-1 0,0 0 0,0 0 0,0 0 0,0-1 0,0 1 0,1-1 0,6-1 0,5 0 0,0-2 0,-1 0 0,26-8 0,26-13 0,50-14 0,-85 31 0,50-15 0,-82 22 0,0 0 0,0 0 0,0 0 0,0 0 0,1 0 0,-1 0 0,0 0 0,0 0 0,0 0 0,0 0 0,1 0 0,-1 0 0,0 0 0,0 0 0,0 0 0,0-1 0,0 1 0,0 0 0,1 0 0,-1 0 0,0 0 0,0 0 0,0 0 0,0 0 0,0 0 0,0-1 0,0 1 0,0 0 0,0 0 0,1 0 0,-1 0 0,0 0 0,0-1 0,0 1 0,0 0 0,0 0 0,0 0 0,0 0 0,0 0 0,0-1 0,0 1 0,0 0 0,0 0 0,0 0 0,0 0 0,0 0 0,0-1 0,0 1 0,-1 0 0,1 0 0,0 0 0,0 0 0,0 0 0,0 0 0,0-1 0,-12-5 0,-18-2 0,-50-4-146,-1 2-1,-1 5 1,-89 5 0,115 0-634,42 0-6046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02.049"/>
    </inkml:context>
    <inkml:brush xml:id="br0">
      <inkml:brushProperty name="width" value="0.035" units="cm"/>
      <inkml:brushProperty name="height" value="0.035" units="cm"/>
      <inkml:brushProperty name="color" value="#E71224"/>
    </inkml:brush>
  </inkml:definitions>
  <inkml:trace contextRef="#ctx0" brushRef="#br0">274 57 24575,'1'6'0,"0"0"0,0 0 0,0 0 0,1-1 0,-1 1 0,1 0 0,1-1 0,-1 1 0,1-1 0,4 7 0,40 51 0,-34-47 0,33 35 0,1-2 0,105 83 0,-96-88 0,-3 3 0,72 81 0,-47-19 0,-100-140 0,-1 1 0,-50-48 0,-74-56 0,104 96 0,-142-155 0,46 42 0,114 123 0,21 22 0,0 1 0,0 0 0,-1 0 0,0 0 0,0 0 0,0 1 0,0 0 0,-1 0 0,-8-5 0,12 9 0,1 0 0,-1-1 0,1 1 0,-1 0 0,1 0 0,-1 0 0,1 0 0,-1 1 0,1-1 0,-1 0 0,1 0 0,0 1 0,-1-1 0,1 1 0,0 0 0,-1-1 0,1 1 0,0 0 0,-1 0 0,1 0 0,0 0 0,-1 1 0,-27 28 0,23-22 0,-18 19 0,1 1 0,-24 40 0,42-60 0,0 1 0,0 0 0,1 0 0,0 0 0,1 0 0,0 1 0,0-1 0,1 1 0,0 0 0,1-1 0,0 1 0,0 0 0,2 15 0,-1-25 0,0 0 0,0-1 0,0 1 0,1 0 0,-1 0 0,0 0 0,0 0 0,0 0 0,0 0 0,0 0 0,1 0 0,-1 0 0,0-1 0,0 1 0,0 0 0,0 0 0,1 0 0,-1 0 0,0 0 0,0 0 0,0 0 0,0 0 0,1 0 0,-1 0 0,0 0 0,0 0 0,0 0 0,0 0 0,1 1 0,-1-1 0,0 0 0,0 0 0,0 0 0,0 0 0,0 0 0,1 0 0,-1 0 0,0 0 0,0 0 0,0 1 0,0-1 0,0 0 0,0 0 0,1 0 0,-1 0 0,0 0 0,0 1 0,0-1 0,0 0 0,0 0 0,0 0 0,0 0 0,0 1 0,0-1 0,0 0 0,0 0 0,0 0 0,0 0 0,0 1 0,0-1 0,0 0 0,0 0 0,0 0 0,0 0 0,0 1 0,0-1 0,0 0 0,0 0 0,-1 0 0,11-18 0,6-27 0,-5 10 0,-2 2 0,1 0 0,2 0 0,1 1 0,25-43 0,-35 71 0,0 0 0,1 1 0,-1 0 0,0-1 0,1 1 0,0 1 0,-1-1 0,1 0 0,1 1 0,-1 0 0,0 0 0,0 0 0,1 1 0,-1-1 0,1 1 0,-1 0 0,1 0 0,5 0 0,14 0 0,-1 0 0,36 4 0,-12-1 0,-25 0 19,1 1-1,-1 0 0,0 2 1,0 1-1,28 11 0,44 10-1493,-80-24-5351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04.334"/>
    </inkml:context>
    <inkml:brush xml:id="br0">
      <inkml:brushProperty name="width" value="0.035" units="cm"/>
      <inkml:brushProperty name="height" value="0.035" units="cm"/>
      <inkml:brushProperty name="color" value="#E71224"/>
    </inkml:brush>
  </inkml:definitions>
  <inkml:trace contextRef="#ctx0" brushRef="#br0">271 14 24575,'-19'394'0,"2"-129"0,14-235 0,-2 0 0,-1 0 0,-15 45 0,3-13 0,5-22 0,13-40 0,0 1 0,0-1 0,0 0 0,0 0 0,0 1 0,0-1 0,-1 0 0,1 0 0,0 1 0,0-1 0,0 0 0,0 0 0,0 0 0,-1 1 0,1-1 0,0 0 0,0 0 0,0 0 0,-1 1 0,1-1 0,0 0 0,0 0 0,0 0 0,-1 0 0,1 0 0,0 0 0,0 0 0,-1 1 0,1-1 0,0 0 0,-1 0 0,1 0 0,0 0 0,0 0 0,-1 0 0,1 0 0,0 0 0,-1-1 0,-5-20 0,4-31 0,1 0 0,3 0 0,3 0 0,15-75 0,5-56 0,-8-93 0,-11 246 0,1 0 0,11-29 0,-36 98 0,-2 0 0,-1-1 0,-2-2 0,-1 0 0,-43 47 0,58-71 0,-1 0 0,-1-1 0,0 0 0,-14 10 0,25-20 0,-1-1 0,1 0 0,0 0 0,0 0 0,0 1 0,-1-1 0,1 0 0,0 0 0,0 0 0,-1 0 0,1 0 0,0 0 0,0 0 0,-1 1 0,1-1 0,0 0 0,0 0 0,-1 0 0,1 0 0,0 0 0,0 0 0,-1 0 0,1 0 0,0 0 0,0 0 0,-1-1 0,1 1 0,0 0 0,-1 0 0,1 0 0,0 0 0,0 0 0,0 0 0,-1-1 0,1 1 0,0 0 0,0 0 0,0 0 0,-1 0 0,1-1 0,0 1 0,0 0 0,0 0 0,-1-1 0,0-16 0,7-16 0,7 5 0,1 1 0,2 1 0,0 0 0,2 1 0,1 1 0,0 0 0,45-39 0,-46 43 0,-15 16 0,1 0 0,-1 0 0,1 1 0,-1-1 0,1 1 0,0 0 0,5-3 0,-7 5 0,0 1 0,0-1 0,0 0 0,0 1 0,1 0 0,-1-1 0,0 1 0,0 0 0,1 0 0,-1 0 0,0 0 0,0 1 0,1-1 0,-1 1 0,0-1 0,0 1 0,0 0 0,0 0 0,4 2 0,22 13-151,0 1-1,-2 2 0,0 0 0,-1 2 1,-1 1-1,-1 1 0,-1 1 1,36 51-1,-50-64-6674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11.088"/>
    </inkml:context>
    <inkml:brush xml:id="br0">
      <inkml:brushProperty name="width" value="0.035" units="cm"/>
      <inkml:brushProperty name="height" value="0.035" units="cm"/>
      <inkml:brushProperty name="color" value="#E71224"/>
    </inkml:brush>
  </inkml:definitions>
  <inkml:trace contextRef="#ctx0" brushRef="#br0">1618 458 24575,'-1'1'0,"0"0"0,0 1 0,0-1 0,0-1 0,0 1 0,0 0 0,-1 0 0,1 0 0,0 0 0,0-1 0,-1 1 0,1-1 0,0 1 0,-1-1 0,1 1 0,-1-1 0,1 0 0,0 0 0,-1 0 0,1 1 0,-1-1 0,1-1 0,-1 1 0,-1 0 0,1 0 0,-64 0 0,1-2 0,-1-3 0,1-3 0,-95-24 0,68-2 0,70 24 0,-1 1 0,-42-10 0,-4 5 0,-205-46 0,207 41 0,1-2 0,-66-31 0,-46-47 0,73 38 0,97 56 0,-1 1 0,0 0 0,0 0 0,-12-3 0,21 7 0,0 0 0,-1 0 0,1 0 0,0 0 0,0-1 0,-1 1 0,1 0 0,0 0 0,0 0 0,-1 0 0,1 0 0,0 0 0,-1 0 0,1 0 0,0 0 0,0 0 0,-1 0 0,1 0 0,0 0 0,-1 0 0,1 0 0,0 0 0,0 0 0,-1 0 0,1 1 0,0-1 0,0 0 0,-1 0 0,1 0 0,0 0 0,0 1 0,-1-1 0,1 0 0,0 0 0,0 0 0,0 1 0,-1-1 0,1 0 0,0 0 0,0 1 0,0-1 0,6 13 0,21 15 0,13 4 0,1-2 0,2-1 0,1-3 0,80 36 0,204 59 0,-178-67 0,46 13 0,-152-58 0,1-1 0,63 2 0,13 2 0,-77-8 0,88-4 0,-58-1 0,-72 1 0,-1 0 0,1 0 0,0 0 0,0 0 0,0 0 0,0 0 0,0 0 0,0-1 0,-1 1 0,1-1 0,0 1 0,0-1 0,0 0 0,-1 0 0,1 1 0,-1-1 0,1-1 0,0 1 0,-1 0 0,0 0 0,1 0 0,-1-1 0,0 1 0,2-3 0,-3 2 0,1 0 0,-1 0 0,1 0 0,-1-1 0,0 1 0,0 0 0,0-1 0,-1 1 0,1 0 0,0 0 0,-1 0 0,1-1 0,-1 1 0,0 0 0,0 0 0,0 0 0,0 0 0,0 0 0,0 0 0,-2-2 0,-20-32 0,14 24 0,0 0 0,2-1 0,-1 1 0,2-2 0,0 1 0,0-1 0,1 0 0,-3-18 0,4 17 0,-2-14 0,8 26 0,7 16 0,8 21 0,-1 1 0,-2 0 0,18 69 0,-27-70 0,-1 0 0,-2 1 0,-1-1 0,-7 64 0,6-96 0,-1 0 0,0 1 0,1-1 0,-1 0 0,0 1 0,0-1 0,-1 0 0,1 0 0,0 0 0,-1 0 0,1 0 0,-1 0 0,1 0 0,-1-1 0,0 1 0,0-1 0,0 1 0,0-1 0,-2 2 0,-3 1 0,0-1 0,0 1 0,0-2 0,0 1 0,-12 2 0,-25 0 0,37-8 0,15-3 0,22-7 0,-21 10 0,-1 0 0,0 0 0,0-1 0,0 0 0,-1 0 0,1-1 0,-1 0 0,0 0 0,0-1 0,-1 0 0,0 0 0,11-13 0,-13 11 7,0 0 0,0 0-1,-1 0 1,0 0 0,-1 0-1,0-1 1,0 1-1,0-1 1,-1 1 0,-1-1-1,1 0 1,-1 0 0,-1 1-1,0-1 1,0 0 0,-1 1-1,-3-13 1,-5-9-378,0 1-1,-2 0 1,-23-42 0,29 61-6455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13.791"/>
    </inkml:context>
    <inkml:brush xml:id="br0">
      <inkml:brushProperty name="width" value="0.035" units="cm"/>
      <inkml:brushProperty name="height" value="0.035" units="cm"/>
      <inkml:brushProperty name="color" value="#E71224"/>
    </inkml:brush>
  </inkml:definitions>
  <inkml:trace contextRef="#ctx0" brushRef="#br0">34 0 24575,'1'11'0,"1"0"0,1-1 0,0 1 0,0-1 0,1 0 0,1 0 0,9 17 0,4 9 0,134 291 0,-145-308 0,-1 0 0,-1 0 0,3 22 0,-5-23 0,1 0 0,1 0 0,13 32 0,6 8 0,-15-34 0,0 0 0,2-1 0,21 34 0,-29-52 0,1-1 0,-1 1 0,1-1 0,0 1 0,0-1 0,0 0 0,1-1 0,-1 1 0,1-1 0,0 1 0,0-2 0,0 1 0,1 0 0,-1-1 0,1 0 0,-1 0 0,1-1 0,-1 0 0,1 0 0,10 1 0,-12-2 0,-1-1 0,1 1 0,-1-1 0,1 0 0,-1 0 0,1 0 0,-1 0 0,0 0 0,1-1 0,-1 0 0,0 0 0,0 1 0,0-2 0,0 1 0,-1 0 0,1-1 0,0 1 0,-1-1 0,0 0 0,0 1 0,0-1 0,0 0 0,0-1 0,0 1 0,-1 0 0,3-7 0,2-9 0,0 0 0,-1 0 0,4-34 0,-5 24 0,-3 27 0,6-30 0,-7 31 0,0 0 0,0 0 0,0 0 0,1 0 0,-1 0 0,0 0 0,1 0 0,-1 0 0,1 0 0,-1 0 0,1 0 0,0 0 0,-1 0 0,1 0 0,0 0 0,0 1 0,-1-1 0,1 0 0,0 1 0,0-1 0,0 0 0,1 0 0,0 4 0,-1 1 0,0-1 0,0 1 0,0-1 0,0 1 0,0-1 0,0 1 0,-1 0 0,0-1 0,0 1 0,0-1 0,-1 6 0,1-5 0,1 10 0,-1 1 0,-1 0 0,0-1 0,-1 1 0,-1-1 0,0 1 0,-6 14 0,5-19 0,-1-1 0,0 0 0,0 0 0,-1-1 0,0 0 0,-1 0 0,0 0 0,0-1 0,0 0 0,-17 12 0,18-13 0,0-1 0,0 0 0,-1 0 0,0-1 0,0 0 0,0 0 0,-1-1 0,1 1 0,-1-2 0,0 1 0,0-1 0,0 0 0,0-1 0,0 0 0,0 0 0,-12-1 0,1 1 0,1 1 0,0 0 0,0 2 0,-18 4 0,-50 9 0,70-15 31,0 1 1,0 1-1,-28 11 0,28-9-404,-1 0 1,1-2-1,-24 4 1,28-6-6454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6T09:41:24.434"/>
    </inkml:context>
    <inkml:brush xml:id="br0">
      <inkml:brushProperty name="width" value="0.035" units="cm"/>
      <inkml:brushProperty name="height" value="0.035" units="cm"/>
      <inkml:brushProperty name="color" value="#E71224"/>
    </inkml:brush>
  </inkml:definitions>
  <inkml:trace contextRef="#ctx0" brushRef="#br0">199 1153 24575,'9'-73'0,"-1"21"0,9-160 0,-14 188 0,1 1 0,0-1 0,11-27 0,-9 29 0,0-1 0,-1 0 0,3-36 0,-7 45 0,0-20 0,1-1 0,10-49 0,24-143 0,-33 199 0,-2 23 0,0 1 0,0-1 0,0 1 0,-1-1 0,0 0 0,0 1 0,0-1 0,0 0 0,-1 1 0,0-1 0,0 0 0,0 1 0,-1-1 0,1 1 0,-1 0 0,0-1 0,0 1 0,0 0 0,-1 0 0,0 1 0,-3-5 0,0 0 0,3 3 0,-1 1 0,0-1 0,0 1 0,0 0 0,0 0 0,-9-6 0,13 10 0,-1 0 0,1 0 0,-1 1 0,1-1 0,-1 0 0,1 0 0,-1 0 0,1 1 0,-1-1 0,1 0 0,0 0 0,-1 1 0,1-1 0,0 0 0,-1 1 0,1-1 0,0 1 0,-1-1 0,1 0 0,0 1 0,-1-1 0,1 1 0,0-1 0,0 1 0,0-1 0,0 0 0,-1 1 0,1-1 0,0 1 0,0-1 0,0 1 0,0-1 0,0 1 0,0-1 0,0 1 0,0-1 0,0 1 0,1-1 0,-1 1 0,-1 26 0,1-25 0,-4 86 0,-20 114 0,8-81 0,8-13 0,9 134 0,1-95 0,-2-100 0,-1-5 0,1 1 0,2 0 0,2-1 0,15 62 0,-14-71 0,-5-27 0,0 0 0,1-1 0,0 1 0,0-1 0,1 1 0,2 7 0,-3-13 0,-1 1 0,1-1 0,-1 0 0,1 1 0,0-1 0,-1 1 0,1-1 0,-1 0 0,1 0 0,-1 1 0,1-1 0,0 0 0,-1 0 0,1 0 0,0 0 0,-1 1 0,1-1 0,0 0 0,-1 0 0,1 0 0,0-1 0,-1 1 0,1 0 0,0 0 0,-1 0 0,1 0 0,-1-1 0,1 1 0,0 0 0,-1 0 0,1-1 0,-1 1 0,1-1 0,-1 1 0,1 0 0,-1-1 0,1 1 0,-1-1 0,1 1 0,-1-1 0,0 1 0,1-2 0,22-23 0,-22 24 0,22-31 0,23-44 0,-33 52 0,1 1 0,1 1 0,1 0 0,36-38 0,-49 57 0,25-27 0,-27 19 0,-21 10 0,9 5 0,-1 0 0,1 1 0,0 0 0,1 0 0,-1 1 0,-17 14 0,-35 17 0,57-33 0,1 1 0,-1 0 0,1 0 0,0 0 0,0 0 0,0 1 0,1-1 0,0 1 0,0 1 0,0-1 0,1 0 0,0 1 0,0 0 0,-3 11 0,-19 36 0,19-46 0,-18 28 0,23-34 0,0-1 0,0 0 0,0 0 0,-1 1 0,1-1 0,0 0 0,0 0 0,-1 0 0,1 0 0,-1 0 0,1 0 0,-1-1 0,1 1 0,-1 0 0,0-1 0,1 1 0,-1-1 0,0 0 0,1 1 0,-3-1 0,3-1 0,0 1 0,0-1 0,0 0 0,0 1 0,0-1 0,0 0 0,0 0 0,0 0 0,0 0 0,0 0 0,1 0 0,-1 0 0,0 0 0,1 0 0,-1 0 0,0 0 0,1-1 0,0 1 0,-1 0 0,1 0 0,0-1 0,-1 1 0,1 0 0,0 0 0,0-3 0,-2-39 0,2 35 0,0-10 0,-1-1 0,-1 1 0,0 0 0,-2 0 0,0 0 0,-1 0 0,-1 1 0,-1-1 0,0 2 0,-1-1 0,-18-27 0,11 18 62,-22-56 0,5 11-1551,27 60-5337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2C1EE-9FB9-4797-86C2-7306F5547C9A}" type="datetimeFigureOut">
              <a:rPr lang="en-NL" smtClean="0"/>
              <a:t>19/10/2025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92FBA-C01C-4DAA-B6A9-47A1B3A2B610}" type="slidenum">
              <a:rPr lang="en-NL" smtClean="0"/>
              <a:t>‹#›</a:t>
            </a:fld>
            <a:endParaRPr lang="en-NL"/>
          </a:p>
        </p:txBody>
      </p:sp>
    </p:spTree>
    <p:extLst>
      <p:ext uri="{BB962C8B-B14F-4D97-AF65-F5344CB8AC3E}">
        <p14:creationId xmlns:p14="http://schemas.microsoft.com/office/powerpoint/2010/main" val="59899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Quick intro to what shiny does and how it does it</a:t>
            </a:r>
          </a:p>
          <a:p>
            <a:pPr marL="228600" indent="-228600">
              <a:buAutoNum type="arabicPeriod"/>
            </a:pPr>
            <a:r>
              <a:rPr lang="en-GB" dirty="0"/>
              <a:t>Group “hello world” minimal app</a:t>
            </a:r>
          </a:p>
          <a:p>
            <a:pPr marL="228600" indent="-228600">
              <a:buAutoNum type="arabicPeriod"/>
            </a:pPr>
            <a:r>
              <a:rPr lang="en-GB" dirty="0"/>
              <a:t>Practical, work on your own app, I may highlight some concepts with examples</a:t>
            </a:r>
          </a:p>
        </p:txBody>
      </p:sp>
      <p:sp>
        <p:nvSpPr>
          <p:cNvPr id="4" name="Slide Number Placeholder 3"/>
          <p:cNvSpPr>
            <a:spLocks noGrp="1"/>
          </p:cNvSpPr>
          <p:nvPr>
            <p:ph type="sldNum" sz="quarter" idx="5"/>
          </p:nvPr>
        </p:nvSpPr>
        <p:spPr/>
        <p:txBody>
          <a:bodyPr/>
          <a:lstStyle/>
          <a:p>
            <a:fld id="{B3C92FBA-C01C-4DAA-B6A9-47A1B3A2B610}" type="slidenum">
              <a:rPr lang="en-NL" smtClean="0"/>
              <a:t>2</a:t>
            </a:fld>
            <a:endParaRPr lang="en-NL"/>
          </a:p>
        </p:txBody>
      </p:sp>
    </p:spTree>
    <p:extLst>
      <p:ext uri="{BB962C8B-B14F-4D97-AF65-F5344CB8AC3E}">
        <p14:creationId xmlns:p14="http://schemas.microsoft.com/office/powerpoint/2010/main" val="2104177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user interface and the server code are two separate components, we typically save them as separate R files</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13</a:t>
            </a:fld>
            <a:endParaRPr lang="en-NL"/>
          </a:p>
        </p:txBody>
      </p:sp>
    </p:spTree>
    <p:extLst>
      <p:ext uri="{BB962C8B-B14F-4D97-AF65-F5344CB8AC3E}">
        <p14:creationId xmlns:p14="http://schemas.microsoft.com/office/powerpoint/2010/main" val="54873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especially in smaller apps, we combine a </a:t>
            </a:r>
            <a:r>
              <a:rPr lang="en-GB" dirty="0" err="1"/>
              <a:t>ui</a:t>
            </a:r>
            <a:r>
              <a:rPr lang="en-GB" dirty="0"/>
              <a:t> object and server function in a single </a:t>
            </a:r>
            <a:r>
              <a:rPr lang="en-GB" dirty="0" err="1"/>
              <a:t>app.R</a:t>
            </a:r>
            <a:r>
              <a:rPr lang="en-GB" dirty="0"/>
              <a:t> file.</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14</a:t>
            </a:fld>
            <a:endParaRPr lang="en-NL"/>
          </a:p>
        </p:txBody>
      </p:sp>
    </p:spTree>
    <p:extLst>
      <p:ext uri="{BB962C8B-B14F-4D97-AF65-F5344CB8AC3E}">
        <p14:creationId xmlns:p14="http://schemas.microsoft.com/office/powerpoint/2010/main" val="242575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Ui and server have different responsibilities</a:t>
            </a:r>
          </a:p>
          <a:p>
            <a:endParaRPr lang="en-GB" dirty="0"/>
          </a:p>
          <a:p>
            <a:r>
              <a:rPr lang="en-GB" dirty="0"/>
              <a:t>UI is largely static, defining a list of inputs and outputs, and how they are shown</a:t>
            </a:r>
          </a:p>
          <a:p>
            <a:endParaRPr lang="en-GB" dirty="0"/>
          </a:p>
          <a:p>
            <a:r>
              <a:rPr lang="en-GB" dirty="0"/>
              <a:t>Server is a function that handles data, logic and state.</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15</a:t>
            </a:fld>
            <a:endParaRPr lang="en-NL"/>
          </a:p>
        </p:txBody>
      </p:sp>
    </p:spTree>
    <p:extLst>
      <p:ext uri="{BB962C8B-B14F-4D97-AF65-F5344CB8AC3E}">
        <p14:creationId xmlns:p14="http://schemas.microsoft.com/office/powerpoint/2010/main" val="399206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take the example app and create a simple interactive greeter app.</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20</a:t>
            </a:fld>
            <a:endParaRPr lang="en-NL"/>
          </a:p>
        </p:txBody>
      </p:sp>
    </p:spTree>
    <p:extLst>
      <p:ext uri="{BB962C8B-B14F-4D97-AF65-F5344CB8AC3E}">
        <p14:creationId xmlns:p14="http://schemas.microsoft.com/office/powerpoint/2010/main" val="1397335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21</a:t>
            </a:fld>
            <a:endParaRPr lang="en-NL"/>
          </a:p>
        </p:txBody>
      </p:sp>
    </p:spTree>
    <p:extLst>
      <p:ext uri="{BB962C8B-B14F-4D97-AF65-F5344CB8AC3E}">
        <p14:creationId xmlns:p14="http://schemas.microsoft.com/office/powerpoint/2010/main" val="40703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Implicit dependencies occur when you use reactive values (e.g. inputs) to create outputs. This makes sure that everything works, but in some cases it can lead to inefficiencies, and degrade the user experience. </a:t>
            </a:r>
          </a:p>
          <a:p>
            <a:endParaRPr lang="en-GB" dirty="0"/>
          </a:p>
          <a:p>
            <a:r>
              <a:rPr lang="en-GB" dirty="0"/>
              <a:t>We can define _explicit_ dependencies to take control of when and how updates happen. This gives us much more control, but also makes it possible to create bigger problems. Great power, great responsibility.</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22</a:t>
            </a:fld>
            <a:endParaRPr lang="en-NL"/>
          </a:p>
        </p:txBody>
      </p:sp>
    </p:spTree>
    <p:extLst>
      <p:ext uri="{BB962C8B-B14F-4D97-AF65-F5344CB8AC3E}">
        <p14:creationId xmlns:p14="http://schemas.microsoft.com/office/powerpoint/2010/main" val="1304547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happens if you, for example, want to let the user decide which variable in your model to plot? This is a common scenario, but the way tidyverse functions use non-standard evaluation (or, more accurately, _black magic_) means that the naïve method won’t work. We have to use .data and .env objects to use variable value names. </a:t>
            </a:r>
          </a:p>
          <a:p>
            <a:endParaRPr lang="en-GB" dirty="0"/>
          </a:p>
          <a:p>
            <a:r>
              <a:rPr lang="en-GB" dirty="0"/>
              <a:t>This is just one example of where this kind of meta-programming occurs, but there are many more examples. See e.g., letting the user select predictors in the </a:t>
            </a:r>
            <a:r>
              <a:rPr lang="en-GB"/>
              <a:t>model-fitting examples.</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23</a:t>
            </a:fld>
            <a:endParaRPr lang="en-NL"/>
          </a:p>
        </p:txBody>
      </p:sp>
    </p:spTree>
    <p:extLst>
      <p:ext uri="{BB962C8B-B14F-4D97-AF65-F5344CB8AC3E}">
        <p14:creationId xmlns:p14="http://schemas.microsoft.com/office/powerpoint/2010/main" val="2119373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Shiny is a WEBSERVER. You don’t interact directly with it like a normal script, you open the app in a browser and it connects to the server. </a:t>
            </a:r>
            <a:br>
              <a:rPr lang="en-GB" dirty="0"/>
            </a:br>
            <a:br>
              <a:rPr lang="en-GB" dirty="0"/>
            </a:br>
            <a:r>
              <a:rPr lang="en-GB" dirty="0"/>
              <a:t>The server can be your own laptop, or a server somewhere else.</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5</a:t>
            </a:fld>
            <a:endParaRPr lang="en-NL"/>
          </a:p>
        </p:txBody>
      </p:sp>
    </p:spTree>
    <p:extLst>
      <p:ext uri="{BB962C8B-B14F-4D97-AF65-F5344CB8AC3E}">
        <p14:creationId xmlns:p14="http://schemas.microsoft.com/office/powerpoint/2010/main" val="1194969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like me it could be an old server in your attic (though I don’t have to be there for it to work – remember, it’s a webserver)</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6</a:t>
            </a:fld>
            <a:endParaRPr lang="en-NL"/>
          </a:p>
        </p:txBody>
      </p:sp>
    </p:spTree>
    <p:extLst>
      <p:ext uri="{BB962C8B-B14F-4D97-AF65-F5344CB8AC3E}">
        <p14:creationId xmlns:p14="http://schemas.microsoft.com/office/powerpoint/2010/main" val="1960496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more likely, it’s in “the cloud” somewhere. </a:t>
            </a:r>
          </a:p>
          <a:p>
            <a:endParaRPr lang="en-GB" dirty="0"/>
          </a:p>
          <a:p>
            <a:r>
              <a:rPr lang="en-GB" dirty="0"/>
              <a:t>Keep in mind that the cloud just means </a:t>
            </a:r>
            <a:r>
              <a:rPr lang="en-GB" i="1" dirty="0"/>
              <a:t>someone else’s computer</a:t>
            </a:r>
            <a:r>
              <a:rPr lang="en-GB" i="0" dirty="0"/>
              <a:t>, so be careful with sensitive data!</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7</a:t>
            </a:fld>
            <a:endParaRPr lang="en-NL"/>
          </a:p>
        </p:txBody>
      </p:sp>
    </p:spTree>
    <p:extLst>
      <p:ext uri="{BB962C8B-B14F-4D97-AF65-F5344CB8AC3E}">
        <p14:creationId xmlns:p14="http://schemas.microsoft.com/office/powerpoint/2010/main" val="2790014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user interface uses common web tech, i.e. html, </a:t>
            </a:r>
            <a:r>
              <a:rPr lang="en-GB" dirty="0" err="1"/>
              <a:t>css</a:t>
            </a:r>
            <a:r>
              <a:rPr lang="en-GB" dirty="0"/>
              <a:t>, </a:t>
            </a:r>
            <a:r>
              <a:rPr lang="en-GB" dirty="0" err="1"/>
              <a:t>javascript</a:t>
            </a:r>
            <a:r>
              <a:rPr lang="en-GB" dirty="0"/>
              <a:t>.</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8</a:t>
            </a:fld>
            <a:endParaRPr lang="en-NL"/>
          </a:p>
        </p:txBody>
      </p:sp>
    </p:spTree>
    <p:extLst>
      <p:ext uri="{BB962C8B-B14F-4D97-AF65-F5344CB8AC3E}">
        <p14:creationId xmlns:p14="http://schemas.microsoft.com/office/powerpoint/2010/main" val="189616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be specific, it uses bootstrap and react.</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9</a:t>
            </a:fld>
            <a:endParaRPr lang="en-NL"/>
          </a:p>
        </p:txBody>
      </p:sp>
    </p:spTree>
    <p:extLst>
      <p:ext uri="{BB962C8B-B14F-4D97-AF65-F5344CB8AC3E}">
        <p14:creationId xmlns:p14="http://schemas.microsoft.com/office/powerpoint/2010/main" val="227981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the good news is that most of the time, we don’t have to deal with any of that – shiny does it for us. </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10</a:t>
            </a:fld>
            <a:endParaRPr lang="en-NL"/>
          </a:p>
        </p:txBody>
      </p:sp>
    </p:spTree>
    <p:extLst>
      <p:ext uri="{BB962C8B-B14F-4D97-AF65-F5344CB8AC3E}">
        <p14:creationId xmlns:p14="http://schemas.microsoft.com/office/powerpoint/2010/main" val="3289114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Shiny also handles all the communication between the user interface and the server</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11</a:t>
            </a:fld>
            <a:endParaRPr lang="en-NL"/>
          </a:p>
        </p:txBody>
      </p:sp>
    </p:spTree>
    <p:extLst>
      <p:ext uri="{BB962C8B-B14F-4D97-AF65-F5344CB8AC3E}">
        <p14:creationId xmlns:p14="http://schemas.microsoft.com/office/powerpoint/2010/main" val="1265058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on the server, we use “normal” R code in combination with shiny functions.</a:t>
            </a:r>
            <a:endParaRPr lang="en-NL" dirty="0"/>
          </a:p>
        </p:txBody>
      </p:sp>
      <p:sp>
        <p:nvSpPr>
          <p:cNvPr id="4" name="Slide Number Placeholder 3"/>
          <p:cNvSpPr>
            <a:spLocks noGrp="1"/>
          </p:cNvSpPr>
          <p:nvPr>
            <p:ph type="sldNum" sz="quarter" idx="5"/>
          </p:nvPr>
        </p:nvSpPr>
        <p:spPr/>
        <p:txBody>
          <a:bodyPr/>
          <a:lstStyle/>
          <a:p>
            <a:fld id="{B3C92FBA-C01C-4DAA-B6A9-47A1B3A2B610}" type="slidenum">
              <a:rPr lang="en-NL" smtClean="0"/>
              <a:t>12</a:t>
            </a:fld>
            <a:endParaRPr lang="en-NL"/>
          </a:p>
        </p:txBody>
      </p:sp>
    </p:spTree>
    <p:extLst>
      <p:ext uri="{BB962C8B-B14F-4D97-AF65-F5344CB8AC3E}">
        <p14:creationId xmlns:p14="http://schemas.microsoft.com/office/powerpoint/2010/main" val="3650575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10A57-D1B0-4E61-BBFB-6C89BE74F3C6}"/>
              </a:ext>
            </a:extLst>
          </p:cNvPr>
          <p:cNvSpPr>
            <a:spLocks noGrp="1"/>
          </p:cNvSpPr>
          <p:nvPr>
            <p:ph type="ctrTitle"/>
          </p:nvPr>
        </p:nvSpPr>
        <p:spPr>
          <a:xfrm>
            <a:off x="1524000" y="2402803"/>
            <a:ext cx="9144000" cy="1107160"/>
          </a:xfrm>
          <a:prstGeom prst="rect">
            <a:avLst/>
          </a:prstGeom>
        </p:spPr>
        <p:txBody>
          <a:bodyPr anchor="ctr"/>
          <a:lstStyle>
            <a:lvl1pPr algn="ctr">
              <a:defRPr sz="6000">
                <a:solidFill>
                  <a:schemeClr val="accent1"/>
                </a:solidFill>
              </a:defRPr>
            </a:lvl1pPr>
          </a:lstStyle>
          <a:p>
            <a:endParaRPr lang="en-NL" dirty="0"/>
          </a:p>
        </p:txBody>
      </p:sp>
      <p:sp>
        <p:nvSpPr>
          <p:cNvPr id="7" name="Title 1" descr="subtitle&#10;">
            <a:extLst>
              <a:ext uri="{FF2B5EF4-FFF2-40B4-BE49-F238E27FC236}">
                <a16:creationId xmlns:a16="http://schemas.microsoft.com/office/drawing/2014/main" id="{FBC8E82D-475B-427B-B202-0412D217F694}"/>
              </a:ext>
            </a:extLst>
          </p:cNvPr>
          <p:cNvSpPr txBox="1">
            <a:spLocks/>
          </p:cNvSpPr>
          <p:nvPr userDrawn="1"/>
        </p:nvSpPr>
        <p:spPr>
          <a:xfrm>
            <a:off x="1524000" y="3509963"/>
            <a:ext cx="9144000" cy="1107160"/>
          </a:xfrm>
          <a:prstGeom prst="rect">
            <a:avLst/>
          </a:prstGeom>
        </p:spPr>
        <p:txBody>
          <a:bodyPr anchor="t"/>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endParaRPr lang="en-NL" sz="3600" dirty="0">
              <a:solidFill>
                <a:schemeClr val="bg1"/>
              </a:solidFill>
            </a:endParaRPr>
          </a:p>
        </p:txBody>
      </p:sp>
      <p:sp>
        <p:nvSpPr>
          <p:cNvPr id="8" name="Rectangle 7">
            <a:extLst>
              <a:ext uri="{FF2B5EF4-FFF2-40B4-BE49-F238E27FC236}">
                <a16:creationId xmlns:a16="http://schemas.microsoft.com/office/drawing/2014/main" id="{33B9EEB8-4DAF-4C64-B099-73254E25F6E4}"/>
              </a:ext>
            </a:extLst>
          </p:cNvPr>
          <p:cNvSpPr/>
          <p:nvPr userDrawn="1"/>
        </p:nvSpPr>
        <p:spPr>
          <a:xfrm>
            <a:off x="8476555" y="6127147"/>
            <a:ext cx="767562" cy="6407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141082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Element and content Blu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F9AF912-338F-49C7-BAAF-8C8597565FAD}"/>
              </a:ext>
            </a:extLst>
          </p:cNvPr>
          <p:cNvSpPr>
            <a:spLocks noGrp="1"/>
          </p:cNvSpPr>
          <p:nvPr>
            <p:ph type="title"/>
          </p:nvPr>
        </p:nvSpPr>
        <p:spPr>
          <a:xfrm>
            <a:off x="1265583" y="365125"/>
            <a:ext cx="10515600" cy="1325563"/>
          </a:xfrm>
          <a:prstGeom prst="rect">
            <a:avLst/>
          </a:prstGeom>
          <a:solidFill>
            <a:schemeClr val="tx1">
              <a:lumMod val="85000"/>
              <a:lumOff val="15000"/>
              <a:alpha val="68000"/>
            </a:schemeClr>
          </a:solidFill>
        </p:spPr>
        <p:txBody>
          <a:bodyPr anchor="ctr"/>
          <a:lstStyle>
            <a:lvl1pPr>
              <a:defRPr b="1" i="0" cap="all" baseline="0">
                <a:solidFill>
                  <a:schemeClr val="bg1"/>
                </a:solidFill>
                <a:latin typeface="Arial Narrow" panose="020B0606020202030204" pitchFamily="34" charset="0"/>
              </a:defRPr>
            </a:lvl1pPr>
          </a:lstStyle>
          <a:p>
            <a:r>
              <a:rPr lang="en-US"/>
              <a:t>Click to edit Master title style</a:t>
            </a:r>
          </a:p>
        </p:txBody>
      </p:sp>
      <p:sp>
        <p:nvSpPr>
          <p:cNvPr id="9" name="Content Placeholder 2">
            <a:extLst>
              <a:ext uri="{FF2B5EF4-FFF2-40B4-BE49-F238E27FC236}">
                <a16:creationId xmlns:a16="http://schemas.microsoft.com/office/drawing/2014/main" id="{1E78F1ED-8D1D-4AFE-BECC-3F85D7400896}"/>
              </a:ext>
            </a:extLst>
          </p:cNvPr>
          <p:cNvSpPr>
            <a:spLocks noGrp="1"/>
          </p:cNvSpPr>
          <p:nvPr>
            <p:ph sz="half" idx="1"/>
          </p:nvPr>
        </p:nvSpPr>
        <p:spPr>
          <a:xfrm>
            <a:off x="1265583" y="1825625"/>
            <a:ext cx="10515600" cy="4105156"/>
          </a:xfrm>
          <a:prstGeom prst="rect">
            <a:avLst/>
          </a:prstGeom>
          <a:solidFill>
            <a:schemeClr val="tx1">
              <a:lumMod val="85000"/>
              <a:lumOff val="15000"/>
              <a:alpha val="68000"/>
            </a:schemeClr>
          </a:solidFill>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84374-B656-4310-9DF7-FF538A4E4B23}"/>
              </a:ext>
            </a:extLst>
          </p:cNvPr>
          <p:cNvSpPr>
            <a:spLocks noGrp="1"/>
          </p:cNvSpPr>
          <p:nvPr>
            <p:ph type="dt" sz="half" idx="10"/>
          </p:nvPr>
        </p:nvSpPr>
        <p:spPr/>
        <p:txBody>
          <a:bodyPr/>
          <a:lstStyle/>
          <a:p>
            <a:r>
              <a:rPr lang="en-NL"/>
              <a:t>3/6/2022</a:t>
            </a:r>
            <a:endParaRPr lang="en-NL" dirty="0"/>
          </a:p>
        </p:txBody>
      </p:sp>
      <p:sp>
        <p:nvSpPr>
          <p:cNvPr id="5" name="Footer Placeholder 4">
            <a:extLst>
              <a:ext uri="{FF2B5EF4-FFF2-40B4-BE49-F238E27FC236}">
                <a16:creationId xmlns:a16="http://schemas.microsoft.com/office/drawing/2014/main" id="{38E2404B-2E6B-446F-B8E2-BF9684090A11}"/>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51439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UT Table of Content 4 bullits Pink">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3D99CCBF-9B94-4047-986E-62F7BAEBE9D6}"/>
              </a:ext>
            </a:extLst>
          </p:cNvPr>
          <p:cNvSpPr/>
          <p:nvPr userDrawn="1"/>
        </p:nvSpPr>
        <p:spPr>
          <a:xfrm>
            <a:off x="0" y="3385488"/>
            <a:ext cx="15321862" cy="15907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a:hlinkClick r:id="" action="ppaction://noaction"/>
            <a:extLst>
              <a:ext uri="{FF2B5EF4-FFF2-40B4-BE49-F238E27FC236}">
                <a16:creationId xmlns:a16="http://schemas.microsoft.com/office/drawing/2014/main" id="{22DA57F3-3FF8-5D41-8089-32C4A3B696DA}"/>
              </a:ext>
            </a:extLst>
          </p:cNvPr>
          <p:cNvSpPr/>
          <p:nvPr userDrawn="1"/>
        </p:nvSpPr>
        <p:spPr>
          <a:xfrm>
            <a:off x="10069921"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Oval 5">
            <a:hlinkClick r:id="" action="ppaction://noaction"/>
            <a:extLst>
              <a:ext uri="{FF2B5EF4-FFF2-40B4-BE49-F238E27FC236}">
                <a16:creationId xmlns:a16="http://schemas.microsoft.com/office/drawing/2014/main" id="{554ECE54-3114-AE41-83B0-5F787856BDCC}"/>
              </a:ext>
            </a:extLst>
          </p:cNvPr>
          <p:cNvSpPr/>
          <p:nvPr userDrawn="1"/>
        </p:nvSpPr>
        <p:spPr>
          <a:xfrm>
            <a:off x="7161825" y="3016614"/>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l 6">
            <a:hlinkClick r:id="" action="ppaction://noaction"/>
            <a:extLst>
              <a:ext uri="{FF2B5EF4-FFF2-40B4-BE49-F238E27FC236}">
                <a16:creationId xmlns:a16="http://schemas.microsoft.com/office/drawing/2014/main" id="{86B8F00B-A812-B848-9724-568A85483C7D}"/>
              </a:ext>
            </a:extLst>
          </p:cNvPr>
          <p:cNvSpPr/>
          <p:nvPr userDrawn="1"/>
        </p:nvSpPr>
        <p:spPr>
          <a:xfrm>
            <a:off x="4253729"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Oval 7">
            <a:hlinkClick r:id="" action="ppaction://noaction"/>
            <a:extLst>
              <a:ext uri="{FF2B5EF4-FFF2-40B4-BE49-F238E27FC236}">
                <a16:creationId xmlns:a16="http://schemas.microsoft.com/office/drawing/2014/main" id="{710DA886-D501-1144-8A5F-F7ECF6C5268D}"/>
              </a:ext>
            </a:extLst>
          </p:cNvPr>
          <p:cNvSpPr/>
          <p:nvPr userDrawn="1"/>
        </p:nvSpPr>
        <p:spPr>
          <a:xfrm>
            <a:off x="1345633" y="3014553"/>
            <a:ext cx="857859" cy="857859"/>
          </a:xfrm>
          <a:prstGeom prst="ellipse">
            <a:avLst/>
          </a:prstGeom>
          <a:solidFill>
            <a:schemeClr val="tx1"/>
          </a:solidFill>
          <a:ln w="1873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E4032B"/>
              </a:solidFill>
            </a:endParaRPr>
          </a:p>
        </p:txBody>
      </p:sp>
      <p:sp>
        <p:nvSpPr>
          <p:cNvPr id="11" name="Text Placeholder 10">
            <a:extLst>
              <a:ext uri="{FF2B5EF4-FFF2-40B4-BE49-F238E27FC236}">
                <a16:creationId xmlns:a16="http://schemas.microsoft.com/office/drawing/2014/main" id="{16303D29-62BD-204C-BAE9-E5070427B26B}"/>
              </a:ext>
            </a:extLst>
          </p:cNvPr>
          <p:cNvSpPr>
            <a:spLocks noGrp="1"/>
          </p:cNvSpPr>
          <p:nvPr>
            <p:ph type="body" sz="quarter" idx="11" hasCustomPrompt="1"/>
          </p:nvPr>
        </p:nvSpPr>
        <p:spPr>
          <a:xfrm>
            <a:off x="457627"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2" name="Text Placeholder 10">
            <a:extLst>
              <a:ext uri="{FF2B5EF4-FFF2-40B4-BE49-F238E27FC236}">
                <a16:creationId xmlns:a16="http://schemas.microsoft.com/office/drawing/2014/main" id="{60C72770-CF9E-8642-9A68-8468A74A23C5}"/>
              </a:ext>
            </a:extLst>
          </p:cNvPr>
          <p:cNvSpPr>
            <a:spLocks noGrp="1"/>
          </p:cNvSpPr>
          <p:nvPr>
            <p:ph type="body" sz="quarter" idx="12" hasCustomPrompt="1"/>
          </p:nvPr>
        </p:nvSpPr>
        <p:spPr>
          <a:xfrm>
            <a:off x="3365723"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3" name="Text Placeholder 10">
            <a:extLst>
              <a:ext uri="{FF2B5EF4-FFF2-40B4-BE49-F238E27FC236}">
                <a16:creationId xmlns:a16="http://schemas.microsoft.com/office/drawing/2014/main" id="{7CE15E01-688D-C344-96E9-38ADA549558A}"/>
              </a:ext>
            </a:extLst>
          </p:cNvPr>
          <p:cNvSpPr>
            <a:spLocks noGrp="1"/>
          </p:cNvSpPr>
          <p:nvPr>
            <p:ph type="body" sz="quarter" idx="13" hasCustomPrompt="1"/>
          </p:nvPr>
        </p:nvSpPr>
        <p:spPr>
          <a:xfrm>
            <a:off x="6273819"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4" name="Text Placeholder 10">
            <a:extLst>
              <a:ext uri="{FF2B5EF4-FFF2-40B4-BE49-F238E27FC236}">
                <a16:creationId xmlns:a16="http://schemas.microsoft.com/office/drawing/2014/main" id="{FB2B92A9-333F-8345-87C6-70CB73503C38}"/>
              </a:ext>
            </a:extLst>
          </p:cNvPr>
          <p:cNvSpPr>
            <a:spLocks noGrp="1"/>
          </p:cNvSpPr>
          <p:nvPr>
            <p:ph type="body" sz="quarter" idx="14" hasCustomPrompt="1"/>
          </p:nvPr>
        </p:nvSpPr>
        <p:spPr>
          <a:xfrm>
            <a:off x="9181915"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Tree>
    <p:extLst>
      <p:ext uri="{BB962C8B-B14F-4D97-AF65-F5344CB8AC3E}">
        <p14:creationId xmlns:p14="http://schemas.microsoft.com/office/powerpoint/2010/main" val="321518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T Table of Content 2 bullits Pink">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3D99CCBF-9B94-4047-986E-62F7BAEBE9D6}"/>
              </a:ext>
            </a:extLst>
          </p:cNvPr>
          <p:cNvSpPr/>
          <p:nvPr userDrawn="1"/>
        </p:nvSpPr>
        <p:spPr>
          <a:xfrm>
            <a:off x="0" y="3385488"/>
            <a:ext cx="15321862" cy="15907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l 6">
            <a:hlinkClick r:id="" action="ppaction://noaction"/>
            <a:extLst>
              <a:ext uri="{FF2B5EF4-FFF2-40B4-BE49-F238E27FC236}">
                <a16:creationId xmlns:a16="http://schemas.microsoft.com/office/drawing/2014/main" id="{86B8F00B-A812-B848-9724-568A85483C7D}"/>
              </a:ext>
            </a:extLst>
          </p:cNvPr>
          <p:cNvSpPr/>
          <p:nvPr userDrawn="1"/>
        </p:nvSpPr>
        <p:spPr>
          <a:xfrm>
            <a:off x="8655607"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Oval 7">
            <a:hlinkClick r:id="" action="ppaction://noaction"/>
            <a:extLst>
              <a:ext uri="{FF2B5EF4-FFF2-40B4-BE49-F238E27FC236}">
                <a16:creationId xmlns:a16="http://schemas.microsoft.com/office/drawing/2014/main" id="{710DA886-D501-1144-8A5F-F7ECF6C5268D}"/>
              </a:ext>
            </a:extLst>
          </p:cNvPr>
          <p:cNvSpPr/>
          <p:nvPr userDrawn="1"/>
        </p:nvSpPr>
        <p:spPr>
          <a:xfrm>
            <a:off x="2847213" y="3014553"/>
            <a:ext cx="857859" cy="857859"/>
          </a:xfrm>
          <a:prstGeom prst="ellipse">
            <a:avLst/>
          </a:prstGeom>
          <a:solidFill>
            <a:schemeClr val="tx1"/>
          </a:solidFill>
          <a:ln w="1873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E4032B"/>
              </a:solidFill>
            </a:endParaRPr>
          </a:p>
        </p:txBody>
      </p:sp>
      <p:sp>
        <p:nvSpPr>
          <p:cNvPr id="11" name="Text Placeholder 10">
            <a:extLst>
              <a:ext uri="{FF2B5EF4-FFF2-40B4-BE49-F238E27FC236}">
                <a16:creationId xmlns:a16="http://schemas.microsoft.com/office/drawing/2014/main" id="{16303D29-62BD-204C-BAE9-E5070427B26B}"/>
              </a:ext>
            </a:extLst>
          </p:cNvPr>
          <p:cNvSpPr>
            <a:spLocks noGrp="1"/>
          </p:cNvSpPr>
          <p:nvPr>
            <p:ph type="body" sz="quarter" idx="11" hasCustomPrompt="1"/>
          </p:nvPr>
        </p:nvSpPr>
        <p:spPr>
          <a:xfrm>
            <a:off x="1959207"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3" name="Text Placeholder 10">
            <a:extLst>
              <a:ext uri="{FF2B5EF4-FFF2-40B4-BE49-F238E27FC236}">
                <a16:creationId xmlns:a16="http://schemas.microsoft.com/office/drawing/2014/main" id="{7CE15E01-688D-C344-96E9-38ADA549558A}"/>
              </a:ext>
            </a:extLst>
          </p:cNvPr>
          <p:cNvSpPr>
            <a:spLocks noGrp="1"/>
          </p:cNvSpPr>
          <p:nvPr>
            <p:ph type="body" sz="quarter" idx="13" hasCustomPrompt="1"/>
          </p:nvPr>
        </p:nvSpPr>
        <p:spPr>
          <a:xfrm>
            <a:off x="7767601"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 name="Date Placeholder 1">
            <a:extLst>
              <a:ext uri="{FF2B5EF4-FFF2-40B4-BE49-F238E27FC236}">
                <a16:creationId xmlns:a16="http://schemas.microsoft.com/office/drawing/2014/main" id="{CF00D3D3-E873-478C-BD4B-DD2FCD85D3E2}"/>
              </a:ext>
            </a:extLst>
          </p:cNvPr>
          <p:cNvSpPr>
            <a:spLocks noGrp="1"/>
          </p:cNvSpPr>
          <p:nvPr>
            <p:ph type="dt" sz="half" idx="14"/>
          </p:nvPr>
        </p:nvSpPr>
        <p:spPr/>
        <p:txBody>
          <a:bodyPr/>
          <a:lstStyle/>
          <a:p>
            <a:r>
              <a:rPr lang="en-NL"/>
              <a:t>3/6/2022</a:t>
            </a:r>
            <a:endParaRPr lang="en-NL" dirty="0"/>
          </a:p>
        </p:txBody>
      </p:sp>
      <p:sp>
        <p:nvSpPr>
          <p:cNvPr id="3" name="Footer Placeholder 2">
            <a:extLst>
              <a:ext uri="{FF2B5EF4-FFF2-40B4-BE49-F238E27FC236}">
                <a16:creationId xmlns:a16="http://schemas.microsoft.com/office/drawing/2014/main" id="{77BE803F-D306-46A5-B4AB-A30BD1CE8511}"/>
              </a:ext>
            </a:extLst>
          </p:cNvPr>
          <p:cNvSpPr>
            <a:spLocks noGrp="1"/>
          </p:cNvSpPr>
          <p:nvPr>
            <p:ph type="ftr" sz="quarter" idx="15"/>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260346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UT Table of Content 3 bullits Pink">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3D99CCBF-9B94-4047-986E-62F7BAEBE9D6}"/>
              </a:ext>
            </a:extLst>
          </p:cNvPr>
          <p:cNvSpPr/>
          <p:nvPr userDrawn="1"/>
        </p:nvSpPr>
        <p:spPr>
          <a:xfrm>
            <a:off x="0" y="3385488"/>
            <a:ext cx="15321862" cy="15907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Oval 5">
            <a:hlinkClick r:id="" action="ppaction://noaction"/>
            <a:extLst>
              <a:ext uri="{FF2B5EF4-FFF2-40B4-BE49-F238E27FC236}">
                <a16:creationId xmlns:a16="http://schemas.microsoft.com/office/drawing/2014/main" id="{554ECE54-3114-AE41-83B0-5F787856BDCC}"/>
              </a:ext>
            </a:extLst>
          </p:cNvPr>
          <p:cNvSpPr/>
          <p:nvPr userDrawn="1"/>
        </p:nvSpPr>
        <p:spPr>
          <a:xfrm>
            <a:off x="10069919" y="3016614"/>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l 6">
            <a:hlinkClick r:id="" action="ppaction://noaction"/>
            <a:extLst>
              <a:ext uri="{FF2B5EF4-FFF2-40B4-BE49-F238E27FC236}">
                <a16:creationId xmlns:a16="http://schemas.microsoft.com/office/drawing/2014/main" id="{86B8F00B-A812-B848-9724-568A85483C7D}"/>
              </a:ext>
            </a:extLst>
          </p:cNvPr>
          <p:cNvSpPr/>
          <p:nvPr userDrawn="1"/>
        </p:nvSpPr>
        <p:spPr>
          <a:xfrm>
            <a:off x="5728111"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Oval 7">
            <a:hlinkClick r:id="" action="ppaction://noaction"/>
            <a:extLst>
              <a:ext uri="{FF2B5EF4-FFF2-40B4-BE49-F238E27FC236}">
                <a16:creationId xmlns:a16="http://schemas.microsoft.com/office/drawing/2014/main" id="{710DA886-D501-1144-8A5F-F7ECF6C5268D}"/>
              </a:ext>
            </a:extLst>
          </p:cNvPr>
          <p:cNvSpPr/>
          <p:nvPr userDrawn="1"/>
        </p:nvSpPr>
        <p:spPr>
          <a:xfrm>
            <a:off x="1345633" y="3014553"/>
            <a:ext cx="857859" cy="857859"/>
          </a:xfrm>
          <a:prstGeom prst="ellipse">
            <a:avLst/>
          </a:prstGeom>
          <a:solidFill>
            <a:schemeClr val="tx1"/>
          </a:solidFill>
          <a:ln w="1873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E4032B"/>
              </a:solidFill>
            </a:endParaRPr>
          </a:p>
        </p:txBody>
      </p:sp>
      <p:sp>
        <p:nvSpPr>
          <p:cNvPr id="11" name="Text Placeholder 10">
            <a:extLst>
              <a:ext uri="{FF2B5EF4-FFF2-40B4-BE49-F238E27FC236}">
                <a16:creationId xmlns:a16="http://schemas.microsoft.com/office/drawing/2014/main" id="{16303D29-62BD-204C-BAE9-E5070427B26B}"/>
              </a:ext>
            </a:extLst>
          </p:cNvPr>
          <p:cNvSpPr>
            <a:spLocks noGrp="1"/>
          </p:cNvSpPr>
          <p:nvPr>
            <p:ph type="body" sz="quarter" idx="11" hasCustomPrompt="1"/>
          </p:nvPr>
        </p:nvSpPr>
        <p:spPr>
          <a:xfrm>
            <a:off x="457627"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2" name="Text Placeholder 10">
            <a:extLst>
              <a:ext uri="{FF2B5EF4-FFF2-40B4-BE49-F238E27FC236}">
                <a16:creationId xmlns:a16="http://schemas.microsoft.com/office/drawing/2014/main" id="{60C72770-CF9E-8642-9A68-8468A74A23C5}"/>
              </a:ext>
            </a:extLst>
          </p:cNvPr>
          <p:cNvSpPr>
            <a:spLocks noGrp="1"/>
          </p:cNvSpPr>
          <p:nvPr>
            <p:ph type="body" sz="quarter" idx="12" hasCustomPrompt="1"/>
          </p:nvPr>
        </p:nvSpPr>
        <p:spPr>
          <a:xfrm>
            <a:off x="4819771"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4" name="Text Placeholder 10">
            <a:extLst>
              <a:ext uri="{FF2B5EF4-FFF2-40B4-BE49-F238E27FC236}">
                <a16:creationId xmlns:a16="http://schemas.microsoft.com/office/drawing/2014/main" id="{FB2B92A9-333F-8345-87C6-70CB73503C38}"/>
              </a:ext>
            </a:extLst>
          </p:cNvPr>
          <p:cNvSpPr>
            <a:spLocks noGrp="1"/>
          </p:cNvSpPr>
          <p:nvPr>
            <p:ph type="body" sz="quarter" idx="14" hasCustomPrompt="1"/>
          </p:nvPr>
        </p:nvSpPr>
        <p:spPr>
          <a:xfrm>
            <a:off x="9181915"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 name="Date Placeholder 1">
            <a:extLst>
              <a:ext uri="{FF2B5EF4-FFF2-40B4-BE49-F238E27FC236}">
                <a16:creationId xmlns:a16="http://schemas.microsoft.com/office/drawing/2014/main" id="{18D834A5-5373-4946-9F27-B19CEBD58B6C}"/>
              </a:ext>
            </a:extLst>
          </p:cNvPr>
          <p:cNvSpPr>
            <a:spLocks noGrp="1"/>
          </p:cNvSpPr>
          <p:nvPr>
            <p:ph type="dt" sz="half" idx="15"/>
          </p:nvPr>
        </p:nvSpPr>
        <p:spPr/>
        <p:txBody>
          <a:bodyPr/>
          <a:lstStyle/>
          <a:p>
            <a:r>
              <a:rPr lang="en-NL"/>
              <a:t>3/6/2022</a:t>
            </a:r>
            <a:endParaRPr lang="en-NL" dirty="0"/>
          </a:p>
        </p:txBody>
      </p:sp>
      <p:sp>
        <p:nvSpPr>
          <p:cNvPr id="3" name="Footer Placeholder 2">
            <a:extLst>
              <a:ext uri="{FF2B5EF4-FFF2-40B4-BE49-F238E27FC236}">
                <a16:creationId xmlns:a16="http://schemas.microsoft.com/office/drawing/2014/main" id="{D32EAE92-2D10-4488-B510-96AD03F1E114}"/>
              </a:ext>
            </a:extLst>
          </p:cNvPr>
          <p:cNvSpPr>
            <a:spLocks noGrp="1"/>
          </p:cNvSpPr>
          <p:nvPr>
            <p:ph type="ftr" sz="quarter" idx="16"/>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129159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UT Table of Content 4 bullits Pink">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3D99CCBF-9B94-4047-986E-62F7BAEBE9D6}"/>
              </a:ext>
            </a:extLst>
          </p:cNvPr>
          <p:cNvSpPr/>
          <p:nvPr userDrawn="1"/>
        </p:nvSpPr>
        <p:spPr>
          <a:xfrm>
            <a:off x="0" y="3385488"/>
            <a:ext cx="15321862" cy="15907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a:hlinkClick r:id="" action="ppaction://noaction"/>
            <a:extLst>
              <a:ext uri="{FF2B5EF4-FFF2-40B4-BE49-F238E27FC236}">
                <a16:creationId xmlns:a16="http://schemas.microsoft.com/office/drawing/2014/main" id="{22DA57F3-3FF8-5D41-8089-32C4A3B696DA}"/>
              </a:ext>
            </a:extLst>
          </p:cNvPr>
          <p:cNvSpPr/>
          <p:nvPr userDrawn="1"/>
        </p:nvSpPr>
        <p:spPr>
          <a:xfrm>
            <a:off x="10069921"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Oval 5">
            <a:hlinkClick r:id="" action="ppaction://noaction"/>
            <a:extLst>
              <a:ext uri="{FF2B5EF4-FFF2-40B4-BE49-F238E27FC236}">
                <a16:creationId xmlns:a16="http://schemas.microsoft.com/office/drawing/2014/main" id="{554ECE54-3114-AE41-83B0-5F787856BDCC}"/>
              </a:ext>
            </a:extLst>
          </p:cNvPr>
          <p:cNvSpPr/>
          <p:nvPr userDrawn="1"/>
        </p:nvSpPr>
        <p:spPr>
          <a:xfrm>
            <a:off x="7161825" y="3016614"/>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l 6">
            <a:hlinkClick r:id="" action="ppaction://noaction"/>
            <a:extLst>
              <a:ext uri="{FF2B5EF4-FFF2-40B4-BE49-F238E27FC236}">
                <a16:creationId xmlns:a16="http://schemas.microsoft.com/office/drawing/2014/main" id="{86B8F00B-A812-B848-9724-568A85483C7D}"/>
              </a:ext>
            </a:extLst>
          </p:cNvPr>
          <p:cNvSpPr/>
          <p:nvPr userDrawn="1"/>
        </p:nvSpPr>
        <p:spPr>
          <a:xfrm>
            <a:off x="4253729"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Oval 7">
            <a:hlinkClick r:id="" action="ppaction://noaction"/>
            <a:extLst>
              <a:ext uri="{FF2B5EF4-FFF2-40B4-BE49-F238E27FC236}">
                <a16:creationId xmlns:a16="http://schemas.microsoft.com/office/drawing/2014/main" id="{710DA886-D501-1144-8A5F-F7ECF6C5268D}"/>
              </a:ext>
            </a:extLst>
          </p:cNvPr>
          <p:cNvSpPr/>
          <p:nvPr userDrawn="1"/>
        </p:nvSpPr>
        <p:spPr>
          <a:xfrm>
            <a:off x="1345633" y="3014553"/>
            <a:ext cx="857859" cy="857859"/>
          </a:xfrm>
          <a:prstGeom prst="ellipse">
            <a:avLst/>
          </a:prstGeom>
          <a:solidFill>
            <a:schemeClr val="tx1"/>
          </a:solidFill>
          <a:ln w="1873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E4032B"/>
              </a:solidFill>
            </a:endParaRPr>
          </a:p>
        </p:txBody>
      </p:sp>
      <p:sp>
        <p:nvSpPr>
          <p:cNvPr id="11" name="Text Placeholder 10">
            <a:extLst>
              <a:ext uri="{FF2B5EF4-FFF2-40B4-BE49-F238E27FC236}">
                <a16:creationId xmlns:a16="http://schemas.microsoft.com/office/drawing/2014/main" id="{16303D29-62BD-204C-BAE9-E5070427B26B}"/>
              </a:ext>
            </a:extLst>
          </p:cNvPr>
          <p:cNvSpPr>
            <a:spLocks noGrp="1"/>
          </p:cNvSpPr>
          <p:nvPr>
            <p:ph type="body" sz="quarter" idx="11" hasCustomPrompt="1"/>
          </p:nvPr>
        </p:nvSpPr>
        <p:spPr>
          <a:xfrm>
            <a:off x="457627"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2" name="Text Placeholder 10">
            <a:extLst>
              <a:ext uri="{FF2B5EF4-FFF2-40B4-BE49-F238E27FC236}">
                <a16:creationId xmlns:a16="http://schemas.microsoft.com/office/drawing/2014/main" id="{60C72770-CF9E-8642-9A68-8468A74A23C5}"/>
              </a:ext>
            </a:extLst>
          </p:cNvPr>
          <p:cNvSpPr>
            <a:spLocks noGrp="1"/>
          </p:cNvSpPr>
          <p:nvPr>
            <p:ph type="body" sz="quarter" idx="12" hasCustomPrompt="1"/>
          </p:nvPr>
        </p:nvSpPr>
        <p:spPr>
          <a:xfrm>
            <a:off x="3365723"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3" name="Text Placeholder 10">
            <a:extLst>
              <a:ext uri="{FF2B5EF4-FFF2-40B4-BE49-F238E27FC236}">
                <a16:creationId xmlns:a16="http://schemas.microsoft.com/office/drawing/2014/main" id="{7CE15E01-688D-C344-96E9-38ADA549558A}"/>
              </a:ext>
            </a:extLst>
          </p:cNvPr>
          <p:cNvSpPr>
            <a:spLocks noGrp="1"/>
          </p:cNvSpPr>
          <p:nvPr>
            <p:ph type="body" sz="quarter" idx="13" hasCustomPrompt="1"/>
          </p:nvPr>
        </p:nvSpPr>
        <p:spPr>
          <a:xfrm>
            <a:off x="6273819"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4" name="Text Placeholder 10">
            <a:extLst>
              <a:ext uri="{FF2B5EF4-FFF2-40B4-BE49-F238E27FC236}">
                <a16:creationId xmlns:a16="http://schemas.microsoft.com/office/drawing/2014/main" id="{FB2B92A9-333F-8345-87C6-70CB73503C38}"/>
              </a:ext>
            </a:extLst>
          </p:cNvPr>
          <p:cNvSpPr>
            <a:spLocks noGrp="1"/>
          </p:cNvSpPr>
          <p:nvPr>
            <p:ph type="body" sz="quarter" idx="14" hasCustomPrompt="1"/>
          </p:nvPr>
        </p:nvSpPr>
        <p:spPr>
          <a:xfrm>
            <a:off x="9181915" y="4131956"/>
            <a:ext cx="2633869"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 name="Date Placeholder 1">
            <a:extLst>
              <a:ext uri="{FF2B5EF4-FFF2-40B4-BE49-F238E27FC236}">
                <a16:creationId xmlns:a16="http://schemas.microsoft.com/office/drawing/2014/main" id="{9D293323-A4A8-4CC7-9548-A83824EEE41D}"/>
              </a:ext>
            </a:extLst>
          </p:cNvPr>
          <p:cNvSpPr>
            <a:spLocks noGrp="1"/>
          </p:cNvSpPr>
          <p:nvPr>
            <p:ph type="dt" sz="half" idx="15"/>
          </p:nvPr>
        </p:nvSpPr>
        <p:spPr/>
        <p:txBody>
          <a:bodyPr/>
          <a:lstStyle/>
          <a:p>
            <a:r>
              <a:rPr lang="en-NL"/>
              <a:t>3/6/2022</a:t>
            </a:r>
            <a:endParaRPr lang="en-NL" dirty="0"/>
          </a:p>
        </p:txBody>
      </p:sp>
      <p:sp>
        <p:nvSpPr>
          <p:cNvPr id="3" name="Footer Placeholder 2">
            <a:extLst>
              <a:ext uri="{FF2B5EF4-FFF2-40B4-BE49-F238E27FC236}">
                <a16:creationId xmlns:a16="http://schemas.microsoft.com/office/drawing/2014/main" id="{44483419-2989-4995-8722-85DDFEDD1C54}"/>
              </a:ext>
            </a:extLst>
          </p:cNvPr>
          <p:cNvSpPr>
            <a:spLocks noGrp="1"/>
          </p:cNvSpPr>
          <p:nvPr>
            <p:ph type="ftr" sz="quarter" idx="16"/>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95645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UT Table of Content 5 bullits Pink">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3D99CCBF-9B94-4047-986E-62F7BAEBE9D6}"/>
              </a:ext>
            </a:extLst>
          </p:cNvPr>
          <p:cNvSpPr/>
          <p:nvPr userDrawn="1"/>
        </p:nvSpPr>
        <p:spPr>
          <a:xfrm>
            <a:off x="0" y="3385488"/>
            <a:ext cx="15321862" cy="15907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a:hlinkClick r:id="" action="ppaction://noaction"/>
            <a:extLst>
              <a:ext uri="{FF2B5EF4-FFF2-40B4-BE49-F238E27FC236}">
                <a16:creationId xmlns:a16="http://schemas.microsoft.com/office/drawing/2014/main" id="{22DA57F3-3FF8-5D41-8089-32C4A3B696DA}"/>
              </a:ext>
            </a:extLst>
          </p:cNvPr>
          <p:cNvSpPr/>
          <p:nvPr userDrawn="1"/>
        </p:nvSpPr>
        <p:spPr>
          <a:xfrm>
            <a:off x="7847496" y="3014553"/>
            <a:ext cx="857859" cy="857859"/>
          </a:xfrm>
          <a:prstGeom prst="ellipse">
            <a:avLst/>
          </a:prstGeom>
          <a:solidFill>
            <a:schemeClr val="tx1"/>
          </a:solidFill>
          <a:ln w="1873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Oval 5">
            <a:hlinkClick r:id="" action="ppaction://noaction"/>
            <a:extLst>
              <a:ext uri="{FF2B5EF4-FFF2-40B4-BE49-F238E27FC236}">
                <a16:creationId xmlns:a16="http://schemas.microsoft.com/office/drawing/2014/main" id="{554ECE54-3114-AE41-83B0-5F787856BDCC}"/>
              </a:ext>
            </a:extLst>
          </p:cNvPr>
          <p:cNvSpPr/>
          <p:nvPr userDrawn="1"/>
        </p:nvSpPr>
        <p:spPr>
          <a:xfrm>
            <a:off x="5580971" y="3016614"/>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l 6">
            <a:hlinkClick r:id="" action="ppaction://noaction"/>
            <a:extLst>
              <a:ext uri="{FF2B5EF4-FFF2-40B4-BE49-F238E27FC236}">
                <a16:creationId xmlns:a16="http://schemas.microsoft.com/office/drawing/2014/main" id="{86B8F00B-A812-B848-9724-568A85483C7D}"/>
              </a:ext>
            </a:extLst>
          </p:cNvPr>
          <p:cNvSpPr/>
          <p:nvPr userDrawn="1"/>
        </p:nvSpPr>
        <p:spPr>
          <a:xfrm>
            <a:off x="3314446"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Oval 7">
            <a:hlinkClick r:id="" action="ppaction://noaction"/>
            <a:extLst>
              <a:ext uri="{FF2B5EF4-FFF2-40B4-BE49-F238E27FC236}">
                <a16:creationId xmlns:a16="http://schemas.microsoft.com/office/drawing/2014/main" id="{710DA886-D501-1144-8A5F-F7ECF6C5268D}"/>
              </a:ext>
            </a:extLst>
          </p:cNvPr>
          <p:cNvSpPr/>
          <p:nvPr userDrawn="1"/>
        </p:nvSpPr>
        <p:spPr>
          <a:xfrm>
            <a:off x="1047921" y="3014553"/>
            <a:ext cx="857859" cy="857859"/>
          </a:xfrm>
          <a:prstGeom prst="ellipse">
            <a:avLst/>
          </a:prstGeom>
          <a:solidFill>
            <a:schemeClr val="tx1"/>
          </a:solidFill>
          <a:ln w="1873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E4032B"/>
              </a:solidFill>
            </a:endParaRPr>
          </a:p>
        </p:txBody>
      </p:sp>
      <p:sp>
        <p:nvSpPr>
          <p:cNvPr id="16" name="Oval 15">
            <a:hlinkClick r:id="" action="ppaction://noaction"/>
            <a:extLst>
              <a:ext uri="{FF2B5EF4-FFF2-40B4-BE49-F238E27FC236}">
                <a16:creationId xmlns:a16="http://schemas.microsoft.com/office/drawing/2014/main" id="{B957F31A-9592-4941-B3BF-1293EC08CABD}"/>
              </a:ext>
            </a:extLst>
          </p:cNvPr>
          <p:cNvSpPr/>
          <p:nvPr userDrawn="1"/>
        </p:nvSpPr>
        <p:spPr>
          <a:xfrm>
            <a:off x="10115880" y="3014553"/>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Text Placeholder 10">
            <a:extLst>
              <a:ext uri="{FF2B5EF4-FFF2-40B4-BE49-F238E27FC236}">
                <a16:creationId xmlns:a16="http://schemas.microsoft.com/office/drawing/2014/main" id="{904D3332-E221-5640-B639-5CA2F5DABE6C}"/>
              </a:ext>
            </a:extLst>
          </p:cNvPr>
          <p:cNvSpPr>
            <a:spLocks noGrp="1"/>
          </p:cNvSpPr>
          <p:nvPr>
            <p:ph type="body" sz="quarter" idx="11" hasCustomPrompt="1"/>
          </p:nvPr>
        </p:nvSpPr>
        <p:spPr>
          <a:xfrm>
            <a:off x="444174" y="4131956"/>
            <a:ext cx="2065351"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4" name="Text Placeholder 10">
            <a:extLst>
              <a:ext uri="{FF2B5EF4-FFF2-40B4-BE49-F238E27FC236}">
                <a16:creationId xmlns:a16="http://schemas.microsoft.com/office/drawing/2014/main" id="{2B4077AA-9B89-8D49-BB52-D6A8A8BF2734}"/>
              </a:ext>
            </a:extLst>
          </p:cNvPr>
          <p:cNvSpPr>
            <a:spLocks noGrp="1"/>
          </p:cNvSpPr>
          <p:nvPr>
            <p:ph type="body" sz="quarter" idx="12" hasCustomPrompt="1"/>
          </p:nvPr>
        </p:nvSpPr>
        <p:spPr>
          <a:xfrm>
            <a:off x="2710699" y="4131956"/>
            <a:ext cx="2065351"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5" name="Text Placeholder 10">
            <a:extLst>
              <a:ext uri="{FF2B5EF4-FFF2-40B4-BE49-F238E27FC236}">
                <a16:creationId xmlns:a16="http://schemas.microsoft.com/office/drawing/2014/main" id="{4BA8C9D0-9866-2A4D-B582-8866FAAE6994}"/>
              </a:ext>
            </a:extLst>
          </p:cNvPr>
          <p:cNvSpPr>
            <a:spLocks noGrp="1"/>
          </p:cNvSpPr>
          <p:nvPr>
            <p:ph type="body" sz="quarter" idx="13" hasCustomPrompt="1"/>
          </p:nvPr>
        </p:nvSpPr>
        <p:spPr>
          <a:xfrm>
            <a:off x="4977224" y="4131956"/>
            <a:ext cx="2065351"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6" name="Text Placeholder 10">
            <a:extLst>
              <a:ext uri="{FF2B5EF4-FFF2-40B4-BE49-F238E27FC236}">
                <a16:creationId xmlns:a16="http://schemas.microsoft.com/office/drawing/2014/main" id="{090A9B50-313C-EB49-99DA-30462D015263}"/>
              </a:ext>
            </a:extLst>
          </p:cNvPr>
          <p:cNvSpPr>
            <a:spLocks noGrp="1"/>
          </p:cNvSpPr>
          <p:nvPr>
            <p:ph type="body" sz="quarter" idx="14" hasCustomPrompt="1"/>
          </p:nvPr>
        </p:nvSpPr>
        <p:spPr>
          <a:xfrm>
            <a:off x="7243749" y="4131956"/>
            <a:ext cx="2065351"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7" name="Text Placeholder 10">
            <a:extLst>
              <a:ext uri="{FF2B5EF4-FFF2-40B4-BE49-F238E27FC236}">
                <a16:creationId xmlns:a16="http://schemas.microsoft.com/office/drawing/2014/main" id="{4AC2890D-E347-0E4B-8ADB-E19014E2447F}"/>
              </a:ext>
            </a:extLst>
          </p:cNvPr>
          <p:cNvSpPr>
            <a:spLocks noGrp="1"/>
          </p:cNvSpPr>
          <p:nvPr>
            <p:ph type="body" sz="quarter" idx="15" hasCustomPrompt="1"/>
          </p:nvPr>
        </p:nvSpPr>
        <p:spPr>
          <a:xfrm>
            <a:off x="9512133" y="4131956"/>
            <a:ext cx="2065351"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2" name="Date Placeholder 1">
            <a:extLst>
              <a:ext uri="{FF2B5EF4-FFF2-40B4-BE49-F238E27FC236}">
                <a16:creationId xmlns:a16="http://schemas.microsoft.com/office/drawing/2014/main" id="{56F67DAC-5111-4F42-B046-BFA227365EB3}"/>
              </a:ext>
            </a:extLst>
          </p:cNvPr>
          <p:cNvSpPr>
            <a:spLocks noGrp="1"/>
          </p:cNvSpPr>
          <p:nvPr>
            <p:ph type="dt" sz="half" idx="16"/>
          </p:nvPr>
        </p:nvSpPr>
        <p:spPr/>
        <p:txBody>
          <a:bodyPr/>
          <a:lstStyle/>
          <a:p>
            <a:r>
              <a:rPr lang="en-NL"/>
              <a:t>3/6/2022</a:t>
            </a:r>
            <a:endParaRPr lang="en-NL" dirty="0"/>
          </a:p>
        </p:txBody>
      </p:sp>
      <p:sp>
        <p:nvSpPr>
          <p:cNvPr id="3" name="Footer Placeholder 2">
            <a:extLst>
              <a:ext uri="{FF2B5EF4-FFF2-40B4-BE49-F238E27FC236}">
                <a16:creationId xmlns:a16="http://schemas.microsoft.com/office/drawing/2014/main" id="{5D83CC6E-D0B9-4646-A3F3-17DE02603FC2}"/>
              </a:ext>
            </a:extLst>
          </p:cNvPr>
          <p:cNvSpPr>
            <a:spLocks noGrp="1"/>
          </p:cNvSpPr>
          <p:nvPr>
            <p:ph type="ftr" sz="quarter" idx="17"/>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373669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T Table of Content 6 bullits Pink">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3D99CCBF-9B94-4047-986E-62F7BAEBE9D6}"/>
              </a:ext>
            </a:extLst>
          </p:cNvPr>
          <p:cNvSpPr/>
          <p:nvPr userDrawn="1"/>
        </p:nvSpPr>
        <p:spPr>
          <a:xfrm>
            <a:off x="0" y="3385488"/>
            <a:ext cx="15321862" cy="159072"/>
          </a:xfrm>
          <a:prstGeom prst="flowChartProces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Oval 4">
            <a:hlinkClick r:id="" action="ppaction://noaction"/>
            <a:extLst>
              <a:ext uri="{FF2B5EF4-FFF2-40B4-BE49-F238E27FC236}">
                <a16:creationId xmlns:a16="http://schemas.microsoft.com/office/drawing/2014/main" id="{22DA57F3-3FF8-5D41-8089-32C4A3B696DA}"/>
              </a:ext>
            </a:extLst>
          </p:cNvPr>
          <p:cNvSpPr/>
          <p:nvPr userDrawn="1"/>
        </p:nvSpPr>
        <p:spPr>
          <a:xfrm>
            <a:off x="6676918" y="3014553"/>
            <a:ext cx="857859" cy="857859"/>
          </a:xfrm>
          <a:prstGeom prst="ellipse">
            <a:avLst/>
          </a:prstGeom>
          <a:solidFill>
            <a:schemeClr val="tx1"/>
          </a:solidFill>
          <a:ln w="18732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 name="Oval 5">
            <a:hlinkClick r:id="" action="ppaction://noaction"/>
            <a:extLst>
              <a:ext uri="{FF2B5EF4-FFF2-40B4-BE49-F238E27FC236}">
                <a16:creationId xmlns:a16="http://schemas.microsoft.com/office/drawing/2014/main" id="{554ECE54-3114-AE41-83B0-5F787856BDCC}"/>
              </a:ext>
            </a:extLst>
          </p:cNvPr>
          <p:cNvSpPr/>
          <p:nvPr userDrawn="1"/>
        </p:nvSpPr>
        <p:spPr>
          <a:xfrm>
            <a:off x="4654396" y="3016614"/>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 name="Oval 6">
            <a:hlinkClick r:id="" action="ppaction://noaction"/>
            <a:extLst>
              <a:ext uri="{FF2B5EF4-FFF2-40B4-BE49-F238E27FC236}">
                <a16:creationId xmlns:a16="http://schemas.microsoft.com/office/drawing/2014/main" id="{86B8F00B-A812-B848-9724-568A85483C7D}"/>
              </a:ext>
            </a:extLst>
          </p:cNvPr>
          <p:cNvSpPr/>
          <p:nvPr userDrawn="1"/>
        </p:nvSpPr>
        <p:spPr>
          <a:xfrm>
            <a:off x="2625826"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8" name="Oval 7">
            <a:hlinkClick r:id="" action="ppaction://noaction"/>
            <a:extLst>
              <a:ext uri="{FF2B5EF4-FFF2-40B4-BE49-F238E27FC236}">
                <a16:creationId xmlns:a16="http://schemas.microsoft.com/office/drawing/2014/main" id="{710DA886-D501-1144-8A5F-F7ECF6C5268D}"/>
              </a:ext>
            </a:extLst>
          </p:cNvPr>
          <p:cNvSpPr/>
          <p:nvPr userDrawn="1"/>
        </p:nvSpPr>
        <p:spPr>
          <a:xfrm>
            <a:off x="603304" y="3014553"/>
            <a:ext cx="857859" cy="857859"/>
          </a:xfrm>
          <a:prstGeom prst="ellipse">
            <a:avLst/>
          </a:prstGeom>
          <a:solidFill>
            <a:schemeClr val="tx1"/>
          </a:solidFill>
          <a:ln w="1873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solidFill>
                <a:srgbClr val="E4032B"/>
              </a:solidFill>
            </a:endParaRPr>
          </a:p>
        </p:txBody>
      </p:sp>
      <p:sp>
        <p:nvSpPr>
          <p:cNvPr id="16" name="Oval 15">
            <a:hlinkClick r:id="" action="ppaction://noaction"/>
            <a:extLst>
              <a:ext uri="{FF2B5EF4-FFF2-40B4-BE49-F238E27FC236}">
                <a16:creationId xmlns:a16="http://schemas.microsoft.com/office/drawing/2014/main" id="{B957F31A-9592-4941-B3BF-1293EC08CABD}"/>
              </a:ext>
            </a:extLst>
          </p:cNvPr>
          <p:cNvSpPr/>
          <p:nvPr userDrawn="1"/>
        </p:nvSpPr>
        <p:spPr>
          <a:xfrm>
            <a:off x="8699440" y="3014553"/>
            <a:ext cx="857859" cy="857859"/>
          </a:xfrm>
          <a:prstGeom prst="ellipse">
            <a:avLst/>
          </a:prstGeom>
          <a:solidFill>
            <a:schemeClr val="tx1"/>
          </a:solidFill>
          <a:ln w="18732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1" name="Text Placeholder 10">
            <a:extLst>
              <a:ext uri="{FF2B5EF4-FFF2-40B4-BE49-F238E27FC236}">
                <a16:creationId xmlns:a16="http://schemas.microsoft.com/office/drawing/2014/main" id="{904D3332-E221-5640-B639-5CA2F5DABE6C}"/>
              </a:ext>
            </a:extLst>
          </p:cNvPr>
          <p:cNvSpPr>
            <a:spLocks noGrp="1"/>
          </p:cNvSpPr>
          <p:nvPr>
            <p:ph type="body" sz="quarter" idx="11" hasCustomPrompt="1"/>
          </p:nvPr>
        </p:nvSpPr>
        <p:spPr>
          <a:xfrm>
            <a:off x="142420" y="4131956"/>
            <a:ext cx="1779625"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4" name="Oval 13">
            <a:hlinkClick r:id="" action="ppaction://noaction"/>
            <a:extLst>
              <a:ext uri="{FF2B5EF4-FFF2-40B4-BE49-F238E27FC236}">
                <a16:creationId xmlns:a16="http://schemas.microsoft.com/office/drawing/2014/main" id="{E6BB7989-39AC-0C43-BB4D-09FAF1297685}"/>
              </a:ext>
            </a:extLst>
          </p:cNvPr>
          <p:cNvSpPr/>
          <p:nvPr userDrawn="1"/>
        </p:nvSpPr>
        <p:spPr>
          <a:xfrm>
            <a:off x="10599123" y="3014553"/>
            <a:ext cx="857859" cy="857859"/>
          </a:xfrm>
          <a:prstGeom prst="ellipse">
            <a:avLst/>
          </a:prstGeom>
          <a:solidFill>
            <a:schemeClr val="tx1"/>
          </a:solidFill>
          <a:ln w="1873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5" name="Text Placeholder 10">
            <a:extLst>
              <a:ext uri="{FF2B5EF4-FFF2-40B4-BE49-F238E27FC236}">
                <a16:creationId xmlns:a16="http://schemas.microsoft.com/office/drawing/2014/main" id="{997BF31B-D7C6-B743-BF68-F4BBC98567BD}"/>
              </a:ext>
            </a:extLst>
          </p:cNvPr>
          <p:cNvSpPr>
            <a:spLocks noGrp="1"/>
          </p:cNvSpPr>
          <p:nvPr>
            <p:ph type="body" sz="quarter" idx="12" hasCustomPrompt="1"/>
          </p:nvPr>
        </p:nvSpPr>
        <p:spPr>
          <a:xfrm>
            <a:off x="2164942" y="4131956"/>
            <a:ext cx="1779625"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7" name="Text Placeholder 10">
            <a:extLst>
              <a:ext uri="{FF2B5EF4-FFF2-40B4-BE49-F238E27FC236}">
                <a16:creationId xmlns:a16="http://schemas.microsoft.com/office/drawing/2014/main" id="{F8836AF9-CFEE-C742-BF55-C0BD217398C2}"/>
              </a:ext>
            </a:extLst>
          </p:cNvPr>
          <p:cNvSpPr>
            <a:spLocks noGrp="1"/>
          </p:cNvSpPr>
          <p:nvPr>
            <p:ph type="body" sz="quarter" idx="13" hasCustomPrompt="1"/>
          </p:nvPr>
        </p:nvSpPr>
        <p:spPr>
          <a:xfrm>
            <a:off x="4187464" y="4131956"/>
            <a:ext cx="1779625"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8" name="Text Placeholder 10">
            <a:extLst>
              <a:ext uri="{FF2B5EF4-FFF2-40B4-BE49-F238E27FC236}">
                <a16:creationId xmlns:a16="http://schemas.microsoft.com/office/drawing/2014/main" id="{898F340F-1400-5A45-B7EE-3040B274770F}"/>
              </a:ext>
            </a:extLst>
          </p:cNvPr>
          <p:cNvSpPr>
            <a:spLocks noGrp="1"/>
          </p:cNvSpPr>
          <p:nvPr>
            <p:ph type="body" sz="quarter" idx="14" hasCustomPrompt="1"/>
          </p:nvPr>
        </p:nvSpPr>
        <p:spPr>
          <a:xfrm>
            <a:off x="6209986" y="4131956"/>
            <a:ext cx="1779625"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a:t>
            </a:r>
          </a:p>
        </p:txBody>
      </p:sp>
      <p:sp>
        <p:nvSpPr>
          <p:cNvPr id="19" name="Text Placeholder 10">
            <a:extLst>
              <a:ext uri="{FF2B5EF4-FFF2-40B4-BE49-F238E27FC236}">
                <a16:creationId xmlns:a16="http://schemas.microsoft.com/office/drawing/2014/main" id="{055B3FEA-0AA9-F941-8341-1BCD515F8D60}"/>
              </a:ext>
            </a:extLst>
          </p:cNvPr>
          <p:cNvSpPr>
            <a:spLocks noGrp="1"/>
          </p:cNvSpPr>
          <p:nvPr>
            <p:ph type="body" sz="quarter" idx="15" hasCustomPrompt="1"/>
          </p:nvPr>
        </p:nvSpPr>
        <p:spPr>
          <a:xfrm>
            <a:off x="8235339" y="4153385"/>
            <a:ext cx="1779625"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 </a:t>
            </a:r>
          </a:p>
        </p:txBody>
      </p:sp>
      <p:sp>
        <p:nvSpPr>
          <p:cNvPr id="20" name="Text Placeholder 10">
            <a:extLst>
              <a:ext uri="{FF2B5EF4-FFF2-40B4-BE49-F238E27FC236}">
                <a16:creationId xmlns:a16="http://schemas.microsoft.com/office/drawing/2014/main" id="{38D5FDF4-708D-BE46-89D7-E25A4AC9E860}"/>
              </a:ext>
            </a:extLst>
          </p:cNvPr>
          <p:cNvSpPr>
            <a:spLocks noGrp="1"/>
          </p:cNvSpPr>
          <p:nvPr>
            <p:ph type="body" sz="quarter" idx="16" hasCustomPrompt="1"/>
          </p:nvPr>
        </p:nvSpPr>
        <p:spPr>
          <a:xfrm>
            <a:off x="10257861" y="4153385"/>
            <a:ext cx="1779625" cy="1609725"/>
          </a:xfrm>
          <a:prstGeom prst="rect">
            <a:avLst/>
          </a:prstGeom>
        </p:spPr>
        <p:txBody>
          <a:bodyPr/>
          <a:lstStyle>
            <a:lvl1pPr marL="0" indent="0" algn="ctr">
              <a:buNone/>
              <a:defRPr sz="1800" b="1" i="0" cap="all" baseline="0">
                <a:solidFill>
                  <a:schemeClr val="bg1"/>
                </a:solidFill>
                <a:latin typeface="Arial Narrow" panose="020B0606020202030204" pitchFamily="34" charset="0"/>
              </a:defRPr>
            </a:lvl1pPr>
          </a:lstStyle>
          <a:p>
            <a:pPr lvl="0"/>
            <a:r>
              <a:rPr lang="en-US"/>
              <a:t>Chapter </a:t>
            </a:r>
          </a:p>
        </p:txBody>
      </p:sp>
      <p:sp>
        <p:nvSpPr>
          <p:cNvPr id="2" name="Date Placeholder 1">
            <a:extLst>
              <a:ext uri="{FF2B5EF4-FFF2-40B4-BE49-F238E27FC236}">
                <a16:creationId xmlns:a16="http://schemas.microsoft.com/office/drawing/2014/main" id="{7BD39BC8-9169-4368-AD4D-5CC8F567AF76}"/>
              </a:ext>
            </a:extLst>
          </p:cNvPr>
          <p:cNvSpPr>
            <a:spLocks noGrp="1"/>
          </p:cNvSpPr>
          <p:nvPr>
            <p:ph type="dt" sz="half" idx="17"/>
          </p:nvPr>
        </p:nvSpPr>
        <p:spPr/>
        <p:txBody>
          <a:bodyPr/>
          <a:lstStyle/>
          <a:p>
            <a:r>
              <a:rPr lang="en-NL"/>
              <a:t>3/6/2022</a:t>
            </a:r>
            <a:endParaRPr lang="en-NL" dirty="0"/>
          </a:p>
        </p:txBody>
      </p:sp>
      <p:sp>
        <p:nvSpPr>
          <p:cNvPr id="3" name="Footer Placeholder 2">
            <a:extLst>
              <a:ext uri="{FF2B5EF4-FFF2-40B4-BE49-F238E27FC236}">
                <a16:creationId xmlns:a16="http://schemas.microsoft.com/office/drawing/2014/main" id="{0C42A9C7-AD9E-498E-83F8-F72F4390B7BE}"/>
              </a:ext>
            </a:extLst>
          </p:cNvPr>
          <p:cNvSpPr>
            <a:spLocks noGrp="1"/>
          </p:cNvSpPr>
          <p:nvPr>
            <p:ph type="ftr" sz="quarter" idx="18"/>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27600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hoto Slide Blu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5221B83-6E39-8343-9F8C-A5E351B84E25}"/>
              </a:ext>
            </a:extLst>
          </p:cNvPr>
          <p:cNvSpPr>
            <a:spLocks noGrp="1"/>
          </p:cNvSpPr>
          <p:nvPr>
            <p:ph type="pic" sz="quarter" idx="11"/>
          </p:nvPr>
        </p:nvSpPr>
        <p:spPr>
          <a:xfrm>
            <a:off x="0" y="0"/>
            <a:ext cx="12192000" cy="5883349"/>
          </a:xfrm>
          <a:prstGeom prst="rect">
            <a:avLst/>
          </a:prstGeom>
        </p:spPr>
        <p:txBody>
          <a:bodyPr/>
          <a:lstStyle/>
          <a:p>
            <a:endParaRPr lang="en-US" dirty="0"/>
          </a:p>
        </p:txBody>
      </p:sp>
      <p:sp>
        <p:nvSpPr>
          <p:cNvPr id="13" name="Picture Placeholder 12">
            <a:extLst>
              <a:ext uri="{FF2B5EF4-FFF2-40B4-BE49-F238E27FC236}">
                <a16:creationId xmlns:a16="http://schemas.microsoft.com/office/drawing/2014/main" id="{E282617E-4F15-A74B-A62E-57E0C8256C31}"/>
              </a:ext>
            </a:extLst>
          </p:cNvPr>
          <p:cNvSpPr>
            <a:spLocks noGrp="1"/>
          </p:cNvSpPr>
          <p:nvPr>
            <p:ph type="pic" sz="quarter" idx="12" hasCustomPrompt="1"/>
          </p:nvPr>
        </p:nvSpPr>
        <p:spPr>
          <a:xfrm>
            <a:off x="715963" y="2882349"/>
            <a:ext cx="3001272" cy="4045502"/>
          </a:xfrm>
          <a:prstGeom prst="rect">
            <a:avLst/>
          </a:prstGeom>
          <a:solidFill>
            <a:srgbClr val="469BC0"/>
          </a:solidFill>
        </p:spPr>
        <p:txBody>
          <a:bodyPr/>
          <a:lstStyle>
            <a:lvl1pPr marL="0" indent="0">
              <a:buNone/>
              <a:defRPr baseline="0">
                <a:solidFill>
                  <a:srgbClr val="469BC0"/>
                </a:solidFill>
              </a:defRPr>
            </a:lvl1pPr>
          </a:lstStyle>
          <a:p>
            <a:r>
              <a:rPr lang="en-US" dirty="0"/>
              <a:t>Background fill</a:t>
            </a:r>
          </a:p>
        </p:txBody>
      </p:sp>
      <p:sp>
        <p:nvSpPr>
          <p:cNvPr id="2" name="Title 1">
            <a:extLst>
              <a:ext uri="{FF2B5EF4-FFF2-40B4-BE49-F238E27FC236}">
                <a16:creationId xmlns:a16="http://schemas.microsoft.com/office/drawing/2014/main" id="{A9A60A0F-7149-4B4A-85C8-4A16E2EEB395}"/>
              </a:ext>
            </a:extLst>
          </p:cNvPr>
          <p:cNvSpPr>
            <a:spLocks noGrp="1"/>
          </p:cNvSpPr>
          <p:nvPr>
            <p:ph type="ctrTitle" hasCustomPrompt="1"/>
          </p:nvPr>
        </p:nvSpPr>
        <p:spPr>
          <a:xfrm>
            <a:off x="828751" y="3039993"/>
            <a:ext cx="2749336" cy="1054929"/>
          </a:xfrm>
          <a:prstGeom prst="rect">
            <a:avLst/>
          </a:prstGeom>
        </p:spPr>
        <p:txBody>
          <a:bodyPr anchor="t"/>
          <a:lstStyle>
            <a:lvl1pPr algn="l">
              <a:defRPr sz="3200" b="1" i="0" cap="all" baseline="0">
                <a:solidFill>
                  <a:schemeClr val="bg1"/>
                </a:solidFill>
                <a:latin typeface="Arial Narrow" panose="020B0606020202030204" pitchFamily="34" charset="0"/>
              </a:defRPr>
            </a:lvl1pPr>
          </a:lstStyle>
          <a:p>
            <a:r>
              <a:rPr lang="en-US" dirty="0"/>
              <a:t>Click to edit title style</a:t>
            </a:r>
          </a:p>
        </p:txBody>
      </p:sp>
      <p:sp>
        <p:nvSpPr>
          <p:cNvPr id="3" name="Subtitle 2">
            <a:extLst>
              <a:ext uri="{FF2B5EF4-FFF2-40B4-BE49-F238E27FC236}">
                <a16:creationId xmlns:a16="http://schemas.microsoft.com/office/drawing/2014/main" id="{D6F90788-FEE6-6646-8A23-1FF755FE7183}"/>
              </a:ext>
            </a:extLst>
          </p:cNvPr>
          <p:cNvSpPr>
            <a:spLocks noGrp="1"/>
          </p:cNvSpPr>
          <p:nvPr>
            <p:ph type="subTitle" idx="1" hasCustomPrompt="1"/>
          </p:nvPr>
        </p:nvSpPr>
        <p:spPr>
          <a:xfrm>
            <a:off x="828751" y="4217359"/>
            <a:ext cx="2749336" cy="2369108"/>
          </a:xfrm>
          <a:prstGeom prst="rect">
            <a:avLst/>
          </a:prstGeom>
        </p:spPr>
        <p:txBody>
          <a:bodyPr/>
          <a:lstStyle>
            <a:lvl1pPr marL="0" indent="0" algn="l">
              <a:buNone/>
              <a:defRPr sz="1600" baseline="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body text</a:t>
            </a:r>
          </a:p>
        </p:txBody>
      </p:sp>
      <p:sp>
        <p:nvSpPr>
          <p:cNvPr id="4" name="Date Placeholder 3">
            <a:extLst>
              <a:ext uri="{FF2B5EF4-FFF2-40B4-BE49-F238E27FC236}">
                <a16:creationId xmlns:a16="http://schemas.microsoft.com/office/drawing/2014/main" id="{688BC4FD-2AA2-4677-A6F7-22B3169695C5}"/>
              </a:ext>
            </a:extLst>
          </p:cNvPr>
          <p:cNvSpPr>
            <a:spLocks noGrp="1"/>
          </p:cNvSpPr>
          <p:nvPr>
            <p:ph type="dt" sz="half" idx="13"/>
          </p:nvPr>
        </p:nvSpPr>
        <p:spPr/>
        <p:txBody>
          <a:bodyPr/>
          <a:lstStyle/>
          <a:p>
            <a:r>
              <a:rPr lang="en-NL"/>
              <a:t>3/6/2022</a:t>
            </a:r>
            <a:endParaRPr lang="en-NL" dirty="0"/>
          </a:p>
        </p:txBody>
      </p:sp>
      <p:sp>
        <p:nvSpPr>
          <p:cNvPr id="5" name="Footer Placeholder 4">
            <a:extLst>
              <a:ext uri="{FF2B5EF4-FFF2-40B4-BE49-F238E27FC236}">
                <a16:creationId xmlns:a16="http://schemas.microsoft.com/office/drawing/2014/main" id="{038AF2B1-C660-49F0-A978-D8A326498633}"/>
              </a:ext>
            </a:extLst>
          </p:cNvPr>
          <p:cNvSpPr>
            <a:spLocks noGrp="1"/>
          </p:cNvSpPr>
          <p:nvPr>
            <p:ph type="ftr" sz="quarter" idx="14"/>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20754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Photo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3F23-5EA4-4041-99C8-3ECD4DD1F8D7}"/>
              </a:ext>
            </a:extLst>
          </p:cNvPr>
          <p:cNvSpPr>
            <a:spLocks noGrp="1"/>
          </p:cNvSpPr>
          <p:nvPr>
            <p:ph type="title"/>
          </p:nvPr>
        </p:nvSpPr>
        <p:spPr>
          <a:xfrm>
            <a:off x="3906077" y="365125"/>
            <a:ext cx="7901609" cy="1325563"/>
          </a:xfrm>
          <a:prstGeom prst="rect">
            <a:avLst/>
          </a:prstGeom>
        </p:spPr>
        <p:txBody>
          <a:bodyPr anchor="ctr"/>
          <a:lstStyle>
            <a:lvl1pPr algn="l">
              <a:defRPr b="1" i="0" cap="all" baseline="0">
                <a:solidFill>
                  <a:schemeClr val="bg1"/>
                </a:solidFill>
                <a:latin typeface="Arial Narrow" panose="020B060602020203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0EAFB694-4AA3-E942-83A3-36D1E517058E}"/>
              </a:ext>
            </a:extLst>
          </p:cNvPr>
          <p:cNvSpPr>
            <a:spLocks noGrp="1"/>
          </p:cNvSpPr>
          <p:nvPr>
            <p:ph idx="1"/>
          </p:nvPr>
        </p:nvSpPr>
        <p:spPr>
          <a:xfrm>
            <a:off x="3906076" y="1825625"/>
            <a:ext cx="7901609" cy="3998705"/>
          </a:xfrm>
          <a:prstGeom prst="rect">
            <a:avLst/>
          </a:prstGeom>
        </p:spPr>
        <p:txBody>
          <a:bodyPr/>
          <a:lstStyle>
            <a:lvl1pPr>
              <a:defRPr baseline="0">
                <a:solidFill>
                  <a:schemeClr val="bg1"/>
                </a:solidFill>
                <a:latin typeface="Arial" panose="020B0604020202020204" pitchFamily="34" charset="0"/>
              </a:defRPr>
            </a:lvl1pPr>
            <a:lvl2pPr>
              <a:defRPr baseline="0">
                <a:solidFill>
                  <a:schemeClr val="bg1"/>
                </a:solidFill>
                <a:latin typeface="Arial" panose="020B0604020202020204" pitchFamily="34" charset="0"/>
              </a:defRPr>
            </a:lvl2pPr>
            <a:lvl3pPr>
              <a:defRPr baseline="0">
                <a:solidFill>
                  <a:schemeClr val="bg1"/>
                </a:solidFill>
                <a:latin typeface="Arial" panose="020B0604020202020204" pitchFamily="34" charset="0"/>
              </a:defRPr>
            </a:lvl3pPr>
            <a:lvl4pPr>
              <a:defRPr baseline="0">
                <a:solidFill>
                  <a:schemeClr val="bg1"/>
                </a:solidFill>
                <a:latin typeface="Arial" panose="020B0604020202020204" pitchFamily="34" charset="0"/>
              </a:defRPr>
            </a:lvl4pPr>
            <a:lvl5pPr>
              <a:defRPr baseline="0">
                <a:solidFill>
                  <a:schemeClr val="bg1"/>
                </a:solidFill>
                <a:latin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0F5F4286-FA17-2C44-826D-6C9B300F23C6}"/>
              </a:ext>
            </a:extLst>
          </p:cNvPr>
          <p:cNvSpPr>
            <a:spLocks noGrp="1"/>
          </p:cNvSpPr>
          <p:nvPr>
            <p:ph type="pic" sz="quarter" idx="11"/>
          </p:nvPr>
        </p:nvSpPr>
        <p:spPr>
          <a:xfrm>
            <a:off x="0" y="0"/>
            <a:ext cx="3746500" cy="6858000"/>
          </a:xfrm>
          <a:prstGeom prst="rect">
            <a:avLst/>
          </a:prstGeom>
        </p:spPr>
        <p:txBody>
          <a:bodyPr/>
          <a:lstStyle/>
          <a:p>
            <a:endParaRPr lang="en-US" dirty="0"/>
          </a:p>
        </p:txBody>
      </p:sp>
      <p:sp>
        <p:nvSpPr>
          <p:cNvPr id="4" name="Date Placeholder 3">
            <a:extLst>
              <a:ext uri="{FF2B5EF4-FFF2-40B4-BE49-F238E27FC236}">
                <a16:creationId xmlns:a16="http://schemas.microsoft.com/office/drawing/2014/main" id="{DECAA2EB-A608-4E78-80D0-F11735B4CC23}"/>
              </a:ext>
            </a:extLst>
          </p:cNvPr>
          <p:cNvSpPr>
            <a:spLocks noGrp="1"/>
          </p:cNvSpPr>
          <p:nvPr>
            <p:ph type="dt" sz="half" idx="12"/>
          </p:nvPr>
        </p:nvSpPr>
        <p:spPr/>
        <p:txBody>
          <a:bodyPr/>
          <a:lstStyle/>
          <a:p>
            <a:r>
              <a:rPr lang="en-NL"/>
              <a:t>3/6/2022</a:t>
            </a:r>
            <a:endParaRPr lang="en-NL" dirty="0"/>
          </a:p>
        </p:txBody>
      </p:sp>
      <p:sp>
        <p:nvSpPr>
          <p:cNvPr id="5" name="Footer Placeholder 4">
            <a:extLst>
              <a:ext uri="{FF2B5EF4-FFF2-40B4-BE49-F238E27FC236}">
                <a16:creationId xmlns:a16="http://schemas.microsoft.com/office/drawing/2014/main" id="{E4B3BBAA-AE88-403A-859D-270385622A34}"/>
              </a:ext>
            </a:extLst>
          </p:cNvPr>
          <p:cNvSpPr>
            <a:spLocks noGrp="1"/>
          </p:cNvSpPr>
          <p:nvPr>
            <p:ph type="ftr" sz="quarter" idx="13"/>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16386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Element and content Blu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8C2D838-41F3-43D1-A726-07EFA83E80D1}"/>
              </a:ext>
            </a:extLst>
          </p:cNvPr>
          <p:cNvSpPr>
            <a:spLocks noGrp="1"/>
          </p:cNvSpPr>
          <p:nvPr>
            <p:ph type="title"/>
          </p:nvPr>
        </p:nvSpPr>
        <p:spPr>
          <a:xfrm>
            <a:off x="1265583" y="365125"/>
            <a:ext cx="10515600" cy="1325563"/>
          </a:xfrm>
          <a:prstGeom prst="rect">
            <a:avLst/>
          </a:prstGeom>
          <a:solidFill>
            <a:schemeClr val="tx1">
              <a:lumMod val="85000"/>
              <a:lumOff val="15000"/>
              <a:alpha val="81000"/>
            </a:schemeClr>
          </a:solidFill>
        </p:spPr>
        <p:txBody>
          <a:bodyPr anchor="ctr"/>
          <a:lstStyle>
            <a:lvl1pPr>
              <a:defRPr b="1" i="0" cap="all" baseline="0">
                <a:solidFill>
                  <a:schemeClr val="bg1"/>
                </a:solidFill>
                <a:latin typeface="Arial Narrow" panose="020B0606020202030204" pitchFamily="34" charset="0"/>
              </a:defRPr>
            </a:lvl1pPr>
          </a:lstStyle>
          <a:p>
            <a:r>
              <a:rPr lang="en-US"/>
              <a:t>Click to edit Master title style</a:t>
            </a:r>
          </a:p>
        </p:txBody>
      </p:sp>
      <p:sp>
        <p:nvSpPr>
          <p:cNvPr id="10" name="Content Placeholder 2">
            <a:extLst>
              <a:ext uri="{FF2B5EF4-FFF2-40B4-BE49-F238E27FC236}">
                <a16:creationId xmlns:a16="http://schemas.microsoft.com/office/drawing/2014/main" id="{C1E83341-9EDD-4B16-901D-ECB7779EC3AE}"/>
              </a:ext>
            </a:extLst>
          </p:cNvPr>
          <p:cNvSpPr>
            <a:spLocks noGrp="1"/>
          </p:cNvSpPr>
          <p:nvPr>
            <p:ph sz="half" idx="1"/>
          </p:nvPr>
        </p:nvSpPr>
        <p:spPr>
          <a:xfrm>
            <a:off x="1265583" y="1825625"/>
            <a:ext cx="5181600" cy="4351338"/>
          </a:xfrm>
          <a:prstGeom prst="rect">
            <a:avLst/>
          </a:prstGeom>
          <a:solidFill>
            <a:schemeClr val="tx1">
              <a:lumMod val="85000"/>
              <a:lumOff val="15000"/>
              <a:alpha val="81000"/>
            </a:schemeClr>
          </a:solidFill>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a:extLst>
              <a:ext uri="{FF2B5EF4-FFF2-40B4-BE49-F238E27FC236}">
                <a16:creationId xmlns:a16="http://schemas.microsoft.com/office/drawing/2014/main" id="{C35F5605-0B47-4BED-8CD2-8F8C1C77E6E9}"/>
              </a:ext>
            </a:extLst>
          </p:cNvPr>
          <p:cNvSpPr>
            <a:spLocks noGrp="1"/>
          </p:cNvSpPr>
          <p:nvPr>
            <p:ph sz="half" idx="2"/>
          </p:nvPr>
        </p:nvSpPr>
        <p:spPr>
          <a:xfrm>
            <a:off x="6599583" y="1825625"/>
            <a:ext cx="5181600" cy="4351338"/>
          </a:xfrm>
          <a:prstGeom prst="rect">
            <a:avLst/>
          </a:prstGeom>
          <a:solidFill>
            <a:schemeClr val="tx1">
              <a:lumMod val="85000"/>
              <a:lumOff val="15000"/>
              <a:alpha val="81000"/>
            </a:schemeClr>
          </a:solidFill>
        </p:spPr>
        <p:txBody>
          <a:bodyPr/>
          <a:lstStyle>
            <a:lvl1pPr>
              <a:defRPr baseline="0">
                <a:solidFill>
                  <a:schemeClr val="bg1"/>
                </a:solidFill>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E157BD11-2680-4DFF-9A59-FB4C7CB899CD}"/>
              </a:ext>
            </a:extLst>
          </p:cNvPr>
          <p:cNvSpPr>
            <a:spLocks noGrp="1"/>
          </p:cNvSpPr>
          <p:nvPr>
            <p:ph type="dt" sz="half" idx="10"/>
          </p:nvPr>
        </p:nvSpPr>
        <p:spPr/>
        <p:txBody>
          <a:bodyPr/>
          <a:lstStyle/>
          <a:p>
            <a:r>
              <a:rPr lang="en-NL"/>
              <a:t>3/6/2022</a:t>
            </a:r>
            <a:endParaRPr lang="en-NL" dirty="0"/>
          </a:p>
        </p:txBody>
      </p:sp>
      <p:sp>
        <p:nvSpPr>
          <p:cNvPr id="3" name="Footer Placeholder 2">
            <a:extLst>
              <a:ext uri="{FF2B5EF4-FFF2-40B4-BE49-F238E27FC236}">
                <a16:creationId xmlns:a16="http://schemas.microsoft.com/office/drawing/2014/main" id="{9F5EEC79-6BA1-476B-9F67-1938EA90616B}"/>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2273167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9.xml"/><Relationship Id="rId7"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B21020-3C79-47A9-BC5D-0C8017031405}"/>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rot="16982642">
            <a:off x="2631594" y="-3945419"/>
            <a:ext cx="7106696" cy="13651482"/>
          </a:xfrm>
          <a:prstGeom prst="rect">
            <a:avLst/>
          </a:prstGeom>
        </p:spPr>
      </p:pic>
      <p:sp>
        <p:nvSpPr>
          <p:cNvPr id="8" name="Slide Number Placeholder 1">
            <a:extLst>
              <a:ext uri="{FF2B5EF4-FFF2-40B4-BE49-F238E27FC236}">
                <a16:creationId xmlns:a16="http://schemas.microsoft.com/office/drawing/2014/main" id="{7FBF84F7-D648-41CE-95B2-840267316CDA}"/>
              </a:ext>
            </a:extLst>
          </p:cNvPr>
          <p:cNvSpPr txBox="1">
            <a:spLocks/>
          </p:cNvSpPr>
          <p:nvPr userDrawn="1"/>
        </p:nvSpPr>
        <p:spPr>
          <a:xfrm>
            <a:off x="8683087" y="6251439"/>
            <a:ext cx="441770" cy="441813"/>
          </a:xfrm>
          <a:prstGeom prst="ellipse">
            <a:avLst/>
          </a:prstGeom>
          <a:noFill/>
          <a:ln w="50800">
            <a:solidFill>
              <a:schemeClr val="accent1">
                <a:lumMod val="75000"/>
              </a:schemeClr>
            </a:solidFill>
          </a:ln>
        </p:spPr>
        <p:txBody>
          <a:bodyPr vert="horz" lIns="91440" tIns="45720" rIns="91440" bIns="45720" rtlCol="0" anchor="ctr">
            <a:noAutofit/>
          </a:bodyPr>
          <a:lstStyle>
            <a:defPPr>
              <a:defRPr lang="en-US"/>
            </a:defPPr>
            <a:lvl1pPr marL="0" algn="ctr" defTabSz="914400" rtl="0" eaLnBrk="1" latinLnBrk="0" hangingPunct="1">
              <a:defRPr sz="1100" b="1" i="0" kern="1200" cap="all" baseline="0">
                <a:solidFill>
                  <a:schemeClr val="bg1"/>
                </a:solidFill>
                <a:latin typeface="Arial Narrow" panose="020B0604020202020204" pitchFamily="34" charset="0"/>
                <a:ea typeface="+mn-ea"/>
                <a:cs typeface="Arial Narrow"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86D83B-F5E2-6149-B7DD-0F6F1BA75908}" type="slidenum">
              <a:rPr lang="en-US" smtClean="0"/>
              <a:pPr/>
              <a:t>‹#›</a:t>
            </a:fld>
            <a:endParaRPr lang="en-US" dirty="0"/>
          </a:p>
        </p:txBody>
      </p:sp>
      <p:pic>
        <p:nvPicPr>
          <p:cNvPr id="9" name="Graphic 8">
            <a:extLst>
              <a:ext uri="{FF2B5EF4-FFF2-40B4-BE49-F238E27FC236}">
                <a16:creationId xmlns:a16="http://schemas.microsoft.com/office/drawing/2014/main" id="{D0733D1F-3D9E-4820-9D42-4B5F6AE7EDCD}"/>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9332675" y="6236052"/>
            <a:ext cx="2714625" cy="457200"/>
          </a:xfrm>
          <a:prstGeom prst="rect">
            <a:avLst/>
          </a:prstGeom>
        </p:spPr>
      </p:pic>
      <p:sp>
        <p:nvSpPr>
          <p:cNvPr id="13" name="Date Placeholder 12">
            <a:extLst>
              <a:ext uri="{FF2B5EF4-FFF2-40B4-BE49-F238E27FC236}">
                <a16:creationId xmlns:a16="http://schemas.microsoft.com/office/drawing/2014/main" id="{6D6E1923-E04F-423E-8250-62C41EFBBA3B}"/>
              </a:ext>
            </a:extLst>
          </p:cNvPr>
          <p:cNvSpPr>
            <a:spLocks noGrp="1"/>
          </p:cNvSpPr>
          <p:nvPr>
            <p:ph type="dt" sz="half" idx="2"/>
          </p:nvPr>
        </p:nvSpPr>
        <p:spPr>
          <a:xfrm>
            <a:off x="144700" y="6365296"/>
            <a:ext cx="2304652" cy="36512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NL"/>
              <a:t>3/6/2022</a:t>
            </a:r>
            <a:endParaRPr lang="en-NL" dirty="0"/>
          </a:p>
        </p:txBody>
      </p:sp>
      <p:sp>
        <p:nvSpPr>
          <p:cNvPr id="14" name="Footer Placeholder 13">
            <a:extLst>
              <a:ext uri="{FF2B5EF4-FFF2-40B4-BE49-F238E27FC236}">
                <a16:creationId xmlns:a16="http://schemas.microsoft.com/office/drawing/2014/main" id="{B4825176-76C5-4522-A3C6-C83B1DE5A490}"/>
              </a:ext>
            </a:extLst>
          </p:cNvPr>
          <p:cNvSpPr>
            <a:spLocks noGrp="1"/>
          </p:cNvSpPr>
          <p:nvPr>
            <p:ph type="ftr" sz="quarter" idx="3"/>
          </p:nvPr>
        </p:nvSpPr>
        <p:spPr>
          <a:xfrm>
            <a:off x="2910061" y="6356350"/>
            <a:ext cx="5459703" cy="36512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GB"/>
              <a:t>2025-10-20, Karel Kroeze, BDSi. Shiny Workshop.</a:t>
            </a:r>
            <a:endParaRPr lang="en-NL" dirty="0"/>
          </a:p>
        </p:txBody>
      </p:sp>
    </p:spTree>
    <p:extLst>
      <p:ext uri="{BB962C8B-B14F-4D97-AF65-F5344CB8AC3E}">
        <p14:creationId xmlns:p14="http://schemas.microsoft.com/office/powerpoint/2010/main" val="1769876313"/>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75" r:id="rId3"/>
    <p:sldLayoutId id="2147483676" r:id="rId4"/>
    <p:sldLayoutId id="2147483677" r:id="rId5"/>
    <p:sldLayoutId id="2147483678" r:id="rId6"/>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dt="0"/>
  <p:txStyles>
    <p:titleStyle>
      <a:lvl1pPr algn="l" defTabSz="914400" rtl="0" eaLnBrk="1" latinLnBrk="0" hangingPunct="1">
        <a:lnSpc>
          <a:spcPct val="90000"/>
        </a:lnSpc>
        <a:spcBef>
          <a:spcPct val="0"/>
        </a:spcBef>
        <a:buNone/>
        <a:defRPr sz="4400"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10000"/>
          </a:schemeClr>
        </a:solidFill>
        <a:effectLst/>
      </p:bgPr>
    </p:bg>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7FBF84F7-D648-41CE-95B2-840267316CDA}"/>
              </a:ext>
            </a:extLst>
          </p:cNvPr>
          <p:cNvSpPr txBox="1">
            <a:spLocks/>
          </p:cNvSpPr>
          <p:nvPr userDrawn="1"/>
        </p:nvSpPr>
        <p:spPr>
          <a:xfrm>
            <a:off x="8683087" y="6251439"/>
            <a:ext cx="441770" cy="441813"/>
          </a:xfrm>
          <a:prstGeom prst="ellipse">
            <a:avLst/>
          </a:prstGeom>
          <a:noFill/>
          <a:ln w="50800">
            <a:solidFill>
              <a:schemeClr val="accent1">
                <a:lumMod val="75000"/>
              </a:schemeClr>
            </a:solidFill>
          </a:ln>
        </p:spPr>
        <p:txBody>
          <a:bodyPr vert="horz" lIns="91440" tIns="45720" rIns="91440" bIns="45720" rtlCol="0" anchor="ctr">
            <a:noAutofit/>
          </a:bodyPr>
          <a:lstStyle>
            <a:defPPr>
              <a:defRPr lang="en-US"/>
            </a:defPPr>
            <a:lvl1pPr marL="0" algn="ctr" defTabSz="914400" rtl="0" eaLnBrk="1" latinLnBrk="0" hangingPunct="1">
              <a:defRPr sz="1100" b="1" i="0" kern="1200" cap="all" baseline="0">
                <a:solidFill>
                  <a:schemeClr val="bg1"/>
                </a:solidFill>
                <a:latin typeface="Arial Narrow" panose="020B0604020202020204" pitchFamily="34" charset="0"/>
                <a:ea typeface="+mn-ea"/>
                <a:cs typeface="Arial Narrow"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586D83B-F5E2-6149-B7DD-0F6F1BA75908}" type="slidenum">
              <a:rPr lang="en-US" smtClean="0"/>
              <a:pPr/>
              <a:t>‹#›</a:t>
            </a:fld>
            <a:endParaRPr lang="en-US" dirty="0"/>
          </a:p>
        </p:txBody>
      </p:sp>
      <p:pic>
        <p:nvPicPr>
          <p:cNvPr id="9" name="Graphic 8">
            <a:extLst>
              <a:ext uri="{FF2B5EF4-FFF2-40B4-BE49-F238E27FC236}">
                <a16:creationId xmlns:a16="http://schemas.microsoft.com/office/drawing/2014/main" id="{D0733D1F-3D9E-4820-9D42-4B5F6AE7EDCD}"/>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332675" y="6236052"/>
            <a:ext cx="2714625" cy="457200"/>
          </a:xfrm>
          <a:prstGeom prst="rect">
            <a:avLst/>
          </a:prstGeom>
        </p:spPr>
      </p:pic>
      <p:sp>
        <p:nvSpPr>
          <p:cNvPr id="14" name="Footer Placeholder 13">
            <a:extLst>
              <a:ext uri="{FF2B5EF4-FFF2-40B4-BE49-F238E27FC236}">
                <a16:creationId xmlns:a16="http://schemas.microsoft.com/office/drawing/2014/main" id="{B4825176-76C5-4522-A3C6-C83B1DE5A490}"/>
              </a:ext>
            </a:extLst>
          </p:cNvPr>
          <p:cNvSpPr>
            <a:spLocks noGrp="1"/>
          </p:cNvSpPr>
          <p:nvPr>
            <p:ph type="ftr" sz="quarter" idx="3"/>
          </p:nvPr>
        </p:nvSpPr>
        <p:spPr>
          <a:xfrm>
            <a:off x="2910061" y="6356350"/>
            <a:ext cx="5459703" cy="36512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GB"/>
              <a:t>2025-10-20, Karel Kroeze, BDSi. Shiny Workshop.</a:t>
            </a:r>
            <a:endParaRPr lang="en-NL" dirty="0"/>
          </a:p>
        </p:txBody>
      </p:sp>
      <p:sp>
        <p:nvSpPr>
          <p:cNvPr id="13" name="Date Placeholder 12">
            <a:extLst>
              <a:ext uri="{FF2B5EF4-FFF2-40B4-BE49-F238E27FC236}">
                <a16:creationId xmlns:a16="http://schemas.microsoft.com/office/drawing/2014/main" id="{6D6E1923-E04F-423E-8250-62C41EFBBA3B}"/>
              </a:ext>
            </a:extLst>
          </p:cNvPr>
          <p:cNvSpPr>
            <a:spLocks noGrp="1"/>
          </p:cNvSpPr>
          <p:nvPr>
            <p:ph type="dt" sz="half" idx="2"/>
          </p:nvPr>
        </p:nvSpPr>
        <p:spPr>
          <a:xfrm>
            <a:off x="144700" y="6365296"/>
            <a:ext cx="2304652" cy="365125"/>
          </a:xfrm>
          <a:prstGeom prst="rect">
            <a:avLst/>
          </a:prstGeom>
        </p:spPr>
        <p:txBody>
          <a:bodyPr vert="horz" lIns="91440" tIns="45720" rIns="91440" bIns="45720" rtlCol="0" anchor="b"/>
          <a:lstStyle>
            <a:lvl1pPr algn="l">
              <a:defRPr sz="1200">
                <a:solidFill>
                  <a:schemeClr val="tx1">
                    <a:tint val="75000"/>
                  </a:schemeClr>
                </a:solidFill>
              </a:defRPr>
            </a:lvl1pPr>
          </a:lstStyle>
          <a:p>
            <a:r>
              <a:rPr lang="en-NL"/>
              <a:t>3/6/2022</a:t>
            </a:r>
            <a:endParaRPr lang="en-NL" dirty="0"/>
          </a:p>
        </p:txBody>
      </p:sp>
      <p:pic>
        <p:nvPicPr>
          <p:cNvPr id="10" name="Picture 9">
            <a:extLst>
              <a:ext uri="{FF2B5EF4-FFF2-40B4-BE49-F238E27FC236}">
                <a16:creationId xmlns:a16="http://schemas.microsoft.com/office/drawing/2014/main" id="{C9E3FFE2-A1EA-46C5-B69B-FEEE9F2F8DC9}"/>
              </a:ext>
            </a:extLst>
          </p:cNvPr>
          <p:cNvPicPr>
            <a:picLocks noChangeAspect="1"/>
          </p:cNvPicPr>
          <p:nvPr userDrawn="1"/>
        </p:nvPicPr>
        <p:blipFill>
          <a:blip r:embed="rId9">
            <a:alphaModFix amt="12000"/>
          </a:blip>
          <a:stretch>
            <a:fillRect/>
          </a:stretch>
        </p:blipFill>
        <p:spPr>
          <a:xfrm>
            <a:off x="-1950800" y="-944455"/>
            <a:ext cx="4191000" cy="6502400"/>
          </a:xfrm>
          <a:prstGeom prst="rect">
            <a:avLst/>
          </a:prstGeom>
        </p:spPr>
      </p:pic>
    </p:spTree>
    <p:extLst>
      <p:ext uri="{BB962C8B-B14F-4D97-AF65-F5344CB8AC3E}">
        <p14:creationId xmlns:p14="http://schemas.microsoft.com/office/powerpoint/2010/main" val="1139976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9" r:id="rId4"/>
    <p:sldLayoutId id="2147483663" r:id="rId5"/>
  </p:sldLayoutIdLst>
  <p:hf sldNum="0" hdr="0" dt="0"/>
  <p:txStyles>
    <p:titleStyle>
      <a:lvl1pPr algn="l" defTabSz="914400" rtl="0" eaLnBrk="1" latinLnBrk="0" hangingPunct="1">
        <a:lnSpc>
          <a:spcPct val="90000"/>
        </a:lnSpc>
        <a:spcBef>
          <a:spcPct val="0"/>
        </a:spcBef>
        <a:buNone/>
        <a:defRPr sz="4400"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gif"/><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gif"/><Relationship Id="rId10"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gif"/><Relationship Id="rId10" Type="http://schemas.openxmlformats.org/officeDocument/2006/relationships/image" Target="../media/image18.png"/><Relationship Id="rId4" Type="http://schemas.openxmlformats.org/officeDocument/2006/relationships/image" Target="../media/image11.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12.gif"/><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12.gi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6.xml"/><Relationship Id="rId18" Type="http://schemas.openxmlformats.org/officeDocument/2006/relationships/image" Target="../media/image29.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26.png"/><Relationship Id="rId17" Type="http://schemas.openxmlformats.org/officeDocument/2006/relationships/customXml" Target="../ink/ink8.xml"/><Relationship Id="rId2" Type="http://schemas.openxmlformats.org/officeDocument/2006/relationships/image" Target="../media/image21.png"/><Relationship Id="rId16" Type="http://schemas.openxmlformats.org/officeDocument/2006/relationships/image" Target="../media/image28.png"/><Relationship Id="rId20"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5.png"/><Relationship Id="rId19" Type="http://schemas.openxmlformats.org/officeDocument/2006/relationships/customXml" Target="../ink/ink9.xml"/><Relationship Id="rId4" Type="http://schemas.openxmlformats.org/officeDocument/2006/relationships/image" Target="../media/image22.png"/><Relationship Id="rId9" Type="http://schemas.openxmlformats.org/officeDocument/2006/relationships/customXml" Target="../ink/ink4.xml"/><Relationship Id="rId14" Type="http://schemas.openxmlformats.org/officeDocument/2006/relationships/image" Target="../media/image27.png"/><Relationship Id="rId22"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customXml" Target="../ink/ink12.xml"/><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customXml" Target="../ink/ink14.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4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studio/shiny" TargetMode="External"/><Relationship Id="rId2" Type="http://schemas.openxmlformats.org/officeDocument/2006/relationships/hyperlink" Target="https://cran.r-project.org/package=shiny" TargetMode="External"/><Relationship Id="rId1" Type="http://schemas.openxmlformats.org/officeDocument/2006/relationships/slideLayout" Target="../slideLayouts/slideLayout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hiny.posit.c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2.gif"/><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gif"/><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gif"/><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782B-0A2E-4C09-B79D-0633CE0E0036}"/>
              </a:ext>
            </a:extLst>
          </p:cNvPr>
          <p:cNvSpPr>
            <a:spLocks noGrp="1"/>
          </p:cNvSpPr>
          <p:nvPr>
            <p:ph type="ctrTitle"/>
          </p:nvPr>
        </p:nvSpPr>
        <p:spPr>
          <a:solidFill>
            <a:srgbClr val="080808">
              <a:alpha val="10196"/>
            </a:srgbClr>
          </a:solidFill>
        </p:spPr>
        <p:txBody>
          <a:bodyPr/>
          <a:lstStyle/>
          <a:p>
            <a:r>
              <a:rPr lang="en-GB" dirty="0"/>
              <a:t>Interactive Visualizations</a:t>
            </a:r>
            <a:endParaRPr lang="en-NL" dirty="0"/>
          </a:p>
        </p:txBody>
      </p:sp>
      <p:sp>
        <p:nvSpPr>
          <p:cNvPr id="3" name="Subtitle 2">
            <a:extLst>
              <a:ext uri="{FF2B5EF4-FFF2-40B4-BE49-F238E27FC236}">
                <a16:creationId xmlns:a16="http://schemas.microsoft.com/office/drawing/2014/main" id="{3EFE6658-093E-430F-8403-B1A5EA307379}"/>
              </a:ext>
            </a:extLst>
          </p:cNvPr>
          <p:cNvSpPr>
            <a:spLocks noGrp="1"/>
          </p:cNvSpPr>
          <p:nvPr>
            <p:ph type="subTitle" idx="4294967295"/>
          </p:nvPr>
        </p:nvSpPr>
        <p:spPr>
          <a:xfrm>
            <a:off x="1524000" y="3602038"/>
            <a:ext cx="9144000" cy="1655762"/>
          </a:xfrm>
          <a:prstGeom prst="rect">
            <a:avLst/>
          </a:prstGeom>
          <a:solidFill>
            <a:srgbClr val="080808">
              <a:alpha val="10196"/>
            </a:srgbClr>
          </a:solidFill>
        </p:spPr>
        <p:txBody>
          <a:bodyPr/>
          <a:lstStyle/>
          <a:p>
            <a:pPr marL="0" indent="0" algn="ctr">
              <a:buNone/>
            </a:pPr>
            <a:r>
              <a:rPr lang="en-GB" dirty="0"/>
              <a:t>with R and Shiny</a:t>
            </a:r>
            <a:endParaRPr lang="en-NL" dirty="0"/>
          </a:p>
        </p:txBody>
      </p:sp>
    </p:spTree>
    <p:extLst>
      <p:ext uri="{BB962C8B-B14F-4D97-AF65-F5344CB8AC3E}">
        <p14:creationId xmlns:p14="http://schemas.microsoft.com/office/powerpoint/2010/main" val="1553744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D1E12095-5702-47EA-BE0C-4799201BA813}"/>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5D6030-8956-4B72-9ADE-FC1AEA0D9A98}"/>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9D0CA9DB-0FA4-4CBE-A505-EEEF65D24543}"/>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grpSp>
        <p:nvGrpSpPr>
          <p:cNvPr id="28" name="Group 27">
            <a:extLst>
              <a:ext uri="{FF2B5EF4-FFF2-40B4-BE49-F238E27FC236}">
                <a16:creationId xmlns:a16="http://schemas.microsoft.com/office/drawing/2014/main" id="{575D1008-716C-415E-AB6D-851BDCB680D3}"/>
              </a:ext>
            </a:extLst>
          </p:cNvPr>
          <p:cNvGrpSpPr/>
          <p:nvPr/>
        </p:nvGrpSpPr>
        <p:grpSpPr>
          <a:xfrm>
            <a:off x="2340029" y="4337400"/>
            <a:ext cx="1916392" cy="1024435"/>
            <a:chOff x="1316912" y="4327700"/>
            <a:chExt cx="1916392" cy="1024435"/>
          </a:xfrm>
        </p:grpSpPr>
        <p:pic>
          <p:nvPicPr>
            <p:cNvPr id="14" name="Picture 13" descr="A red and white logo&#10;&#10;Description automatically generated with low confidence">
              <a:extLst>
                <a:ext uri="{FF2B5EF4-FFF2-40B4-BE49-F238E27FC236}">
                  <a16:creationId xmlns:a16="http://schemas.microsoft.com/office/drawing/2014/main" id="{C547BE29-3E71-4EDA-824D-7678228CD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6912" y="4327700"/>
              <a:ext cx="713557" cy="713557"/>
            </a:xfrm>
            <a:prstGeom prst="rect">
              <a:avLst/>
            </a:prstGeom>
          </p:spPr>
        </p:pic>
        <p:pic>
          <p:nvPicPr>
            <p:cNvPr id="16" name="Picture 15" descr="Logo, icon&#10;&#10;Description automatically generated with medium confidence">
              <a:extLst>
                <a:ext uri="{FF2B5EF4-FFF2-40B4-BE49-F238E27FC236}">
                  <a16:creationId xmlns:a16="http://schemas.microsoft.com/office/drawing/2014/main" id="{37704239-B747-4051-9208-3FD44C4EF3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5909" y="5115134"/>
              <a:ext cx="272685" cy="217296"/>
            </a:xfrm>
            <a:prstGeom prst="rect">
              <a:avLst/>
            </a:prstGeom>
          </p:spPr>
        </p:pic>
        <p:pic>
          <p:nvPicPr>
            <p:cNvPr id="18" name="Picture 17" descr="Icon&#10;&#10;Description automatically generated">
              <a:extLst>
                <a:ext uri="{FF2B5EF4-FFF2-40B4-BE49-F238E27FC236}">
                  <a16:creationId xmlns:a16="http://schemas.microsoft.com/office/drawing/2014/main" id="{83531854-2D58-4728-B304-61E078B898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6536" y="5115133"/>
              <a:ext cx="272685" cy="237002"/>
            </a:xfrm>
            <a:prstGeom prst="rect">
              <a:avLst/>
            </a:prstGeom>
          </p:spPr>
        </p:pic>
        <p:pic>
          <p:nvPicPr>
            <p:cNvPr id="20" name="Picture 19" descr="Logo&#10;&#10;Description automatically generated">
              <a:extLst>
                <a:ext uri="{FF2B5EF4-FFF2-40B4-BE49-F238E27FC236}">
                  <a16:creationId xmlns:a16="http://schemas.microsoft.com/office/drawing/2014/main" id="{91CBE5CD-598C-48A8-9B81-D785EE4A8B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6536" y="4431094"/>
              <a:ext cx="506768" cy="506768"/>
            </a:xfrm>
            <a:prstGeom prst="rect">
              <a:avLst/>
            </a:prstGeom>
          </p:spPr>
        </p:pic>
        <p:pic>
          <p:nvPicPr>
            <p:cNvPr id="22" name="Picture 21" descr="Icon&#10;&#10;Description automatically generated">
              <a:extLst>
                <a:ext uri="{FF2B5EF4-FFF2-40B4-BE49-F238E27FC236}">
                  <a16:creationId xmlns:a16="http://schemas.microsoft.com/office/drawing/2014/main" id="{CA646CEE-418D-4EF4-9534-5A1CC76BE2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75378" y="4327700"/>
              <a:ext cx="505770" cy="713557"/>
            </a:xfrm>
            <a:prstGeom prst="rect">
              <a:avLst/>
            </a:prstGeom>
          </p:spPr>
        </p:pic>
      </p:grpSp>
      <p:pic>
        <p:nvPicPr>
          <p:cNvPr id="12" name="Picture 11" descr="A picture containing text, sign, businesscard&#10;&#10;Description automatically generated">
            <a:extLst>
              <a:ext uri="{FF2B5EF4-FFF2-40B4-BE49-F238E27FC236}">
                <a16:creationId xmlns:a16="http://schemas.microsoft.com/office/drawing/2014/main" id="{B32043CA-E550-405B-8A4C-44ECD58AA0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1003591">
            <a:off x="2633423" y="3926692"/>
            <a:ext cx="1480613" cy="1778457"/>
          </a:xfrm>
          <a:prstGeom prst="rect">
            <a:avLst/>
          </a:prstGeom>
        </p:spPr>
      </p:pic>
      <p:sp>
        <p:nvSpPr>
          <p:cNvPr id="10" name="Footer Placeholder 9">
            <a:extLst>
              <a:ext uri="{FF2B5EF4-FFF2-40B4-BE49-F238E27FC236}">
                <a16:creationId xmlns:a16="http://schemas.microsoft.com/office/drawing/2014/main" id="{20128D95-8B75-4A47-D66E-F089FE8499C8}"/>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587124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D1E12095-5702-47EA-BE0C-4799201BA813}"/>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5D6030-8956-4B72-9ADE-FC1AEA0D9A98}"/>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9D0CA9DB-0FA4-4CBE-A505-EEEF65D24543}"/>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grpSp>
        <p:nvGrpSpPr>
          <p:cNvPr id="28" name="Group 27">
            <a:extLst>
              <a:ext uri="{FF2B5EF4-FFF2-40B4-BE49-F238E27FC236}">
                <a16:creationId xmlns:a16="http://schemas.microsoft.com/office/drawing/2014/main" id="{575D1008-716C-415E-AB6D-851BDCB680D3}"/>
              </a:ext>
            </a:extLst>
          </p:cNvPr>
          <p:cNvGrpSpPr/>
          <p:nvPr/>
        </p:nvGrpSpPr>
        <p:grpSpPr>
          <a:xfrm>
            <a:off x="2340029" y="4337400"/>
            <a:ext cx="1916392" cy="1024435"/>
            <a:chOff x="1316912" y="4327700"/>
            <a:chExt cx="1916392" cy="1024435"/>
          </a:xfrm>
        </p:grpSpPr>
        <p:pic>
          <p:nvPicPr>
            <p:cNvPr id="14" name="Picture 13" descr="A red and white logo&#10;&#10;Description automatically generated with low confidence">
              <a:extLst>
                <a:ext uri="{FF2B5EF4-FFF2-40B4-BE49-F238E27FC236}">
                  <a16:creationId xmlns:a16="http://schemas.microsoft.com/office/drawing/2014/main" id="{C547BE29-3E71-4EDA-824D-7678228CD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6912" y="4327700"/>
              <a:ext cx="713557" cy="713557"/>
            </a:xfrm>
            <a:prstGeom prst="rect">
              <a:avLst/>
            </a:prstGeom>
          </p:spPr>
        </p:pic>
        <p:pic>
          <p:nvPicPr>
            <p:cNvPr id="16" name="Picture 15" descr="Logo, icon&#10;&#10;Description automatically generated with medium confidence">
              <a:extLst>
                <a:ext uri="{FF2B5EF4-FFF2-40B4-BE49-F238E27FC236}">
                  <a16:creationId xmlns:a16="http://schemas.microsoft.com/office/drawing/2014/main" id="{37704239-B747-4051-9208-3FD44C4EF3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75909" y="5115134"/>
              <a:ext cx="272685" cy="217296"/>
            </a:xfrm>
            <a:prstGeom prst="rect">
              <a:avLst/>
            </a:prstGeom>
          </p:spPr>
        </p:pic>
        <p:pic>
          <p:nvPicPr>
            <p:cNvPr id="18" name="Picture 17" descr="Icon&#10;&#10;Description automatically generated">
              <a:extLst>
                <a:ext uri="{FF2B5EF4-FFF2-40B4-BE49-F238E27FC236}">
                  <a16:creationId xmlns:a16="http://schemas.microsoft.com/office/drawing/2014/main" id="{83531854-2D58-4728-B304-61E078B898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6536" y="5115133"/>
              <a:ext cx="272685" cy="237002"/>
            </a:xfrm>
            <a:prstGeom prst="rect">
              <a:avLst/>
            </a:prstGeom>
          </p:spPr>
        </p:pic>
        <p:pic>
          <p:nvPicPr>
            <p:cNvPr id="20" name="Picture 19" descr="Logo&#10;&#10;Description automatically generated">
              <a:extLst>
                <a:ext uri="{FF2B5EF4-FFF2-40B4-BE49-F238E27FC236}">
                  <a16:creationId xmlns:a16="http://schemas.microsoft.com/office/drawing/2014/main" id="{91CBE5CD-598C-48A8-9B81-D785EE4A8BF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26536" y="4431094"/>
              <a:ext cx="506768" cy="506768"/>
            </a:xfrm>
            <a:prstGeom prst="rect">
              <a:avLst/>
            </a:prstGeom>
          </p:spPr>
        </p:pic>
        <p:pic>
          <p:nvPicPr>
            <p:cNvPr id="22" name="Picture 21" descr="Icon&#10;&#10;Description automatically generated">
              <a:extLst>
                <a:ext uri="{FF2B5EF4-FFF2-40B4-BE49-F238E27FC236}">
                  <a16:creationId xmlns:a16="http://schemas.microsoft.com/office/drawing/2014/main" id="{CA646CEE-418D-4EF4-9534-5A1CC76BE20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75378" y="4327700"/>
              <a:ext cx="505770" cy="713557"/>
            </a:xfrm>
            <a:prstGeom prst="rect">
              <a:avLst/>
            </a:prstGeom>
          </p:spPr>
        </p:pic>
      </p:grpSp>
      <p:pic>
        <p:nvPicPr>
          <p:cNvPr id="12" name="Picture 11" descr="A picture containing text, sign, businesscard&#10;&#10;Description automatically generated">
            <a:extLst>
              <a:ext uri="{FF2B5EF4-FFF2-40B4-BE49-F238E27FC236}">
                <a16:creationId xmlns:a16="http://schemas.microsoft.com/office/drawing/2014/main" id="{B32043CA-E550-405B-8A4C-44ECD58AA06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21003591">
            <a:off x="2633423" y="3926692"/>
            <a:ext cx="1480613" cy="1778457"/>
          </a:xfrm>
          <a:prstGeom prst="rect">
            <a:avLst/>
          </a:prstGeom>
        </p:spPr>
      </p:pic>
      <p:sp>
        <p:nvSpPr>
          <p:cNvPr id="10" name="Footer Placeholder 9">
            <a:extLst>
              <a:ext uri="{FF2B5EF4-FFF2-40B4-BE49-F238E27FC236}">
                <a16:creationId xmlns:a16="http://schemas.microsoft.com/office/drawing/2014/main" id="{65F27F6A-FEF2-2ED4-C1B2-F7F1FF96A842}"/>
              </a:ext>
            </a:extLst>
          </p:cNvPr>
          <p:cNvSpPr>
            <a:spLocks noGrp="1"/>
          </p:cNvSpPr>
          <p:nvPr>
            <p:ph type="ftr" sz="quarter" idx="11"/>
          </p:nvPr>
        </p:nvSpPr>
        <p:spPr/>
        <p:txBody>
          <a:bodyPr/>
          <a:lstStyle/>
          <a:p>
            <a:r>
              <a:rPr lang="en-GB"/>
              <a:t>2025-10-20, Karel Kroeze, BDSi. Shiny Workshop.</a:t>
            </a:r>
            <a:endParaRPr lang="en-NL" dirty="0"/>
          </a:p>
        </p:txBody>
      </p:sp>
      <p:pic>
        <p:nvPicPr>
          <p:cNvPr id="15" name="Picture 14" descr="A picture containing text, sign, businesscard&#10;&#10;Description automatically generated">
            <a:extLst>
              <a:ext uri="{FF2B5EF4-FFF2-40B4-BE49-F238E27FC236}">
                <a16:creationId xmlns:a16="http://schemas.microsoft.com/office/drawing/2014/main" id="{60F55DB0-B124-D3A0-96BA-1B4FA5DDA9E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rot="497424">
            <a:off x="5553307" y="2288936"/>
            <a:ext cx="1480613" cy="1778457"/>
          </a:xfrm>
          <a:prstGeom prst="rect">
            <a:avLst/>
          </a:prstGeom>
        </p:spPr>
      </p:pic>
    </p:spTree>
    <p:extLst>
      <p:ext uri="{BB962C8B-B14F-4D97-AF65-F5344CB8AC3E}">
        <p14:creationId xmlns:p14="http://schemas.microsoft.com/office/powerpoint/2010/main" val="49597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D1E12095-5702-47EA-BE0C-4799201BA813}"/>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5D6030-8956-4B72-9ADE-FC1AEA0D9A98}"/>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9D0CA9DB-0FA4-4CBE-A505-EEEF65D24543}"/>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grpSp>
        <p:nvGrpSpPr>
          <p:cNvPr id="28" name="Group 27">
            <a:extLst>
              <a:ext uri="{FF2B5EF4-FFF2-40B4-BE49-F238E27FC236}">
                <a16:creationId xmlns:a16="http://schemas.microsoft.com/office/drawing/2014/main" id="{575D1008-716C-415E-AB6D-851BDCB680D3}"/>
              </a:ext>
            </a:extLst>
          </p:cNvPr>
          <p:cNvGrpSpPr/>
          <p:nvPr/>
        </p:nvGrpSpPr>
        <p:grpSpPr>
          <a:xfrm>
            <a:off x="2340029" y="4337400"/>
            <a:ext cx="1916392" cy="713557"/>
            <a:chOff x="1316912" y="4327700"/>
            <a:chExt cx="1916392" cy="713557"/>
          </a:xfrm>
        </p:grpSpPr>
        <p:pic>
          <p:nvPicPr>
            <p:cNvPr id="14" name="Picture 13" descr="A red and white logo&#10;&#10;Description automatically generated with low confidence">
              <a:extLst>
                <a:ext uri="{FF2B5EF4-FFF2-40B4-BE49-F238E27FC236}">
                  <a16:creationId xmlns:a16="http://schemas.microsoft.com/office/drawing/2014/main" id="{C547BE29-3E71-4EDA-824D-7678228CD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6912" y="4327700"/>
              <a:ext cx="713557" cy="713557"/>
            </a:xfrm>
            <a:prstGeom prst="rect">
              <a:avLst/>
            </a:prstGeom>
          </p:spPr>
        </p:pic>
        <p:pic>
          <p:nvPicPr>
            <p:cNvPr id="20" name="Picture 19" descr="Logo&#10;&#10;Description automatically generated">
              <a:extLst>
                <a:ext uri="{FF2B5EF4-FFF2-40B4-BE49-F238E27FC236}">
                  <a16:creationId xmlns:a16="http://schemas.microsoft.com/office/drawing/2014/main" id="{91CBE5CD-598C-48A8-9B81-D785EE4A8B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6536" y="4431094"/>
              <a:ext cx="506768" cy="506768"/>
            </a:xfrm>
            <a:prstGeom prst="rect">
              <a:avLst/>
            </a:prstGeom>
          </p:spPr>
        </p:pic>
        <p:pic>
          <p:nvPicPr>
            <p:cNvPr id="22" name="Picture 21" descr="Icon&#10;&#10;Description automatically generated">
              <a:extLst>
                <a:ext uri="{FF2B5EF4-FFF2-40B4-BE49-F238E27FC236}">
                  <a16:creationId xmlns:a16="http://schemas.microsoft.com/office/drawing/2014/main" id="{CA646CEE-418D-4EF4-9534-5A1CC76BE2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5378" y="4327700"/>
              <a:ext cx="505770" cy="713557"/>
            </a:xfrm>
            <a:prstGeom prst="rect">
              <a:avLst/>
            </a:prstGeom>
          </p:spPr>
        </p:pic>
      </p:grpSp>
      <p:pic>
        <p:nvPicPr>
          <p:cNvPr id="1028" name="Picture 4">
            <a:extLst>
              <a:ext uri="{FF2B5EF4-FFF2-40B4-BE49-F238E27FC236}">
                <a16:creationId xmlns:a16="http://schemas.microsoft.com/office/drawing/2014/main" id="{5526E443-F0C0-46C9-96D7-328440C818C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4431" y="4506720"/>
            <a:ext cx="660115" cy="51160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picture containing text, sign, businesscard&#10;&#10;Description automatically generated">
            <a:extLst>
              <a:ext uri="{FF2B5EF4-FFF2-40B4-BE49-F238E27FC236}">
                <a16:creationId xmlns:a16="http://schemas.microsoft.com/office/drawing/2014/main" id="{A921ACE8-2398-49DC-81FD-CBD7F5299B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1003591">
            <a:off x="2633423" y="3926692"/>
            <a:ext cx="1480613" cy="1778457"/>
          </a:xfrm>
          <a:prstGeom prst="rect">
            <a:avLst/>
          </a:prstGeom>
        </p:spPr>
      </p:pic>
      <p:pic>
        <p:nvPicPr>
          <p:cNvPr id="21" name="Picture 20" descr="A picture containing text, sign, businesscard&#10;&#10;Description automatically generated">
            <a:extLst>
              <a:ext uri="{FF2B5EF4-FFF2-40B4-BE49-F238E27FC236}">
                <a16:creationId xmlns:a16="http://schemas.microsoft.com/office/drawing/2014/main" id="{ACB863C3-CF7A-408C-9FFC-5006BA8350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31059" y="4360191"/>
            <a:ext cx="669904" cy="804664"/>
          </a:xfrm>
          <a:prstGeom prst="rect">
            <a:avLst/>
          </a:prstGeom>
        </p:spPr>
      </p:pic>
      <p:pic>
        <p:nvPicPr>
          <p:cNvPr id="17" name="Picture 16" descr="A picture containing text, sign, businesscard">
            <a:extLst>
              <a:ext uri="{FF2B5EF4-FFF2-40B4-BE49-F238E27FC236}">
                <a16:creationId xmlns:a16="http://schemas.microsoft.com/office/drawing/2014/main" id="{3FE86D08-B91C-B72F-F9A0-7326F877520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21258245">
            <a:off x="5663680" y="2257625"/>
            <a:ext cx="1402021" cy="1684055"/>
          </a:xfrm>
          <a:prstGeom prst="rect">
            <a:avLst/>
          </a:prstGeom>
        </p:spPr>
      </p:pic>
      <p:sp>
        <p:nvSpPr>
          <p:cNvPr id="10" name="Footer Placeholder 9">
            <a:extLst>
              <a:ext uri="{FF2B5EF4-FFF2-40B4-BE49-F238E27FC236}">
                <a16:creationId xmlns:a16="http://schemas.microsoft.com/office/drawing/2014/main" id="{458BBE78-6C78-C418-F7AA-B130C33C4BA8}"/>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462773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D1E12095-5702-47EA-BE0C-4799201BA813}"/>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5D6030-8956-4B72-9ADE-FC1AEA0D9A98}"/>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9D0CA9DB-0FA4-4CBE-A505-EEEF65D24543}"/>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sp>
        <p:nvSpPr>
          <p:cNvPr id="12" name="TextBox 11">
            <a:extLst>
              <a:ext uri="{FF2B5EF4-FFF2-40B4-BE49-F238E27FC236}">
                <a16:creationId xmlns:a16="http://schemas.microsoft.com/office/drawing/2014/main" id="{17F29C5C-F5D8-4BAF-8D18-FC040CD63E03}"/>
              </a:ext>
            </a:extLst>
          </p:cNvPr>
          <p:cNvSpPr txBox="1"/>
          <p:nvPr/>
        </p:nvSpPr>
        <p:spPr>
          <a:xfrm>
            <a:off x="2282102" y="4529003"/>
            <a:ext cx="2451798" cy="584775"/>
          </a:xfrm>
          <a:prstGeom prst="rect">
            <a:avLst/>
          </a:prstGeom>
          <a:noFill/>
        </p:spPr>
        <p:txBody>
          <a:bodyPr wrap="square" rtlCol="0">
            <a:spAutoFit/>
          </a:bodyPr>
          <a:lstStyle/>
          <a:p>
            <a:r>
              <a:rPr lang="en-GB" sz="3200" dirty="0">
                <a:solidFill>
                  <a:schemeClr val="bg1"/>
                </a:solidFill>
                <a:latin typeface="FuraCode Nerd Font" panose="020B0509050000020004" pitchFamily="50" charset="0"/>
                <a:ea typeface="FuraCode Nerd Font" panose="020B0509050000020004" pitchFamily="50" charset="0"/>
              </a:rPr>
              <a:t>UI</a:t>
            </a:r>
            <a:r>
              <a:rPr lang="en-GB" sz="3200" dirty="0">
                <a:solidFill>
                  <a:schemeClr val="tx1">
                    <a:lumMod val="65000"/>
                    <a:lumOff val="35000"/>
                  </a:schemeClr>
                </a:solidFill>
                <a:latin typeface="FuraCode Nerd Font" panose="020B0509050000020004" pitchFamily="50" charset="0"/>
                <a:ea typeface="FuraCode Nerd Font" panose="020B0509050000020004" pitchFamily="50" charset="0"/>
              </a:rPr>
              <a:t>.R</a:t>
            </a:r>
            <a:endParaRPr lang="en-NL" sz="3200" dirty="0">
              <a:solidFill>
                <a:schemeClr val="tx1">
                  <a:lumMod val="65000"/>
                  <a:lumOff val="35000"/>
                </a:schemeClr>
              </a:solidFill>
              <a:latin typeface="FuraCode Nerd Font" panose="020B0509050000020004" pitchFamily="50" charset="0"/>
              <a:ea typeface="FuraCode Nerd Font" panose="020B0509050000020004" pitchFamily="50" charset="0"/>
            </a:endParaRPr>
          </a:p>
        </p:txBody>
      </p:sp>
      <p:sp>
        <p:nvSpPr>
          <p:cNvPr id="25" name="TextBox 24">
            <a:extLst>
              <a:ext uri="{FF2B5EF4-FFF2-40B4-BE49-F238E27FC236}">
                <a16:creationId xmlns:a16="http://schemas.microsoft.com/office/drawing/2014/main" id="{0E9F9B0E-7DA0-4A68-9AC9-9BA9A11266AE}"/>
              </a:ext>
            </a:extLst>
          </p:cNvPr>
          <p:cNvSpPr txBox="1"/>
          <p:nvPr/>
        </p:nvSpPr>
        <p:spPr>
          <a:xfrm>
            <a:off x="7857992" y="4529003"/>
            <a:ext cx="2451798" cy="584775"/>
          </a:xfrm>
          <a:prstGeom prst="rect">
            <a:avLst/>
          </a:prstGeom>
          <a:noFill/>
        </p:spPr>
        <p:txBody>
          <a:bodyPr wrap="square" rtlCol="0">
            <a:spAutoFit/>
          </a:bodyPr>
          <a:lstStyle/>
          <a:p>
            <a:r>
              <a:rPr lang="en-GB" sz="3200" dirty="0" err="1">
                <a:solidFill>
                  <a:schemeClr val="bg1"/>
                </a:solidFill>
                <a:latin typeface="FuraCode Nerd Font" panose="020B0509050000020004" pitchFamily="50" charset="0"/>
                <a:ea typeface="FuraCode Nerd Font" panose="020B0509050000020004" pitchFamily="50" charset="0"/>
              </a:rPr>
              <a:t>Server</a:t>
            </a:r>
            <a:r>
              <a:rPr lang="en-GB" sz="3200" dirty="0" err="1">
                <a:solidFill>
                  <a:schemeClr val="tx1">
                    <a:lumMod val="65000"/>
                    <a:lumOff val="35000"/>
                  </a:schemeClr>
                </a:solidFill>
                <a:latin typeface="FuraCode Nerd Font" panose="020B0509050000020004" pitchFamily="50" charset="0"/>
                <a:ea typeface="FuraCode Nerd Font" panose="020B0509050000020004" pitchFamily="50" charset="0"/>
              </a:rPr>
              <a:t>.R</a:t>
            </a:r>
            <a:endParaRPr lang="en-NL" sz="3200" dirty="0">
              <a:solidFill>
                <a:schemeClr val="tx1">
                  <a:lumMod val="65000"/>
                  <a:lumOff val="35000"/>
                </a:schemeClr>
              </a:solidFill>
              <a:latin typeface="FuraCode Nerd Font" panose="020B0509050000020004" pitchFamily="50" charset="0"/>
              <a:ea typeface="FuraCode Nerd Font" panose="020B0509050000020004" pitchFamily="50" charset="0"/>
            </a:endParaRPr>
          </a:p>
        </p:txBody>
      </p:sp>
      <p:sp>
        <p:nvSpPr>
          <p:cNvPr id="10" name="Footer Placeholder 9">
            <a:extLst>
              <a:ext uri="{FF2B5EF4-FFF2-40B4-BE49-F238E27FC236}">
                <a16:creationId xmlns:a16="http://schemas.microsoft.com/office/drawing/2014/main" id="{F29EAB35-3FCE-EAC8-66C4-DD216EBE00A0}"/>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1048095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A8C1A-7501-45B4-62DE-40CCE188A4F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4EB8C14-E516-0540-3484-45910B334E30}"/>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8B40A750-7BD0-B4A0-4CF8-BD4574E1D1B1}"/>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ECA96DA4-BD5B-9958-DAA8-333BA91FC280}"/>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0C23066C-A8E6-36E3-6E0F-E5AF34EE7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A01C222C-A1FE-8F3E-44D5-CE9849CA0690}"/>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8DF3DACF-F359-B033-2E1E-F86745622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40D283B-0E88-DDC8-B727-746DAC95D490}"/>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15E0FD04-3D24-64AF-0356-257E6B003AFB}"/>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1323F7C6-3258-7BED-56DF-AA39C289A73B}"/>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C1D8D116-5579-F041-0098-2A1F1406B82B}"/>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4001A1EA-9C29-5EE2-3011-7A9F166543C6}"/>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93D4C715-CC02-DDD1-6030-57005C29078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sp>
        <p:nvSpPr>
          <p:cNvPr id="12" name="TextBox 11">
            <a:extLst>
              <a:ext uri="{FF2B5EF4-FFF2-40B4-BE49-F238E27FC236}">
                <a16:creationId xmlns:a16="http://schemas.microsoft.com/office/drawing/2014/main" id="{4D004B8D-C55B-C3A5-320E-6E3D178D1D99}"/>
              </a:ext>
            </a:extLst>
          </p:cNvPr>
          <p:cNvSpPr txBox="1"/>
          <p:nvPr/>
        </p:nvSpPr>
        <p:spPr>
          <a:xfrm>
            <a:off x="2282102" y="4529003"/>
            <a:ext cx="2451798" cy="584775"/>
          </a:xfrm>
          <a:prstGeom prst="rect">
            <a:avLst/>
          </a:prstGeom>
          <a:noFill/>
        </p:spPr>
        <p:txBody>
          <a:bodyPr wrap="square" rtlCol="0">
            <a:spAutoFit/>
          </a:bodyPr>
          <a:lstStyle/>
          <a:p>
            <a:r>
              <a:rPr lang="en-GB" sz="3200" dirty="0" err="1">
                <a:solidFill>
                  <a:schemeClr val="bg1"/>
                </a:solidFill>
                <a:latin typeface="FuraCode Nerd Font" panose="020B0509050000020004" pitchFamily="50" charset="0"/>
                <a:ea typeface="FuraCode Nerd Font" panose="020B0509050000020004" pitchFamily="50" charset="0"/>
              </a:rPr>
              <a:t>ui</a:t>
            </a:r>
            <a:endParaRPr lang="en-NL" sz="3200" dirty="0">
              <a:solidFill>
                <a:schemeClr val="tx1">
                  <a:lumMod val="65000"/>
                  <a:lumOff val="35000"/>
                </a:schemeClr>
              </a:solidFill>
              <a:latin typeface="FuraCode Nerd Font" panose="020B0509050000020004" pitchFamily="50" charset="0"/>
              <a:ea typeface="FuraCode Nerd Font" panose="020B0509050000020004" pitchFamily="50" charset="0"/>
            </a:endParaRPr>
          </a:p>
        </p:txBody>
      </p:sp>
      <p:sp>
        <p:nvSpPr>
          <p:cNvPr id="25" name="TextBox 24">
            <a:extLst>
              <a:ext uri="{FF2B5EF4-FFF2-40B4-BE49-F238E27FC236}">
                <a16:creationId xmlns:a16="http://schemas.microsoft.com/office/drawing/2014/main" id="{BE4A3E26-54E7-C802-D4C5-6803A2D44207}"/>
              </a:ext>
            </a:extLst>
          </p:cNvPr>
          <p:cNvSpPr txBox="1"/>
          <p:nvPr/>
        </p:nvSpPr>
        <p:spPr>
          <a:xfrm>
            <a:off x="7857992" y="4529003"/>
            <a:ext cx="2451798" cy="584775"/>
          </a:xfrm>
          <a:prstGeom prst="rect">
            <a:avLst/>
          </a:prstGeom>
          <a:noFill/>
        </p:spPr>
        <p:txBody>
          <a:bodyPr wrap="square" rtlCol="0">
            <a:spAutoFit/>
          </a:bodyPr>
          <a:lstStyle/>
          <a:p>
            <a:r>
              <a:rPr lang="en-GB" sz="3200" dirty="0">
                <a:solidFill>
                  <a:schemeClr val="bg1"/>
                </a:solidFill>
                <a:latin typeface="FuraCode Nerd Font" panose="020B0509050000020004" pitchFamily="50" charset="0"/>
                <a:ea typeface="FuraCode Nerd Font" panose="020B0509050000020004" pitchFamily="50" charset="0"/>
              </a:rPr>
              <a:t>server()</a:t>
            </a:r>
            <a:endParaRPr lang="en-NL" sz="3200" dirty="0">
              <a:solidFill>
                <a:schemeClr val="tx1">
                  <a:lumMod val="65000"/>
                  <a:lumOff val="35000"/>
                </a:schemeClr>
              </a:solidFill>
              <a:latin typeface="FuraCode Nerd Font" panose="020B0509050000020004" pitchFamily="50" charset="0"/>
              <a:ea typeface="FuraCode Nerd Font" panose="020B0509050000020004" pitchFamily="50" charset="0"/>
            </a:endParaRPr>
          </a:p>
        </p:txBody>
      </p:sp>
      <p:sp>
        <p:nvSpPr>
          <p:cNvPr id="10" name="TextBox 9">
            <a:extLst>
              <a:ext uri="{FF2B5EF4-FFF2-40B4-BE49-F238E27FC236}">
                <a16:creationId xmlns:a16="http://schemas.microsoft.com/office/drawing/2014/main" id="{C661E7B8-D757-FBA1-8033-141A61D9B986}"/>
              </a:ext>
            </a:extLst>
          </p:cNvPr>
          <p:cNvSpPr txBox="1"/>
          <p:nvPr/>
        </p:nvSpPr>
        <p:spPr>
          <a:xfrm>
            <a:off x="5735764" y="5316309"/>
            <a:ext cx="2451798" cy="584775"/>
          </a:xfrm>
          <a:prstGeom prst="rect">
            <a:avLst/>
          </a:prstGeom>
          <a:noFill/>
        </p:spPr>
        <p:txBody>
          <a:bodyPr wrap="square" rtlCol="0">
            <a:spAutoFit/>
          </a:bodyPr>
          <a:lstStyle/>
          <a:p>
            <a:r>
              <a:rPr lang="en-GB" sz="3200" dirty="0" err="1">
                <a:solidFill>
                  <a:schemeClr val="bg1"/>
                </a:solidFill>
                <a:latin typeface="FuraCode Nerd Font" panose="020B0509050000020004" pitchFamily="50" charset="0"/>
                <a:ea typeface="FuraCode Nerd Font" panose="020B0509050000020004" pitchFamily="50" charset="0"/>
              </a:rPr>
              <a:t>app.R</a:t>
            </a:r>
            <a:endParaRPr lang="en-NL" sz="3200" dirty="0">
              <a:solidFill>
                <a:schemeClr val="tx1">
                  <a:lumMod val="65000"/>
                  <a:lumOff val="35000"/>
                </a:schemeClr>
              </a:solidFill>
              <a:latin typeface="FuraCode Nerd Font" panose="020B0509050000020004" pitchFamily="50" charset="0"/>
              <a:ea typeface="FuraCode Nerd Font" panose="020B0509050000020004" pitchFamily="50" charset="0"/>
            </a:endParaRPr>
          </a:p>
        </p:txBody>
      </p:sp>
      <p:sp>
        <p:nvSpPr>
          <p:cNvPr id="14" name="Left Brace 13">
            <a:extLst>
              <a:ext uri="{FF2B5EF4-FFF2-40B4-BE49-F238E27FC236}">
                <a16:creationId xmlns:a16="http://schemas.microsoft.com/office/drawing/2014/main" id="{95FE469B-1A05-855D-6DD8-48272756A601}"/>
              </a:ext>
            </a:extLst>
          </p:cNvPr>
          <p:cNvSpPr/>
          <p:nvPr/>
        </p:nvSpPr>
        <p:spPr>
          <a:xfrm rot="16200000">
            <a:off x="5427407" y="2184335"/>
            <a:ext cx="404787" cy="6126191"/>
          </a:xfrm>
          <a:prstGeom prst="leftBrace">
            <a:avLst>
              <a:gd name="adj1" fmla="val 8333"/>
              <a:gd name="adj2" fmla="val 60846"/>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Tree>
    <p:extLst>
      <p:ext uri="{BB962C8B-B14F-4D97-AF65-F5344CB8AC3E}">
        <p14:creationId xmlns:p14="http://schemas.microsoft.com/office/powerpoint/2010/main" val="3050864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4657-724A-4A45-9803-3254D3218D7E}"/>
              </a:ext>
            </a:extLst>
          </p:cNvPr>
          <p:cNvSpPr>
            <a:spLocks noGrp="1"/>
          </p:cNvSpPr>
          <p:nvPr>
            <p:ph type="title"/>
          </p:nvPr>
        </p:nvSpPr>
        <p:spPr/>
        <p:txBody>
          <a:bodyPr/>
          <a:lstStyle/>
          <a:p>
            <a:r>
              <a:rPr lang="en-GB" sz="2000" dirty="0"/>
              <a:t>What is Shiny?</a:t>
            </a:r>
            <a:br>
              <a:rPr lang="en-GB" sz="2000" dirty="0"/>
            </a:br>
            <a:r>
              <a:rPr lang="en-GB" dirty="0"/>
              <a:t>User Interface &amp; server</a:t>
            </a:r>
            <a:endParaRPr lang="en-NL" dirty="0"/>
          </a:p>
        </p:txBody>
      </p:sp>
      <p:sp>
        <p:nvSpPr>
          <p:cNvPr id="3" name="Content Placeholder 2">
            <a:extLst>
              <a:ext uri="{FF2B5EF4-FFF2-40B4-BE49-F238E27FC236}">
                <a16:creationId xmlns:a16="http://schemas.microsoft.com/office/drawing/2014/main" id="{F3F12917-4FBD-4243-AA0B-CF762DA7473B}"/>
              </a:ext>
            </a:extLst>
          </p:cNvPr>
          <p:cNvSpPr>
            <a:spLocks noGrp="1"/>
          </p:cNvSpPr>
          <p:nvPr>
            <p:ph sz="half" idx="1"/>
          </p:nvPr>
        </p:nvSpPr>
        <p:spPr/>
        <p:txBody>
          <a:bodyPr/>
          <a:lstStyle/>
          <a:p>
            <a:r>
              <a:rPr lang="en-GB" dirty="0">
                <a:latin typeface="FuraCode Nerd Font" panose="020B0509050000020004" pitchFamily="50" charset="0"/>
                <a:ea typeface="FuraCode Nerd Font" panose="020B0509050000020004" pitchFamily="50" charset="0"/>
              </a:rPr>
              <a:t>UI</a:t>
            </a:r>
            <a:r>
              <a:rPr lang="en-GB" dirty="0">
                <a:solidFill>
                  <a:schemeClr val="tx1">
                    <a:lumMod val="75000"/>
                    <a:lumOff val="25000"/>
                  </a:schemeClr>
                </a:solidFill>
                <a:latin typeface="FuraCode Nerd Font" panose="020B0509050000020004" pitchFamily="50" charset="0"/>
                <a:ea typeface="FuraCode Nerd Font" panose="020B0509050000020004" pitchFamily="50" charset="0"/>
              </a:rPr>
              <a:t>.R</a:t>
            </a:r>
          </a:p>
          <a:p>
            <a:pPr lvl="1"/>
            <a:r>
              <a:rPr lang="en-GB" dirty="0">
                <a:ea typeface="FuraCode Nerd Font" panose="020B0509050000020004" pitchFamily="50" charset="0"/>
              </a:rPr>
              <a:t>Layout</a:t>
            </a:r>
          </a:p>
          <a:p>
            <a:pPr lvl="1"/>
            <a:r>
              <a:rPr lang="en-GB" dirty="0">
                <a:solidFill>
                  <a:schemeClr val="accent1"/>
                </a:solidFill>
              </a:rPr>
              <a:t>Inputs</a:t>
            </a:r>
          </a:p>
          <a:p>
            <a:pPr lvl="2"/>
            <a:r>
              <a:rPr lang="en-GB" dirty="0"/>
              <a:t>Text fields, buttons, etc.</a:t>
            </a:r>
          </a:p>
          <a:p>
            <a:pPr lvl="2"/>
            <a:r>
              <a:rPr lang="en-GB" dirty="0"/>
              <a:t>File uploads</a:t>
            </a:r>
          </a:p>
          <a:p>
            <a:pPr lvl="2"/>
            <a:r>
              <a:rPr lang="en-GB" dirty="0"/>
              <a:t>Mouse clicks, drags, etc.</a:t>
            </a:r>
          </a:p>
          <a:p>
            <a:pPr lvl="2"/>
            <a:endParaRPr lang="en-GB" dirty="0"/>
          </a:p>
          <a:p>
            <a:pPr lvl="1"/>
            <a:r>
              <a:rPr lang="en-GB" dirty="0">
                <a:solidFill>
                  <a:schemeClr val="accent1"/>
                </a:solidFill>
              </a:rPr>
              <a:t>Outputs</a:t>
            </a:r>
          </a:p>
          <a:p>
            <a:pPr lvl="2"/>
            <a:r>
              <a:rPr lang="en-GB" dirty="0"/>
              <a:t>Text</a:t>
            </a:r>
          </a:p>
          <a:p>
            <a:pPr lvl="2"/>
            <a:r>
              <a:rPr lang="en-GB" dirty="0"/>
              <a:t>Tables, figures, media, etc.</a:t>
            </a:r>
          </a:p>
          <a:p>
            <a:pPr lvl="2"/>
            <a:r>
              <a:rPr lang="en-GB" dirty="0"/>
              <a:t>File downloads</a:t>
            </a:r>
            <a:endParaRPr lang="en-NL" dirty="0"/>
          </a:p>
        </p:txBody>
      </p:sp>
      <p:sp>
        <p:nvSpPr>
          <p:cNvPr id="4" name="Content Placeholder 3">
            <a:extLst>
              <a:ext uri="{FF2B5EF4-FFF2-40B4-BE49-F238E27FC236}">
                <a16:creationId xmlns:a16="http://schemas.microsoft.com/office/drawing/2014/main" id="{89D77102-DE62-41D7-9522-ADA7212654B2}"/>
              </a:ext>
            </a:extLst>
          </p:cNvPr>
          <p:cNvSpPr>
            <a:spLocks noGrp="1"/>
          </p:cNvSpPr>
          <p:nvPr>
            <p:ph sz="half" idx="2"/>
          </p:nvPr>
        </p:nvSpPr>
        <p:spPr/>
        <p:txBody>
          <a:bodyPr/>
          <a:lstStyle/>
          <a:p>
            <a:r>
              <a:rPr lang="en-GB" dirty="0">
                <a:latin typeface="FuraCode Nerd Font" panose="020B0509050000020004" pitchFamily="50" charset="0"/>
                <a:ea typeface="FuraCode Nerd Font" panose="020B0509050000020004" pitchFamily="50" charset="0"/>
              </a:rPr>
              <a:t>Server</a:t>
            </a:r>
            <a:r>
              <a:rPr lang="en-GB" dirty="0">
                <a:solidFill>
                  <a:schemeClr val="tx1">
                    <a:lumMod val="75000"/>
                    <a:lumOff val="25000"/>
                  </a:schemeClr>
                </a:solidFill>
                <a:latin typeface="FuraCode Nerd Font" panose="020B0509050000020004" pitchFamily="50" charset="0"/>
                <a:ea typeface="FuraCode Nerd Font" panose="020B0509050000020004" pitchFamily="50" charset="0"/>
              </a:rPr>
              <a:t>.R</a:t>
            </a:r>
          </a:p>
          <a:p>
            <a:pPr lvl="1"/>
            <a:r>
              <a:rPr lang="en-GB" dirty="0"/>
              <a:t>Handle data, logic, and state</a:t>
            </a:r>
          </a:p>
          <a:p>
            <a:pPr lvl="1"/>
            <a:endParaRPr lang="en-GB" dirty="0"/>
          </a:p>
          <a:p>
            <a:pPr lvl="1"/>
            <a:r>
              <a:rPr lang="en-GB" dirty="0">
                <a:solidFill>
                  <a:schemeClr val="accent1"/>
                </a:solidFill>
              </a:rPr>
              <a:t>React</a:t>
            </a:r>
            <a:r>
              <a:rPr lang="en-GB" b="1" dirty="0"/>
              <a:t> </a:t>
            </a:r>
            <a:r>
              <a:rPr lang="en-GB" dirty="0"/>
              <a:t>to changes</a:t>
            </a:r>
          </a:p>
          <a:p>
            <a:pPr lvl="2"/>
            <a:r>
              <a:rPr lang="en-GB" b="1" dirty="0"/>
              <a:t>Observe </a:t>
            </a:r>
            <a:r>
              <a:rPr lang="en-GB" dirty="0"/>
              <a:t>inputs</a:t>
            </a:r>
            <a:endParaRPr lang="en-GB" b="1" dirty="0"/>
          </a:p>
          <a:p>
            <a:pPr lvl="2"/>
            <a:r>
              <a:rPr lang="en-GB" dirty="0"/>
              <a:t>Update outputs</a:t>
            </a:r>
          </a:p>
          <a:p>
            <a:pPr lvl="2"/>
            <a:r>
              <a:rPr lang="en-GB" dirty="0"/>
              <a:t>Trigger side effects</a:t>
            </a:r>
          </a:p>
          <a:p>
            <a:pPr lvl="2"/>
            <a:endParaRPr lang="en-GB" dirty="0"/>
          </a:p>
          <a:p>
            <a:pPr lvl="1"/>
            <a:r>
              <a:rPr lang="en-GB" dirty="0"/>
              <a:t>Maintain </a:t>
            </a:r>
            <a:r>
              <a:rPr lang="en-GB" dirty="0">
                <a:solidFill>
                  <a:schemeClr val="accent1"/>
                </a:solidFill>
              </a:rPr>
              <a:t>state</a:t>
            </a:r>
          </a:p>
          <a:p>
            <a:pPr lvl="2"/>
            <a:r>
              <a:rPr lang="en-GB" dirty="0"/>
              <a:t>Data, inputs, outputs</a:t>
            </a:r>
          </a:p>
          <a:p>
            <a:pPr lvl="2"/>
            <a:r>
              <a:rPr lang="en-GB" dirty="0"/>
              <a:t>Dynamic/intermediate data</a:t>
            </a:r>
          </a:p>
        </p:txBody>
      </p:sp>
      <p:sp>
        <p:nvSpPr>
          <p:cNvPr id="6" name="Footer Placeholder 5">
            <a:extLst>
              <a:ext uri="{FF2B5EF4-FFF2-40B4-BE49-F238E27FC236}">
                <a16:creationId xmlns:a16="http://schemas.microsoft.com/office/drawing/2014/main" id="{3F1509DE-DAD8-4621-A5F0-3098C3EFFE7C}"/>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283894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524-C514-45D7-BC6C-D11A108C5A11}"/>
              </a:ext>
            </a:extLst>
          </p:cNvPr>
          <p:cNvSpPr>
            <a:spLocks noGrp="1"/>
          </p:cNvSpPr>
          <p:nvPr>
            <p:ph type="title"/>
          </p:nvPr>
        </p:nvSpPr>
        <p:spPr/>
        <p:txBody>
          <a:bodyPr/>
          <a:lstStyle/>
          <a:p>
            <a:r>
              <a:rPr lang="en-GB" sz="2000" dirty="0"/>
              <a:t>Hello, world!</a:t>
            </a:r>
            <a:br>
              <a:rPr lang="en-GB" dirty="0"/>
            </a:br>
            <a:r>
              <a:rPr lang="en-GB" dirty="0"/>
              <a:t>MY first shiny app</a:t>
            </a:r>
            <a:endParaRPr lang="nl-NL" dirty="0"/>
          </a:p>
        </p:txBody>
      </p:sp>
      <p:sp>
        <p:nvSpPr>
          <p:cNvPr id="3" name="Content Placeholder 2">
            <a:extLst>
              <a:ext uri="{FF2B5EF4-FFF2-40B4-BE49-F238E27FC236}">
                <a16:creationId xmlns:a16="http://schemas.microsoft.com/office/drawing/2014/main" id="{53955285-5F23-4DBC-8F2C-B5AF06D4975D}"/>
              </a:ext>
            </a:extLst>
          </p:cNvPr>
          <p:cNvSpPr>
            <a:spLocks noGrp="1"/>
          </p:cNvSpPr>
          <p:nvPr>
            <p:ph sz="half" idx="1"/>
          </p:nvPr>
        </p:nvSpPr>
        <p:spPr>
          <a:xfrm>
            <a:off x="1265581" y="1825624"/>
            <a:ext cx="10515600" cy="4395881"/>
          </a:xfrm>
        </p:spPr>
        <p:txBody>
          <a:bodyPr/>
          <a:lstStyle/>
          <a:p>
            <a:r>
              <a:rPr lang="en-GB" dirty="0"/>
              <a:t>Create a </a:t>
            </a:r>
            <a:r>
              <a:rPr lang="en-GB" dirty="0">
                <a:solidFill>
                  <a:schemeClr val="accent1"/>
                </a:solidFill>
              </a:rPr>
              <a:t>Shiny App</a:t>
            </a:r>
          </a:p>
          <a:p>
            <a:pPr lvl="1"/>
            <a:r>
              <a:rPr lang="en-GB" sz="1600" dirty="0"/>
              <a:t>File -&gt; new file -&gt; Shiny Web App</a:t>
            </a:r>
            <a:endParaRPr lang="en-GB" dirty="0"/>
          </a:p>
          <a:p>
            <a:pPr lvl="1"/>
            <a:r>
              <a:rPr lang="en-GB" sz="1600" dirty="0"/>
              <a:t>Choose a </a:t>
            </a:r>
            <a:r>
              <a:rPr lang="en-GB" sz="1600" dirty="0">
                <a:solidFill>
                  <a:schemeClr val="accent1"/>
                </a:solidFill>
              </a:rPr>
              <a:t>Single File</a:t>
            </a:r>
            <a:r>
              <a:rPr lang="en-GB" sz="1600" dirty="0"/>
              <a:t> app</a:t>
            </a:r>
          </a:p>
          <a:p>
            <a:pPr lvl="1"/>
            <a:r>
              <a:rPr lang="en-GB" sz="1600" dirty="0"/>
              <a:t>Open </a:t>
            </a:r>
            <a:r>
              <a:rPr lang="en-GB" sz="1600" dirty="0" err="1">
                <a:solidFill>
                  <a:schemeClr val="accent1"/>
                </a:solidFill>
              </a:rPr>
              <a:t>app.R</a:t>
            </a:r>
            <a:r>
              <a:rPr lang="en-GB" sz="1600" dirty="0">
                <a:solidFill>
                  <a:schemeClr val="accent1"/>
                </a:solidFill>
              </a:rPr>
              <a:t> </a:t>
            </a:r>
            <a:r>
              <a:rPr lang="en-GB" sz="1600" dirty="0">
                <a:solidFill>
                  <a:schemeClr val="tx1">
                    <a:lumMod val="75000"/>
                    <a:lumOff val="25000"/>
                  </a:schemeClr>
                </a:solidFill>
              </a:rPr>
              <a:t>(if it wasn’t already)</a:t>
            </a:r>
          </a:p>
          <a:p>
            <a:pPr lvl="1"/>
            <a:endParaRPr lang="en-GB" sz="1600" dirty="0">
              <a:solidFill>
                <a:schemeClr val="accent1"/>
              </a:solidFill>
            </a:endParaRPr>
          </a:p>
          <a:p>
            <a:pPr marL="457200" lvl="1" indent="0">
              <a:buNone/>
            </a:pPr>
            <a:endParaRPr lang="en-GB" sz="1600" dirty="0">
              <a:solidFill>
                <a:schemeClr val="accent1"/>
              </a:solidFill>
            </a:endParaRPr>
          </a:p>
        </p:txBody>
      </p:sp>
      <p:sp>
        <p:nvSpPr>
          <p:cNvPr id="5" name="Footer Placeholder 4">
            <a:extLst>
              <a:ext uri="{FF2B5EF4-FFF2-40B4-BE49-F238E27FC236}">
                <a16:creationId xmlns:a16="http://schemas.microsoft.com/office/drawing/2014/main" id="{923905B8-3F4C-448A-85D9-8ACD7BD8BAA5}"/>
              </a:ext>
            </a:extLst>
          </p:cNvPr>
          <p:cNvSpPr>
            <a:spLocks noGrp="1"/>
          </p:cNvSpPr>
          <p:nvPr>
            <p:ph type="ftr" sz="quarter" idx="11"/>
          </p:nvPr>
        </p:nvSpPr>
        <p:spPr/>
        <p:txBody>
          <a:bodyPr/>
          <a:lstStyle/>
          <a:p>
            <a:r>
              <a:rPr lang="en-GB"/>
              <a:t>2025-10-20, Karel Kroeze, BDSi. Shiny Workshop.</a:t>
            </a:r>
            <a:endParaRPr lang="en-NL" dirty="0"/>
          </a:p>
        </p:txBody>
      </p:sp>
      <p:pic>
        <p:nvPicPr>
          <p:cNvPr id="7" name="Picture 6">
            <a:extLst>
              <a:ext uri="{FF2B5EF4-FFF2-40B4-BE49-F238E27FC236}">
                <a16:creationId xmlns:a16="http://schemas.microsoft.com/office/drawing/2014/main" id="{A03CA454-9131-DE78-B5C6-102B26378D1C}"/>
              </a:ext>
            </a:extLst>
          </p:cNvPr>
          <p:cNvPicPr>
            <a:picLocks noChangeAspect="1"/>
          </p:cNvPicPr>
          <p:nvPr/>
        </p:nvPicPr>
        <p:blipFill rotWithShape="1">
          <a:blip r:embed="rId2"/>
          <a:srcRect t="6714" b="35211"/>
          <a:stretch/>
        </p:blipFill>
        <p:spPr>
          <a:xfrm>
            <a:off x="1333405" y="3182316"/>
            <a:ext cx="9593014" cy="1405218"/>
          </a:xfrm>
          <a:prstGeom prst="rect">
            <a:avLst/>
          </a:prstGeom>
        </p:spPr>
      </p:pic>
    </p:spTree>
    <p:extLst>
      <p:ext uri="{BB962C8B-B14F-4D97-AF65-F5344CB8AC3E}">
        <p14:creationId xmlns:p14="http://schemas.microsoft.com/office/powerpoint/2010/main" val="801706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524-C514-45D7-BC6C-D11A108C5A11}"/>
              </a:ext>
            </a:extLst>
          </p:cNvPr>
          <p:cNvSpPr>
            <a:spLocks noGrp="1"/>
          </p:cNvSpPr>
          <p:nvPr>
            <p:ph type="title"/>
          </p:nvPr>
        </p:nvSpPr>
        <p:spPr/>
        <p:txBody>
          <a:bodyPr/>
          <a:lstStyle/>
          <a:p>
            <a:r>
              <a:rPr lang="en-GB" sz="2000" dirty="0"/>
              <a:t>Hello, world!</a:t>
            </a:r>
            <a:br>
              <a:rPr lang="en-GB" dirty="0"/>
            </a:br>
            <a:r>
              <a:rPr lang="en-GB" dirty="0"/>
              <a:t>MY first shiny app</a:t>
            </a:r>
            <a:endParaRPr lang="nl-NL" dirty="0"/>
          </a:p>
        </p:txBody>
      </p:sp>
      <p:sp>
        <p:nvSpPr>
          <p:cNvPr id="3" name="Content Placeholder 2">
            <a:extLst>
              <a:ext uri="{FF2B5EF4-FFF2-40B4-BE49-F238E27FC236}">
                <a16:creationId xmlns:a16="http://schemas.microsoft.com/office/drawing/2014/main" id="{53955285-5F23-4DBC-8F2C-B5AF06D4975D}"/>
              </a:ext>
            </a:extLst>
          </p:cNvPr>
          <p:cNvSpPr>
            <a:spLocks noGrp="1"/>
          </p:cNvSpPr>
          <p:nvPr>
            <p:ph sz="half" idx="1"/>
          </p:nvPr>
        </p:nvSpPr>
        <p:spPr>
          <a:xfrm>
            <a:off x="1265581" y="1825624"/>
            <a:ext cx="10515600" cy="4395881"/>
          </a:xfrm>
        </p:spPr>
        <p:txBody>
          <a:bodyPr/>
          <a:lstStyle/>
          <a:p>
            <a:r>
              <a:rPr lang="en-GB" dirty="0"/>
              <a:t>Change the title to </a:t>
            </a:r>
            <a:br>
              <a:rPr lang="en-GB" dirty="0"/>
            </a:br>
            <a:r>
              <a:rPr lang="en-GB" i="1" dirty="0"/>
              <a:t>“Hello, World!”</a:t>
            </a:r>
          </a:p>
          <a:p>
            <a:pPr lvl="1"/>
            <a:r>
              <a:rPr lang="en-GB" sz="1400" dirty="0"/>
              <a:t>This is traditional, other titles are </a:t>
            </a:r>
            <a:r>
              <a:rPr lang="en-GB" sz="1400" b="1" u="sng" dirty="0"/>
              <a:t>not</a:t>
            </a:r>
            <a:r>
              <a:rPr lang="en-GB" sz="1400" dirty="0"/>
              <a:t> acceptable.</a:t>
            </a:r>
          </a:p>
          <a:p>
            <a:pPr marL="457200" lvl="1" indent="0">
              <a:buNone/>
            </a:pPr>
            <a:endParaRPr lang="en-GB" dirty="0"/>
          </a:p>
        </p:txBody>
      </p:sp>
      <p:sp>
        <p:nvSpPr>
          <p:cNvPr id="5" name="Footer Placeholder 4">
            <a:extLst>
              <a:ext uri="{FF2B5EF4-FFF2-40B4-BE49-F238E27FC236}">
                <a16:creationId xmlns:a16="http://schemas.microsoft.com/office/drawing/2014/main" id="{923905B8-3F4C-448A-85D9-8ACD7BD8BAA5}"/>
              </a:ext>
            </a:extLst>
          </p:cNvPr>
          <p:cNvSpPr>
            <a:spLocks noGrp="1"/>
          </p:cNvSpPr>
          <p:nvPr>
            <p:ph type="ftr" sz="quarter" idx="11"/>
          </p:nvPr>
        </p:nvSpPr>
        <p:spPr/>
        <p:txBody>
          <a:bodyPr/>
          <a:lstStyle/>
          <a:p>
            <a:r>
              <a:rPr lang="en-GB"/>
              <a:t>2025-10-20, Karel Kroeze, BDSi. Shiny Workshop.</a:t>
            </a:r>
            <a:endParaRPr lang="en-NL" dirty="0"/>
          </a:p>
        </p:txBody>
      </p:sp>
      <p:pic>
        <p:nvPicPr>
          <p:cNvPr id="7" name="Picture 6">
            <a:extLst>
              <a:ext uri="{FF2B5EF4-FFF2-40B4-BE49-F238E27FC236}">
                <a16:creationId xmlns:a16="http://schemas.microsoft.com/office/drawing/2014/main" id="{850E6A02-A5C4-AEC2-C525-6EAE4AC3C862}"/>
              </a:ext>
            </a:extLst>
          </p:cNvPr>
          <p:cNvPicPr>
            <a:picLocks noChangeAspect="1"/>
          </p:cNvPicPr>
          <p:nvPr/>
        </p:nvPicPr>
        <p:blipFill rotWithShape="1">
          <a:blip r:embed="rId2"/>
          <a:srcRect r="30139"/>
          <a:stretch/>
        </p:blipFill>
        <p:spPr>
          <a:xfrm>
            <a:off x="1265581" y="3067504"/>
            <a:ext cx="6848195" cy="1686160"/>
          </a:xfrm>
          <a:prstGeom prst="rect">
            <a:avLst/>
          </a:prstGeom>
        </p:spPr>
      </p:pic>
    </p:spTree>
    <p:extLst>
      <p:ext uri="{BB962C8B-B14F-4D97-AF65-F5344CB8AC3E}">
        <p14:creationId xmlns:p14="http://schemas.microsoft.com/office/powerpoint/2010/main" val="149524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524-C514-45D7-BC6C-D11A108C5A11}"/>
              </a:ext>
            </a:extLst>
          </p:cNvPr>
          <p:cNvSpPr>
            <a:spLocks noGrp="1"/>
          </p:cNvSpPr>
          <p:nvPr>
            <p:ph type="title"/>
          </p:nvPr>
        </p:nvSpPr>
        <p:spPr/>
        <p:txBody>
          <a:bodyPr/>
          <a:lstStyle/>
          <a:p>
            <a:r>
              <a:rPr lang="en-GB" sz="2000" dirty="0"/>
              <a:t>Hello, world!</a:t>
            </a:r>
            <a:br>
              <a:rPr lang="en-GB" dirty="0"/>
            </a:br>
            <a:r>
              <a:rPr lang="en-GB" dirty="0"/>
              <a:t>MY first shiny app</a:t>
            </a:r>
            <a:endParaRPr lang="nl-NL" dirty="0"/>
          </a:p>
        </p:txBody>
      </p:sp>
      <p:sp>
        <p:nvSpPr>
          <p:cNvPr id="3" name="Content Placeholder 2">
            <a:extLst>
              <a:ext uri="{FF2B5EF4-FFF2-40B4-BE49-F238E27FC236}">
                <a16:creationId xmlns:a16="http://schemas.microsoft.com/office/drawing/2014/main" id="{53955285-5F23-4DBC-8F2C-B5AF06D4975D}"/>
              </a:ext>
            </a:extLst>
          </p:cNvPr>
          <p:cNvSpPr>
            <a:spLocks noGrp="1"/>
          </p:cNvSpPr>
          <p:nvPr>
            <p:ph sz="half" idx="1"/>
          </p:nvPr>
        </p:nvSpPr>
        <p:spPr>
          <a:xfrm>
            <a:off x="1265581" y="1825624"/>
            <a:ext cx="10515600" cy="4395881"/>
          </a:xfrm>
        </p:spPr>
        <p:txBody>
          <a:bodyPr/>
          <a:lstStyle/>
          <a:p>
            <a:r>
              <a:rPr lang="en-GB" dirty="0"/>
              <a:t>Run your app</a:t>
            </a:r>
          </a:p>
          <a:p>
            <a:endParaRPr lang="en-GB" dirty="0"/>
          </a:p>
          <a:p>
            <a:endParaRPr lang="en-GB" dirty="0"/>
          </a:p>
          <a:p>
            <a:endParaRPr lang="en-GB" dirty="0"/>
          </a:p>
          <a:p>
            <a:r>
              <a:rPr lang="en-GB" dirty="0"/>
              <a:t>Congratulations!</a:t>
            </a:r>
          </a:p>
          <a:p>
            <a:pPr lvl="1"/>
            <a:r>
              <a:rPr lang="en-GB" sz="1600" dirty="0"/>
              <a:t>You’ve made your first shiny app.</a:t>
            </a:r>
          </a:p>
          <a:p>
            <a:pPr lvl="1"/>
            <a:endParaRPr lang="en-GB" dirty="0"/>
          </a:p>
        </p:txBody>
      </p:sp>
      <p:sp>
        <p:nvSpPr>
          <p:cNvPr id="5" name="Footer Placeholder 4">
            <a:extLst>
              <a:ext uri="{FF2B5EF4-FFF2-40B4-BE49-F238E27FC236}">
                <a16:creationId xmlns:a16="http://schemas.microsoft.com/office/drawing/2014/main" id="{923905B8-3F4C-448A-85D9-8ACD7BD8BAA5}"/>
              </a:ext>
            </a:extLst>
          </p:cNvPr>
          <p:cNvSpPr>
            <a:spLocks noGrp="1"/>
          </p:cNvSpPr>
          <p:nvPr>
            <p:ph type="ftr" sz="quarter" idx="11"/>
          </p:nvPr>
        </p:nvSpPr>
        <p:spPr/>
        <p:txBody>
          <a:bodyPr/>
          <a:lstStyle/>
          <a:p>
            <a:r>
              <a:rPr lang="en-GB"/>
              <a:t>2025-10-20, Karel Kroeze, BDSi. Shiny Workshop.</a:t>
            </a:r>
            <a:endParaRPr lang="en-NL" dirty="0"/>
          </a:p>
        </p:txBody>
      </p:sp>
      <p:pic>
        <p:nvPicPr>
          <p:cNvPr id="7" name="Picture 6">
            <a:extLst>
              <a:ext uri="{FF2B5EF4-FFF2-40B4-BE49-F238E27FC236}">
                <a16:creationId xmlns:a16="http://schemas.microsoft.com/office/drawing/2014/main" id="{FFA53E35-871E-1EDD-3714-8F7C4924F8CF}"/>
              </a:ext>
            </a:extLst>
          </p:cNvPr>
          <p:cNvPicPr>
            <a:picLocks noChangeAspect="1"/>
          </p:cNvPicPr>
          <p:nvPr/>
        </p:nvPicPr>
        <p:blipFill rotWithShape="1">
          <a:blip r:embed="rId2"/>
          <a:srcRect r="54715"/>
          <a:stretch/>
        </p:blipFill>
        <p:spPr>
          <a:xfrm>
            <a:off x="1297027" y="2317345"/>
            <a:ext cx="4512462" cy="1247949"/>
          </a:xfrm>
          <a:prstGeom prst="rect">
            <a:avLst/>
          </a:prstGeom>
        </p:spPr>
      </p:pic>
      <p:pic>
        <p:nvPicPr>
          <p:cNvPr id="12" name="Picture 11">
            <a:extLst>
              <a:ext uri="{FF2B5EF4-FFF2-40B4-BE49-F238E27FC236}">
                <a16:creationId xmlns:a16="http://schemas.microsoft.com/office/drawing/2014/main" id="{3187B1E3-08E9-9B2A-5136-A7993866D639}"/>
              </a:ext>
            </a:extLst>
          </p:cNvPr>
          <p:cNvPicPr>
            <a:picLocks noChangeAspect="1"/>
          </p:cNvPicPr>
          <p:nvPr/>
        </p:nvPicPr>
        <p:blipFill rotWithShape="1">
          <a:blip r:embed="rId2"/>
          <a:srcRect l="79365"/>
          <a:stretch/>
        </p:blipFill>
        <p:spPr>
          <a:xfrm>
            <a:off x="5809489" y="2317345"/>
            <a:ext cx="2056190" cy="1247949"/>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9376DEC4-65CC-1710-4A90-727F1AFE3273}"/>
                  </a:ext>
                </a:extLst>
              </p14:cNvPr>
              <p14:cNvContentPartPr/>
              <p14:nvPr/>
            </p14:nvContentPartPr>
            <p14:xfrm>
              <a:off x="5513256" y="3007680"/>
              <a:ext cx="439200" cy="268920"/>
            </p14:xfrm>
          </p:contentPart>
        </mc:Choice>
        <mc:Fallback xmlns="">
          <p:pic>
            <p:nvPicPr>
              <p:cNvPr id="20" name="Ink 19">
                <a:extLst>
                  <a:ext uri="{FF2B5EF4-FFF2-40B4-BE49-F238E27FC236}">
                    <a16:creationId xmlns:a16="http://schemas.microsoft.com/office/drawing/2014/main" id="{9376DEC4-65CC-1710-4A90-727F1AFE3273}"/>
                  </a:ext>
                </a:extLst>
              </p:cNvPr>
              <p:cNvPicPr/>
              <p:nvPr/>
            </p:nvPicPr>
            <p:blipFill>
              <a:blip r:embed="rId4"/>
              <a:stretch>
                <a:fillRect/>
              </a:stretch>
            </p:blipFill>
            <p:spPr>
              <a:xfrm>
                <a:off x="5507136" y="3001560"/>
                <a:ext cx="451440" cy="281160"/>
              </a:xfrm>
              <a:prstGeom prst="rect">
                <a:avLst/>
              </a:prstGeom>
            </p:spPr>
          </p:pic>
        </mc:Fallback>
      </mc:AlternateContent>
      <p:grpSp>
        <p:nvGrpSpPr>
          <p:cNvPr id="24" name="Group 23">
            <a:extLst>
              <a:ext uri="{FF2B5EF4-FFF2-40B4-BE49-F238E27FC236}">
                <a16:creationId xmlns:a16="http://schemas.microsoft.com/office/drawing/2014/main" id="{CEDAA618-F646-3C24-6B06-3882A11B7807}"/>
              </a:ext>
            </a:extLst>
          </p:cNvPr>
          <p:cNvGrpSpPr/>
          <p:nvPr/>
        </p:nvGrpSpPr>
        <p:grpSpPr>
          <a:xfrm>
            <a:off x="5263776" y="2169960"/>
            <a:ext cx="2203920" cy="1280880"/>
            <a:chOff x="5263776" y="2169960"/>
            <a:chExt cx="2203920" cy="1280880"/>
          </a:xfrm>
        </p:grpSpPr>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3037999-CB6F-A97D-C6F7-E4CF11AB562A}"/>
                    </a:ext>
                  </a:extLst>
                </p14:cNvPr>
                <p14:cNvContentPartPr/>
                <p14:nvPr/>
              </p14:nvContentPartPr>
              <p14:xfrm>
                <a:off x="5909976" y="2200560"/>
                <a:ext cx="228600" cy="351720"/>
              </p14:xfrm>
            </p:contentPart>
          </mc:Choice>
          <mc:Fallback xmlns="">
            <p:pic>
              <p:nvPicPr>
                <p:cNvPr id="14" name="Ink 13">
                  <a:extLst>
                    <a:ext uri="{FF2B5EF4-FFF2-40B4-BE49-F238E27FC236}">
                      <a16:creationId xmlns:a16="http://schemas.microsoft.com/office/drawing/2014/main" id="{93037999-CB6F-A97D-C6F7-E4CF11AB562A}"/>
                    </a:ext>
                  </a:extLst>
                </p:cNvPr>
                <p:cNvPicPr/>
                <p:nvPr/>
              </p:nvPicPr>
              <p:blipFill>
                <a:blip r:embed="rId6"/>
                <a:stretch>
                  <a:fillRect/>
                </a:stretch>
              </p:blipFill>
              <p:spPr>
                <a:xfrm>
                  <a:off x="5903856" y="2194440"/>
                  <a:ext cx="240840" cy="363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37958E6B-E5C7-E3D4-1CA1-77D93203AB84}"/>
                    </a:ext>
                  </a:extLst>
                </p14:cNvPr>
                <p14:cNvContentPartPr/>
                <p14:nvPr/>
              </p14:nvContentPartPr>
              <p14:xfrm>
                <a:off x="6480216" y="2169960"/>
                <a:ext cx="217080" cy="489600"/>
              </p14:xfrm>
            </p:contentPart>
          </mc:Choice>
          <mc:Fallback xmlns="">
            <p:pic>
              <p:nvPicPr>
                <p:cNvPr id="15" name="Ink 14">
                  <a:extLst>
                    <a:ext uri="{FF2B5EF4-FFF2-40B4-BE49-F238E27FC236}">
                      <a16:creationId xmlns:a16="http://schemas.microsoft.com/office/drawing/2014/main" id="{37958E6B-E5C7-E3D4-1CA1-77D93203AB84}"/>
                    </a:ext>
                  </a:extLst>
                </p:cNvPr>
                <p:cNvPicPr/>
                <p:nvPr/>
              </p:nvPicPr>
              <p:blipFill>
                <a:blip r:embed="rId8"/>
                <a:stretch>
                  <a:fillRect/>
                </a:stretch>
              </p:blipFill>
              <p:spPr>
                <a:xfrm>
                  <a:off x="6474096" y="2163840"/>
                  <a:ext cx="22932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BB383934-AFF8-782E-3A93-4C22E341FBFA}"/>
                    </a:ext>
                  </a:extLst>
                </p14:cNvPr>
                <p14:cNvContentPartPr/>
                <p14:nvPr/>
              </p14:nvContentPartPr>
              <p14:xfrm>
                <a:off x="7003296" y="2419800"/>
                <a:ext cx="464400" cy="428760"/>
              </p14:xfrm>
            </p:contentPart>
          </mc:Choice>
          <mc:Fallback xmlns="">
            <p:pic>
              <p:nvPicPr>
                <p:cNvPr id="16" name="Ink 15">
                  <a:extLst>
                    <a:ext uri="{FF2B5EF4-FFF2-40B4-BE49-F238E27FC236}">
                      <a16:creationId xmlns:a16="http://schemas.microsoft.com/office/drawing/2014/main" id="{BB383934-AFF8-782E-3A93-4C22E341FBFA}"/>
                    </a:ext>
                  </a:extLst>
                </p:cNvPr>
                <p:cNvPicPr/>
                <p:nvPr/>
              </p:nvPicPr>
              <p:blipFill>
                <a:blip r:embed="rId10"/>
                <a:stretch>
                  <a:fillRect/>
                </a:stretch>
              </p:blipFill>
              <p:spPr>
                <a:xfrm>
                  <a:off x="6997176" y="2413680"/>
                  <a:ext cx="476640" cy="441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B2E4BA31-AB73-8B11-1D5D-BEB0C7295453}"/>
                    </a:ext>
                  </a:extLst>
                </p14:cNvPr>
                <p14:cNvContentPartPr/>
                <p14:nvPr/>
              </p14:nvContentPartPr>
              <p14:xfrm>
                <a:off x="6777576" y="3039720"/>
                <a:ext cx="329760" cy="275400"/>
              </p14:xfrm>
            </p:contentPart>
          </mc:Choice>
          <mc:Fallback xmlns="">
            <p:pic>
              <p:nvPicPr>
                <p:cNvPr id="17" name="Ink 16">
                  <a:extLst>
                    <a:ext uri="{FF2B5EF4-FFF2-40B4-BE49-F238E27FC236}">
                      <a16:creationId xmlns:a16="http://schemas.microsoft.com/office/drawing/2014/main" id="{B2E4BA31-AB73-8B11-1D5D-BEB0C7295453}"/>
                    </a:ext>
                  </a:extLst>
                </p:cNvPr>
                <p:cNvPicPr/>
                <p:nvPr/>
              </p:nvPicPr>
              <p:blipFill>
                <a:blip r:embed="rId12"/>
                <a:stretch>
                  <a:fillRect/>
                </a:stretch>
              </p:blipFill>
              <p:spPr>
                <a:xfrm>
                  <a:off x="6771456" y="3033600"/>
                  <a:ext cx="3420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B0F965E6-0252-4535-08F0-2AD080F99C03}"/>
                    </a:ext>
                  </a:extLst>
                </p14:cNvPr>
                <p14:cNvContentPartPr/>
                <p14:nvPr/>
              </p14:nvContentPartPr>
              <p14:xfrm>
                <a:off x="6181416" y="3109920"/>
                <a:ext cx="199080" cy="340920"/>
              </p14:xfrm>
            </p:contentPart>
          </mc:Choice>
          <mc:Fallback xmlns="">
            <p:pic>
              <p:nvPicPr>
                <p:cNvPr id="19" name="Ink 18">
                  <a:extLst>
                    <a:ext uri="{FF2B5EF4-FFF2-40B4-BE49-F238E27FC236}">
                      <a16:creationId xmlns:a16="http://schemas.microsoft.com/office/drawing/2014/main" id="{B0F965E6-0252-4535-08F0-2AD080F99C03}"/>
                    </a:ext>
                  </a:extLst>
                </p:cNvPr>
                <p:cNvPicPr/>
                <p:nvPr/>
              </p:nvPicPr>
              <p:blipFill>
                <a:blip r:embed="rId14"/>
                <a:stretch>
                  <a:fillRect/>
                </a:stretch>
              </p:blipFill>
              <p:spPr>
                <a:xfrm>
                  <a:off x="6175296" y="3103800"/>
                  <a:ext cx="2113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66D28C72-1FC1-AF1F-3338-16C77CFBA1C2}"/>
                    </a:ext>
                  </a:extLst>
                </p14:cNvPr>
                <p14:cNvContentPartPr/>
                <p14:nvPr/>
              </p14:nvContentPartPr>
              <p14:xfrm>
                <a:off x="5263776" y="2608800"/>
                <a:ext cx="589680" cy="268560"/>
              </p14:xfrm>
            </p:contentPart>
          </mc:Choice>
          <mc:Fallback xmlns="">
            <p:pic>
              <p:nvPicPr>
                <p:cNvPr id="21" name="Ink 20">
                  <a:extLst>
                    <a:ext uri="{FF2B5EF4-FFF2-40B4-BE49-F238E27FC236}">
                      <a16:creationId xmlns:a16="http://schemas.microsoft.com/office/drawing/2014/main" id="{66D28C72-1FC1-AF1F-3338-16C77CFBA1C2}"/>
                    </a:ext>
                  </a:extLst>
                </p:cNvPr>
                <p:cNvPicPr/>
                <p:nvPr/>
              </p:nvPicPr>
              <p:blipFill>
                <a:blip r:embed="rId16"/>
                <a:stretch>
                  <a:fillRect/>
                </a:stretch>
              </p:blipFill>
              <p:spPr>
                <a:xfrm>
                  <a:off x="5257656" y="2602680"/>
                  <a:ext cx="6019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C75A1093-D93D-941C-AD3D-AB9B594E6479}"/>
                    </a:ext>
                  </a:extLst>
                </p14:cNvPr>
                <p14:cNvContentPartPr/>
                <p14:nvPr/>
              </p14:nvContentPartPr>
              <p14:xfrm>
                <a:off x="5919336" y="2194440"/>
                <a:ext cx="226080" cy="390600"/>
              </p14:xfrm>
            </p:contentPart>
          </mc:Choice>
          <mc:Fallback xmlns="">
            <p:pic>
              <p:nvPicPr>
                <p:cNvPr id="22" name="Ink 21">
                  <a:extLst>
                    <a:ext uri="{FF2B5EF4-FFF2-40B4-BE49-F238E27FC236}">
                      <a16:creationId xmlns:a16="http://schemas.microsoft.com/office/drawing/2014/main" id="{C75A1093-D93D-941C-AD3D-AB9B594E6479}"/>
                    </a:ext>
                  </a:extLst>
                </p:cNvPr>
                <p:cNvPicPr/>
                <p:nvPr/>
              </p:nvPicPr>
              <p:blipFill>
                <a:blip r:embed="rId18"/>
                <a:stretch>
                  <a:fillRect/>
                </a:stretch>
              </p:blipFill>
              <p:spPr>
                <a:xfrm>
                  <a:off x="5913216" y="2188320"/>
                  <a:ext cx="238320" cy="402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D9269CDF-FC56-4D36-1ED7-FA62BA13A975}"/>
                  </a:ext>
                </a:extLst>
              </p14:cNvPr>
              <p14:cNvContentPartPr/>
              <p14:nvPr/>
            </p14:nvContentPartPr>
            <p14:xfrm>
              <a:off x="6500016" y="2169600"/>
              <a:ext cx="185040" cy="488880"/>
            </p14:xfrm>
          </p:contentPart>
        </mc:Choice>
        <mc:Fallback xmlns="">
          <p:pic>
            <p:nvPicPr>
              <p:cNvPr id="25" name="Ink 24">
                <a:extLst>
                  <a:ext uri="{FF2B5EF4-FFF2-40B4-BE49-F238E27FC236}">
                    <a16:creationId xmlns:a16="http://schemas.microsoft.com/office/drawing/2014/main" id="{D9269CDF-FC56-4D36-1ED7-FA62BA13A975}"/>
                  </a:ext>
                </a:extLst>
              </p:cNvPr>
              <p:cNvPicPr/>
              <p:nvPr/>
            </p:nvPicPr>
            <p:blipFill>
              <a:blip r:embed="rId20"/>
              <a:stretch>
                <a:fillRect/>
              </a:stretch>
            </p:blipFill>
            <p:spPr>
              <a:xfrm>
                <a:off x="6493896" y="2163480"/>
                <a:ext cx="19728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6" name="Ink 25">
                <a:extLst>
                  <a:ext uri="{FF2B5EF4-FFF2-40B4-BE49-F238E27FC236}">
                    <a16:creationId xmlns:a16="http://schemas.microsoft.com/office/drawing/2014/main" id="{1240769C-D154-B1AA-D83D-A0D17733F975}"/>
                  </a:ext>
                </a:extLst>
              </p14:cNvPr>
              <p14:cNvContentPartPr/>
              <p14:nvPr/>
            </p14:nvContentPartPr>
            <p14:xfrm>
              <a:off x="6802416" y="3028920"/>
              <a:ext cx="140040" cy="135000"/>
            </p14:xfrm>
          </p:contentPart>
        </mc:Choice>
        <mc:Fallback xmlns="">
          <p:pic>
            <p:nvPicPr>
              <p:cNvPr id="26" name="Ink 25">
                <a:extLst>
                  <a:ext uri="{FF2B5EF4-FFF2-40B4-BE49-F238E27FC236}">
                    <a16:creationId xmlns:a16="http://schemas.microsoft.com/office/drawing/2014/main" id="{1240769C-D154-B1AA-D83D-A0D17733F975}"/>
                  </a:ext>
                </a:extLst>
              </p:cNvPr>
              <p:cNvPicPr/>
              <p:nvPr/>
            </p:nvPicPr>
            <p:blipFill>
              <a:blip r:embed="rId22"/>
              <a:stretch>
                <a:fillRect/>
              </a:stretch>
            </p:blipFill>
            <p:spPr>
              <a:xfrm>
                <a:off x="6796296" y="3022800"/>
                <a:ext cx="152280" cy="147240"/>
              </a:xfrm>
              <a:prstGeom prst="rect">
                <a:avLst/>
              </a:prstGeom>
            </p:spPr>
          </p:pic>
        </mc:Fallback>
      </mc:AlternateContent>
    </p:spTree>
    <p:extLst>
      <p:ext uri="{BB962C8B-B14F-4D97-AF65-F5344CB8AC3E}">
        <p14:creationId xmlns:p14="http://schemas.microsoft.com/office/powerpoint/2010/main" val="1361209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524-C514-45D7-BC6C-D11A108C5A11}"/>
              </a:ext>
            </a:extLst>
          </p:cNvPr>
          <p:cNvSpPr>
            <a:spLocks noGrp="1"/>
          </p:cNvSpPr>
          <p:nvPr>
            <p:ph type="title"/>
          </p:nvPr>
        </p:nvSpPr>
        <p:spPr/>
        <p:txBody>
          <a:bodyPr/>
          <a:lstStyle/>
          <a:p>
            <a:r>
              <a:rPr lang="en-GB" sz="2000" dirty="0"/>
              <a:t>Hello, world!</a:t>
            </a:r>
            <a:br>
              <a:rPr lang="en-GB" dirty="0"/>
            </a:br>
            <a:r>
              <a:rPr lang="en-GB" dirty="0"/>
              <a:t>MY first shiny app</a:t>
            </a:r>
            <a:endParaRPr lang="nl-NL" dirty="0"/>
          </a:p>
        </p:txBody>
      </p:sp>
      <p:sp>
        <p:nvSpPr>
          <p:cNvPr id="3" name="Content Placeholder 2">
            <a:extLst>
              <a:ext uri="{FF2B5EF4-FFF2-40B4-BE49-F238E27FC236}">
                <a16:creationId xmlns:a16="http://schemas.microsoft.com/office/drawing/2014/main" id="{53955285-5F23-4DBC-8F2C-B5AF06D4975D}"/>
              </a:ext>
            </a:extLst>
          </p:cNvPr>
          <p:cNvSpPr>
            <a:spLocks noGrp="1"/>
          </p:cNvSpPr>
          <p:nvPr>
            <p:ph sz="half" idx="1"/>
          </p:nvPr>
        </p:nvSpPr>
        <p:spPr>
          <a:xfrm>
            <a:off x="1265581" y="1825624"/>
            <a:ext cx="10515600" cy="4395881"/>
          </a:xfrm>
        </p:spPr>
        <p:txBody>
          <a:bodyPr/>
          <a:lstStyle/>
          <a:p>
            <a:r>
              <a:rPr lang="en-GB" dirty="0"/>
              <a:t>Change lines 51-52 to:</a:t>
            </a:r>
          </a:p>
          <a:p>
            <a:endParaRPr lang="en-US" dirty="0"/>
          </a:p>
          <a:p>
            <a:endParaRPr lang="en-US" dirty="0"/>
          </a:p>
          <a:p>
            <a:endParaRPr lang="en-US" dirty="0"/>
          </a:p>
          <a:p>
            <a:r>
              <a:rPr lang="en-US" dirty="0"/>
              <a:t>Restart the app</a:t>
            </a:r>
          </a:p>
          <a:p>
            <a:pPr lvl="1"/>
            <a:r>
              <a:rPr lang="en-US" dirty="0"/>
              <a:t>Change the input, see the output update.</a:t>
            </a:r>
          </a:p>
        </p:txBody>
      </p:sp>
      <p:sp>
        <p:nvSpPr>
          <p:cNvPr id="5" name="Footer Placeholder 4">
            <a:extLst>
              <a:ext uri="{FF2B5EF4-FFF2-40B4-BE49-F238E27FC236}">
                <a16:creationId xmlns:a16="http://schemas.microsoft.com/office/drawing/2014/main" id="{923905B8-3F4C-448A-85D9-8ACD7BD8BAA5}"/>
              </a:ext>
            </a:extLst>
          </p:cNvPr>
          <p:cNvSpPr>
            <a:spLocks noGrp="1"/>
          </p:cNvSpPr>
          <p:nvPr>
            <p:ph type="ftr" sz="quarter" idx="11"/>
          </p:nvPr>
        </p:nvSpPr>
        <p:spPr/>
        <p:txBody>
          <a:bodyPr/>
          <a:lstStyle/>
          <a:p>
            <a:r>
              <a:rPr lang="en-GB"/>
              <a:t>2025-10-20, Karel Kroeze, BDSi. Shiny Workshop.</a:t>
            </a:r>
            <a:endParaRPr lang="en-NL" dirty="0"/>
          </a:p>
        </p:txBody>
      </p:sp>
      <p:pic>
        <p:nvPicPr>
          <p:cNvPr id="8" name="Picture 7">
            <a:extLst>
              <a:ext uri="{FF2B5EF4-FFF2-40B4-BE49-F238E27FC236}">
                <a16:creationId xmlns:a16="http://schemas.microsoft.com/office/drawing/2014/main" id="{4670703B-CC38-8881-122A-D36394A9EC8C}"/>
              </a:ext>
            </a:extLst>
          </p:cNvPr>
          <p:cNvPicPr>
            <a:picLocks noChangeAspect="1"/>
          </p:cNvPicPr>
          <p:nvPr/>
        </p:nvPicPr>
        <p:blipFill>
          <a:blip r:embed="rId2"/>
          <a:stretch>
            <a:fillRect/>
          </a:stretch>
        </p:blipFill>
        <p:spPr>
          <a:xfrm>
            <a:off x="1265581" y="2656470"/>
            <a:ext cx="8463635" cy="887951"/>
          </a:xfrm>
          <a:prstGeom prst="rect">
            <a:avLst/>
          </a:prstGeom>
        </p:spPr>
      </p:pic>
    </p:spTree>
    <p:extLst>
      <p:ext uri="{BB962C8B-B14F-4D97-AF65-F5344CB8AC3E}">
        <p14:creationId xmlns:p14="http://schemas.microsoft.com/office/powerpoint/2010/main" val="776796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3EA29D-D562-425F-919C-8A06876BB1F6}"/>
              </a:ext>
            </a:extLst>
          </p:cNvPr>
          <p:cNvSpPr>
            <a:spLocks noGrp="1"/>
          </p:cNvSpPr>
          <p:nvPr>
            <p:ph type="body" sz="quarter" idx="11"/>
          </p:nvPr>
        </p:nvSpPr>
        <p:spPr>
          <a:xfrm>
            <a:off x="457627" y="4131957"/>
            <a:ext cx="2633869" cy="691056"/>
          </a:xfrm>
          <a:solidFill>
            <a:srgbClr val="000000">
              <a:alpha val="25098"/>
            </a:srgbClr>
          </a:solidFill>
        </p:spPr>
        <p:txBody>
          <a:bodyPr anchor="t"/>
          <a:lstStyle/>
          <a:p>
            <a:r>
              <a:rPr lang="en-GB" dirty="0"/>
              <a:t>What is shiny?</a:t>
            </a:r>
          </a:p>
          <a:p>
            <a:r>
              <a:rPr lang="en-GB" sz="1200" cap="none" dirty="0"/>
              <a:t>Under the hood</a:t>
            </a:r>
          </a:p>
        </p:txBody>
      </p:sp>
      <p:sp>
        <p:nvSpPr>
          <p:cNvPr id="3" name="Text Placeholder 2">
            <a:extLst>
              <a:ext uri="{FF2B5EF4-FFF2-40B4-BE49-F238E27FC236}">
                <a16:creationId xmlns:a16="http://schemas.microsoft.com/office/drawing/2014/main" id="{832CC6EF-8C7B-4C0A-B425-49DDF665A167}"/>
              </a:ext>
            </a:extLst>
          </p:cNvPr>
          <p:cNvSpPr>
            <a:spLocks noGrp="1"/>
          </p:cNvSpPr>
          <p:nvPr>
            <p:ph type="body" sz="quarter" idx="12"/>
          </p:nvPr>
        </p:nvSpPr>
        <p:spPr>
          <a:xfrm>
            <a:off x="4819771" y="4131956"/>
            <a:ext cx="2633869" cy="691057"/>
          </a:xfrm>
          <a:solidFill>
            <a:srgbClr val="000000">
              <a:alpha val="25098"/>
            </a:srgbClr>
          </a:solidFill>
        </p:spPr>
        <p:txBody>
          <a:bodyPr anchor="t"/>
          <a:lstStyle/>
          <a:p>
            <a:r>
              <a:rPr lang="en-GB" dirty="0"/>
              <a:t>My first shiny app</a:t>
            </a:r>
          </a:p>
          <a:p>
            <a:r>
              <a:rPr lang="en-GB" sz="1200" cap="none" dirty="0"/>
              <a:t>Inputs &amp; Outputs</a:t>
            </a:r>
            <a:endParaRPr lang="en-NL" sz="1200" cap="none" dirty="0"/>
          </a:p>
        </p:txBody>
      </p:sp>
      <p:sp>
        <p:nvSpPr>
          <p:cNvPr id="4" name="Text Placeholder 3">
            <a:extLst>
              <a:ext uri="{FF2B5EF4-FFF2-40B4-BE49-F238E27FC236}">
                <a16:creationId xmlns:a16="http://schemas.microsoft.com/office/drawing/2014/main" id="{E4E4062B-CB7B-4476-B5A5-9D4680BCE7E3}"/>
              </a:ext>
            </a:extLst>
          </p:cNvPr>
          <p:cNvSpPr>
            <a:spLocks noGrp="1"/>
          </p:cNvSpPr>
          <p:nvPr>
            <p:ph type="body" sz="quarter" idx="14"/>
          </p:nvPr>
        </p:nvSpPr>
        <p:spPr>
          <a:xfrm>
            <a:off x="9181915" y="4131956"/>
            <a:ext cx="2633869" cy="691057"/>
          </a:xfrm>
          <a:solidFill>
            <a:srgbClr val="000000">
              <a:alpha val="25098"/>
            </a:srgbClr>
          </a:solidFill>
        </p:spPr>
        <p:txBody>
          <a:bodyPr anchor="t"/>
          <a:lstStyle/>
          <a:p>
            <a:r>
              <a:rPr lang="en-GB" dirty="0"/>
              <a:t>CONTROLLING THE FLOW</a:t>
            </a:r>
          </a:p>
          <a:p>
            <a:r>
              <a:rPr lang="en-GB" sz="1200" cap="none" dirty="0"/>
              <a:t>Observers &amp; reactives</a:t>
            </a:r>
            <a:endParaRPr lang="en-NL" sz="1200" cap="none" dirty="0"/>
          </a:p>
        </p:txBody>
      </p:sp>
      <p:sp>
        <p:nvSpPr>
          <p:cNvPr id="5" name="Footer Placeholder 4">
            <a:extLst>
              <a:ext uri="{FF2B5EF4-FFF2-40B4-BE49-F238E27FC236}">
                <a16:creationId xmlns:a16="http://schemas.microsoft.com/office/drawing/2014/main" id="{994C69C0-2A72-CD2D-5B26-ECFD45CED409}"/>
              </a:ext>
            </a:extLst>
          </p:cNvPr>
          <p:cNvSpPr>
            <a:spLocks noGrp="1"/>
          </p:cNvSpPr>
          <p:nvPr>
            <p:ph type="ftr" sz="quarter" idx="16"/>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23000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524-C514-45D7-BC6C-D11A108C5A11}"/>
              </a:ext>
            </a:extLst>
          </p:cNvPr>
          <p:cNvSpPr>
            <a:spLocks noGrp="1"/>
          </p:cNvSpPr>
          <p:nvPr>
            <p:ph type="title"/>
          </p:nvPr>
        </p:nvSpPr>
        <p:spPr/>
        <p:txBody>
          <a:bodyPr/>
          <a:lstStyle/>
          <a:p>
            <a:r>
              <a:rPr lang="en-GB" sz="2000" dirty="0"/>
              <a:t>Hello, world!</a:t>
            </a:r>
            <a:br>
              <a:rPr lang="en-GB" dirty="0"/>
            </a:br>
            <a:r>
              <a:rPr lang="en-GB" dirty="0"/>
              <a:t>my first shiny app</a:t>
            </a:r>
            <a:endParaRPr lang="nl-NL" dirty="0"/>
          </a:p>
        </p:txBody>
      </p:sp>
      <p:sp>
        <p:nvSpPr>
          <p:cNvPr id="3" name="Content Placeholder 2">
            <a:extLst>
              <a:ext uri="{FF2B5EF4-FFF2-40B4-BE49-F238E27FC236}">
                <a16:creationId xmlns:a16="http://schemas.microsoft.com/office/drawing/2014/main" id="{53955285-5F23-4DBC-8F2C-B5AF06D4975D}"/>
              </a:ext>
            </a:extLst>
          </p:cNvPr>
          <p:cNvSpPr>
            <a:spLocks noGrp="1"/>
          </p:cNvSpPr>
          <p:nvPr>
            <p:ph sz="half" idx="1"/>
          </p:nvPr>
        </p:nvSpPr>
        <p:spPr>
          <a:xfrm>
            <a:off x="1265581" y="1825624"/>
            <a:ext cx="10515600" cy="4395881"/>
          </a:xfrm>
        </p:spPr>
        <p:txBody>
          <a:bodyPr/>
          <a:lstStyle/>
          <a:p>
            <a:r>
              <a:rPr lang="en-US" dirty="0"/>
              <a:t>UI</a:t>
            </a:r>
          </a:p>
          <a:p>
            <a:pPr marL="457200" lvl="1" indent="0">
              <a:buNone/>
            </a:pP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 </a:t>
            </a:r>
            <a:r>
              <a:rPr lang="en-US" sz="2000" dirty="0" err="1">
                <a:solidFill>
                  <a:schemeClr val="accent6">
                    <a:lumMod val="75000"/>
                  </a:schemeClr>
                </a:solidFill>
                <a:latin typeface="FuraCode Nerd Font Mono" panose="020B0509050000020004" pitchFamily="50" charset="0"/>
                <a:ea typeface="FuraCode Nerd Font Mono" panose="020B0509050000020004" pitchFamily="50" charset="0"/>
              </a:rPr>
              <a:t>sliderInput</a:t>
            </a: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(“bins”, …)</a:t>
            </a:r>
          </a:p>
          <a:p>
            <a:pPr marL="457200" lvl="1" indent="0">
              <a:buNone/>
            </a:pPr>
            <a:r>
              <a:rPr lang="en-US" sz="2000" dirty="0">
                <a:solidFill>
                  <a:schemeClr val="accent4">
                    <a:lumMod val="75000"/>
                  </a:schemeClr>
                </a:solidFill>
                <a:latin typeface="FuraCode Nerd Font Mono" panose="020B0509050000020004" pitchFamily="50" charset="0"/>
                <a:ea typeface="FuraCode Nerd Font Mono" panose="020B0509050000020004" pitchFamily="50" charset="0"/>
              </a:rPr>
              <a:t>+ </a:t>
            </a:r>
            <a:r>
              <a:rPr lang="en-US" sz="2000" dirty="0" err="1">
                <a:solidFill>
                  <a:schemeClr val="accent4">
                    <a:lumMod val="75000"/>
                  </a:schemeClr>
                </a:solidFill>
                <a:latin typeface="FuraCode Nerd Font Mono" panose="020B0509050000020004" pitchFamily="50" charset="0"/>
                <a:ea typeface="FuraCode Nerd Font Mono" panose="020B0509050000020004" pitchFamily="50" charset="0"/>
              </a:rPr>
              <a:t>textInput</a:t>
            </a:r>
            <a:r>
              <a:rPr lang="en-US" sz="2000" dirty="0">
                <a:solidFill>
                  <a:schemeClr val="accent4">
                    <a:lumMod val="75000"/>
                  </a:schemeClr>
                </a:solidFill>
                <a:latin typeface="FuraCode Nerd Font Mono" panose="020B0509050000020004" pitchFamily="50" charset="0"/>
                <a:ea typeface="FuraCode Nerd Font Mono" panose="020B0509050000020004" pitchFamily="50" charset="0"/>
              </a:rPr>
              <a:t>(“name”, …)</a:t>
            </a:r>
          </a:p>
          <a:p>
            <a:pPr marL="457200" lvl="1" indent="0">
              <a:buNone/>
            </a:pPr>
            <a:endParaRPr lang="en-US" sz="2000" dirty="0">
              <a:solidFill>
                <a:schemeClr val="accent4">
                  <a:lumMod val="75000"/>
                </a:schemeClr>
              </a:solidFill>
              <a:latin typeface="FuraCode Nerd Font Mono" panose="020B0509050000020004" pitchFamily="50" charset="0"/>
              <a:ea typeface="FuraCode Nerd Font Mono" panose="020B0509050000020004" pitchFamily="50" charset="0"/>
            </a:endParaRPr>
          </a:p>
          <a:p>
            <a:pPr marL="457200" lvl="1" indent="0">
              <a:buNone/>
            </a:pP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 </a:t>
            </a:r>
            <a:r>
              <a:rPr lang="en-US" sz="2000" dirty="0" err="1">
                <a:solidFill>
                  <a:schemeClr val="accent6">
                    <a:lumMod val="75000"/>
                  </a:schemeClr>
                </a:solidFill>
                <a:latin typeface="FuraCode Nerd Font Mono" panose="020B0509050000020004" pitchFamily="50" charset="0"/>
                <a:ea typeface="FuraCode Nerd Font Mono" panose="020B0509050000020004" pitchFamily="50" charset="0"/>
              </a:rPr>
              <a:t>plotOutput</a:t>
            </a: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a:t>
            </a:r>
            <a:r>
              <a:rPr lang="en-US" sz="2000" dirty="0" err="1">
                <a:solidFill>
                  <a:schemeClr val="accent6">
                    <a:lumMod val="75000"/>
                  </a:schemeClr>
                </a:solidFill>
                <a:latin typeface="FuraCode Nerd Font Mono" panose="020B0509050000020004" pitchFamily="50" charset="0"/>
                <a:ea typeface="FuraCode Nerd Font Mono" panose="020B0509050000020004" pitchFamily="50" charset="0"/>
              </a:rPr>
              <a:t>distPlot</a:t>
            </a: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a:t>
            </a:r>
          </a:p>
          <a:p>
            <a:pPr marL="457200" lvl="1" indent="0">
              <a:buNone/>
            </a:pPr>
            <a:r>
              <a:rPr lang="en-US" sz="2000" dirty="0">
                <a:solidFill>
                  <a:schemeClr val="accent4">
                    <a:lumMod val="75000"/>
                  </a:schemeClr>
                </a:solidFill>
                <a:latin typeface="FuraCode Nerd Font Mono" panose="020B0509050000020004" pitchFamily="50" charset="0"/>
                <a:ea typeface="FuraCode Nerd Font Mono" panose="020B0509050000020004" pitchFamily="50" charset="0"/>
              </a:rPr>
              <a:t>+ </a:t>
            </a:r>
            <a:r>
              <a:rPr lang="en-US" sz="2000" dirty="0" err="1">
                <a:solidFill>
                  <a:schemeClr val="accent4">
                    <a:lumMod val="75000"/>
                  </a:schemeClr>
                </a:solidFill>
                <a:latin typeface="FuraCode Nerd Font Mono" panose="020B0509050000020004" pitchFamily="50" charset="0"/>
                <a:ea typeface="FuraCode Nerd Font Mono" panose="020B0509050000020004" pitchFamily="50" charset="0"/>
              </a:rPr>
              <a:t>textOutput</a:t>
            </a:r>
            <a:r>
              <a:rPr lang="en-US" sz="2000" dirty="0">
                <a:solidFill>
                  <a:schemeClr val="accent4">
                    <a:lumMod val="75000"/>
                  </a:schemeClr>
                </a:solidFill>
                <a:latin typeface="FuraCode Nerd Font Mono" panose="020B0509050000020004" pitchFamily="50" charset="0"/>
                <a:ea typeface="FuraCode Nerd Font Mono" panose="020B0509050000020004" pitchFamily="50" charset="0"/>
              </a:rPr>
              <a:t>(“welcome”)</a:t>
            </a:r>
          </a:p>
          <a:p>
            <a:pPr marL="457200" lvl="1" indent="0">
              <a:buNone/>
            </a:pPr>
            <a:endParaRPr lang="en-US" sz="2000" dirty="0">
              <a:solidFill>
                <a:schemeClr val="accent4">
                  <a:lumMod val="75000"/>
                </a:schemeClr>
              </a:solidFill>
              <a:latin typeface="FuraCode Nerd Font Mono" panose="020B0509050000020004" pitchFamily="50" charset="0"/>
              <a:ea typeface="FuraCode Nerd Font Mono" panose="020B0509050000020004" pitchFamily="50" charset="0"/>
            </a:endParaRPr>
          </a:p>
          <a:p>
            <a:r>
              <a:rPr lang="en-US" sz="2400" dirty="0">
                <a:ea typeface="FuraCode Nerd Font Mono" panose="020B0509050000020004" pitchFamily="50" charset="0"/>
              </a:rPr>
              <a:t>Server</a:t>
            </a:r>
          </a:p>
          <a:p>
            <a:pPr marL="457200" lvl="1" indent="0">
              <a:buNone/>
            </a:pP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 </a:t>
            </a:r>
            <a:r>
              <a:rPr lang="en-US" sz="2000" dirty="0" err="1">
                <a:solidFill>
                  <a:schemeClr val="accent6">
                    <a:lumMod val="75000"/>
                  </a:schemeClr>
                </a:solidFill>
                <a:latin typeface="FuraCode Nerd Font Mono" panose="020B0509050000020004" pitchFamily="50" charset="0"/>
                <a:ea typeface="FuraCode Nerd Font Mono" panose="020B0509050000020004" pitchFamily="50" charset="0"/>
              </a:rPr>
              <a:t>renderPlot</a:t>
            </a: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a:t>
            </a:r>
            <a:r>
              <a:rPr lang="en-US" sz="2000" dirty="0" err="1">
                <a:solidFill>
                  <a:schemeClr val="accent6">
                    <a:lumMod val="75000"/>
                  </a:schemeClr>
                </a:solidFill>
                <a:latin typeface="FuraCode Nerd Font Mono" panose="020B0509050000020004" pitchFamily="50" charset="0"/>
                <a:ea typeface="FuraCode Nerd Font Mono" panose="020B0509050000020004" pitchFamily="50" charset="0"/>
              </a:rPr>
              <a:t>distPlot</a:t>
            </a:r>
            <a:r>
              <a:rPr lang="en-US" sz="2000" dirty="0">
                <a:solidFill>
                  <a:schemeClr val="accent6">
                    <a:lumMod val="75000"/>
                  </a:schemeClr>
                </a:solidFill>
                <a:latin typeface="FuraCode Nerd Font Mono" panose="020B0509050000020004" pitchFamily="50" charset="0"/>
                <a:ea typeface="FuraCode Nerd Font Mono" panose="020B0509050000020004" pitchFamily="50" charset="0"/>
              </a:rPr>
              <a:t>”, …)</a:t>
            </a:r>
          </a:p>
          <a:p>
            <a:pPr marL="457200" lvl="1" indent="0">
              <a:buNone/>
            </a:pPr>
            <a:r>
              <a:rPr lang="en-US" sz="2000" dirty="0">
                <a:solidFill>
                  <a:schemeClr val="accent4">
                    <a:lumMod val="75000"/>
                  </a:schemeClr>
                </a:solidFill>
                <a:latin typeface="FuraCode Nerd Font Mono" panose="020B0509050000020004" pitchFamily="50" charset="0"/>
                <a:ea typeface="FuraCode Nerd Font Mono" panose="020B0509050000020004" pitchFamily="50" charset="0"/>
              </a:rPr>
              <a:t>+ </a:t>
            </a:r>
            <a:r>
              <a:rPr lang="en-US" sz="2000" dirty="0" err="1">
                <a:solidFill>
                  <a:schemeClr val="accent4">
                    <a:lumMod val="75000"/>
                  </a:schemeClr>
                </a:solidFill>
                <a:latin typeface="FuraCode Nerd Font Mono" panose="020B0509050000020004" pitchFamily="50" charset="0"/>
                <a:ea typeface="FuraCode Nerd Font Mono" panose="020B0509050000020004" pitchFamily="50" charset="0"/>
              </a:rPr>
              <a:t>renderText</a:t>
            </a:r>
            <a:r>
              <a:rPr lang="en-US" sz="2000" dirty="0">
                <a:solidFill>
                  <a:schemeClr val="accent4">
                    <a:lumMod val="75000"/>
                  </a:schemeClr>
                </a:solidFill>
                <a:latin typeface="FuraCode Nerd Font Mono" panose="020B0509050000020004" pitchFamily="50" charset="0"/>
                <a:ea typeface="FuraCode Nerd Font Mono" panose="020B0509050000020004" pitchFamily="50" charset="0"/>
              </a:rPr>
              <a:t>(“welcome”, …)</a:t>
            </a:r>
          </a:p>
          <a:p>
            <a:pPr lvl="2"/>
            <a:endParaRPr lang="en-US" dirty="0"/>
          </a:p>
        </p:txBody>
      </p:sp>
      <p:sp>
        <p:nvSpPr>
          <p:cNvPr id="5" name="Footer Placeholder 4">
            <a:extLst>
              <a:ext uri="{FF2B5EF4-FFF2-40B4-BE49-F238E27FC236}">
                <a16:creationId xmlns:a16="http://schemas.microsoft.com/office/drawing/2014/main" id="{923905B8-3F4C-448A-85D9-8ACD7BD8BAA5}"/>
              </a:ext>
            </a:extLst>
          </p:cNvPr>
          <p:cNvSpPr>
            <a:spLocks noGrp="1"/>
          </p:cNvSpPr>
          <p:nvPr>
            <p:ph type="ftr" sz="quarter" idx="11"/>
          </p:nvPr>
        </p:nvSpPr>
        <p:spPr/>
        <p:txBody>
          <a:bodyPr/>
          <a:lstStyle/>
          <a:p>
            <a:r>
              <a:rPr lang="en-GB"/>
              <a:t>2025-10-20, Karel Kroeze, BDSi. Shiny Workshop.</a:t>
            </a:r>
            <a:endParaRPr lang="en-NL" dirty="0"/>
          </a:p>
        </p:txBody>
      </p:sp>
      <p:pic>
        <p:nvPicPr>
          <p:cNvPr id="12" name="Picture 11">
            <a:extLst>
              <a:ext uri="{FF2B5EF4-FFF2-40B4-BE49-F238E27FC236}">
                <a16:creationId xmlns:a16="http://schemas.microsoft.com/office/drawing/2014/main" id="{BCB9C76C-3C26-47FA-9156-215ECCFE8915}"/>
              </a:ext>
            </a:extLst>
          </p:cNvPr>
          <p:cNvPicPr>
            <a:picLocks noChangeAspect="1"/>
          </p:cNvPicPr>
          <p:nvPr/>
        </p:nvPicPr>
        <p:blipFill rotWithShape="1">
          <a:blip r:embed="rId3"/>
          <a:srcRect l="1701" r="4992"/>
          <a:stretch/>
        </p:blipFill>
        <p:spPr>
          <a:xfrm>
            <a:off x="5781675" y="2211603"/>
            <a:ext cx="6210300" cy="1999408"/>
          </a:xfrm>
          <a:prstGeom prst="rect">
            <a:avLst/>
          </a:prstGeom>
        </p:spPr>
      </p:pic>
      <p:pic>
        <p:nvPicPr>
          <p:cNvPr id="14" name="Picture 13">
            <a:extLst>
              <a:ext uri="{FF2B5EF4-FFF2-40B4-BE49-F238E27FC236}">
                <a16:creationId xmlns:a16="http://schemas.microsoft.com/office/drawing/2014/main" id="{CC2C35FC-AF82-498B-89F5-E09D354BE3F8}"/>
              </a:ext>
            </a:extLst>
          </p:cNvPr>
          <p:cNvPicPr>
            <a:picLocks noChangeAspect="1"/>
          </p:cNvPicPr>
          <p:nvPr/>
        </p:nvPicPr>
        <p:blipFill rotWithShape="1">
          <a:blip r:embed="rId4">
            <a:extLst>
              <a:ext uri="{28A0092B-C50C-407E-A947-70E740481C1C}">
                <a14:useLocalDpi xmlns:a14="http://schemas.microsoft.com/office/drawing/2010/main" val="0"/>
              </a:ext>
            </a:extLst>
          </a:blip>
          <a:srcRect l="2064" r="14255"/>
          <a:stretch/>
        </p:blipFill>
        <p:spPr>
          <a:xfrm>
            <a:off x="6591300" y="4426821"/>
            <a:ext cx="4591050" cy="1578874"/>
          </a:xfrm>
          <a:prstGeom prst="rect">
            <a:avLst/>
          </a:prstGeom>
        </p:spPr>
      </p:pic>
    </p:spTree>
    <p:extLst>
      <p:ext uri="{BB962C8B-B14F-4D97-AF65-F5344CB8AC3E}">
        <p14:creationId xmlns:p14="http://schemas.microsoft.com/office/powerpoint/2010/main" val="3626636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E524-C514-45D7-BC6C-D11A108C5A11}"/>
              </a:ext>
            </a:extLst>
          </p:cNvPr>
          <p:cNvSpPr>
            <a:spLocks noGrp="1"/>
          </p:cNvSpPr>
          <p:nvPr>
            <p:ph type="title"/>
          </p:nvPr>
        </p:nvSpPr>
        <p:spPr/>
        <p:txBody>
          <a:bodyPr/>
          <a:lstStyle/>
          <a:p>
            <a:r>
              <a:rPr lang="en-GB" sz="2000" dirty="0"/>
              <a:t>Hello, world!</a:t>
            </a:r>
            <a:br>
              <a:rPr lang="en-GB" dirty="0"/>
            </a:br>
            <a:r>
              <a:rPr lang="en-GB" dirty="0"/>
              <a:t>Make it yours</a:t>
            </a:r>
            <a:endParaRPr lang="nl-NL" dirty="0"/>
          </a:p>
        </p:txBody>
      </p:sp>
      <p:sp>
        <p:nvSpPr>
          <p:cNvPr id="3" name="Content Placeholder 2">
            <a:extLst>
              <a:ext uri="{FF2B5EF4-FFF2-40B4-BE49-F238E27FC236}">
                <a16:creationId xmlns:a16="http://schemas.microsoft.com/office/drawing/2014/main" id="{53955285-5F23-4DBC-8F2C-B5AF06D4975D}"/>
              </a:ext>
            </a:extLst>
          </p:cNvPr>
          <p:cNvSpPr>
            <a:spLocks noGrp="1"/>
          </p:cNvSpPr>
          <p:nvPr>
            <p:ph sz="half" idx="1"/>
          </p:nvPr>
        </p:nvSpPr>
        <p:spPr>
          <a:xfrm>
            <a:off x="1265581" y="1825624"/>
            <a:ext cx="10515600" cy="4395881"/>
          </a:xfrm>
        </p:spPr>
        <p:txBody>
          <a:bodyPr/>
          <a:lstStyle/>
          <a:p>
            <a:r>
              <a:rPr lang="en-GB" dirty="0"/>
              <a:t>Keep it simple</a:t>
            </a:r>
          </a:p>
          <a:p>
            <a:pPr lvl="1"/>
            <a:r>
              <a:rPr lang="en-GB" sz="2000" dirty="0"/>
              <a:t>Stick to a basic use case – you can add complexity later</a:t>
            </a:r>
          </a:p>
          <a:p>
            <a:pPr lvl="1"/>
            <a:endParaRPr lang="en-GB" dirty="0"/>
          </a:p>
          <a:p>
            <a:r>
              <a:rPr lang="en-GB" dirty="0"/>
              <a:t>Load any data you need</a:t>
            </a:r>
          </a:p>
          <a:p>
            <a:r>
              <a:rPr lang="en-GB" dirty="0"/>
              <a:t>UI</a:t>
            </a:r>
          </a:p>
          <a:p>
            <a:pPr lvl="1"/>
            <a:r>
              <a:rPr lang="en-GB" dirty="0"/>
              <a:t>Add/change inputs &amp; outputs</a:t>
            </a:r>
          </a:p>
          <a:p>
            <a:pPr lvl="1"/>
            <a:r>
              <a:rPr lang="en-GB" dirty="0"/>
              <a:t>Change layout, labels, texts</a:t>
            </a:r>
          </a:p>
          <a:p>
            <a:r>
              <a:rPr lang="en-GB" dirty="0"/>
              <a:t>Server</a:t>
            </a:r>
          </a:p>
          <a:p>
            <a:pPr lvl="1"/>
            <a:r>
              <a:rPr lang="en-GB" dirty="0"/>
              <a:t>Create output(s) for your analysis/visualization</a:t>
            </a:r>
            <a:endParaRPr lang="en-GB" dirty="0">
              <a:latin typeface="FuraCode Nerd Font" panose="020B0509050000020004" pitchFamily="50" charset="0"/>
              <a:ea typeface="FuraCode Nerd Font" panose="020B0509050000020004" pitchFamily="50" charset="0"/>
            </a:endParaRPr>
          </a:p>
          <a:p>
            <a:pPr lvl="1"/>
            <a:endParaRPr lang="en-GB" dirty="0"/>
          </a:p>
          <a:p>
            <a:endParaRPr lang="en-GB" dirty="0"/>
          </a:p>
        </p:txBody>
      </p:sp>
      <p:sp>
        <p:nvSpPr>
          <p:cNvPr id="5" name="Footer Placeholder 4">
            <a:extLst>
              <a:ext uri="{FF2B5EF4-FFF2-40B4-BE49-F238E27FC236}">
                <a16:creationId xmlns:a16="http://schemas.microsoft.com/office/drawing/2014/main" id="{923905B8-3F4C-448A-85D9-8ACD7BD8BAA5}"/>
              </a:ext>
            </a:extLst>
          </p:cNvPr>
          <p:cNvSpPr>
            <a:spLocks noGrp="1"/>
          </p:cNvSpPr>
          <p:nvPr>
            <p:ph type="ftr" sz="quarter" idx="11"/>
          </p:nvPr>
        </p:nvSpPr>
        <p:spPr/>
        <p:txBody>
          <a:bodyPr/>
          <a:lstStyle/>
          <a:p>
            <a:r>
              <a:rPr lang="en-GB"/>
              <a:t>2025-10-20, Karel Kroeze, BDSi. Shiny Workshop.</a:t>
            </a:r>
            <a:endParaRPr lang="en-NL" dirty="0"/>
          </a:p>
        </p:txBody>
      </p:sp>
      <p:sp>
        <p:nvSpPr>
          <p:cNvPr id="12" name="TextBox 11">
            <a:extLst>
              <a:ext uri="{FF2B5EF4-FFF2-40B4-BE49-F238E27FC236}">
                <a16:creationId xmlns:a16="http://schemas.microsoft.com/office/drawing/2014/main" id="{0E71A3FC-D42C-4F36-AB75-CDAEF3341FAA}"/>
              </a:ext>
            </a:extLst>
          </p:cNvPr>
          <p:cNvSpPr txBox="1"/>
          <p:nvPr/>
        </p:nvSpPr>
        <p:spPr>
          <a:xfrm>
            <a:off x="5074397" y="196909"/>
            <a:ext cx="7051701" cy="830997"/>
          </a:xfrm>
          <a:prstGeom prst="rect">
            <a:avLst/>
          </a:prstGeom>
          <a:noFill/>
        </p:spPr>
        <p:txBody>
          <a:bodyPr wrap="square" rtlCol="0">
            <a:spAutoFit/>
          </a:bodyPr>
          <a:lstStyle/>
          <a:p>
            <a:pPr algn="ctr"/>
            <a:r>
              <a:rPr lang="en-GB" sz="2400" b="1" dirty="0">
                <a:solidFill>
                  <a:schemeClr val="bg1"/>
                </a:solidFill>
                <a:latin typeface="Ink Free" panose="03080402000500000000" pitchFamily="66" charset="0"/>
              </a:rPr>
              <a:t>Cheat sheets are your </a:t>
            </a:r>
            <a:r>
              <a:rPr lang="en-GB" sz="2400" b="1" u="sng" dirty="0">
                <a:solidFill>
                  <a:schemeClr val="bg1"/>
                </a:solidFill>
                <a:latin typeface="Ink Free" panose="03080402000500000000" pitchFamily="66" charset="0"/>
              </a:rPr>
              <a:t>friend</a:t>
            </a:r>
            <a:br>
              <a:rPr lang="en-GB" sz="2400" b="1" dirty="0">
                <a:solidFill>
                  <a:schemeClr val="bg1"/>
                </a:solidFill>
                <a:latin typeface="Ink Free" panose="03080402000500000000" pitchFamily="66" charset="0"/>
              </a:rPr>
            </a:br>
            <a:r>
              <a:rPr lang="en-GB" sz="2400" b="1" dirty="0">
                <a:solidFill>
                  <a:schemeClr val="accent1"/>
                </a:solidFill>
                <a:latin typeface="Ink Free" panose="03080402000500000000" pitchFamily="66" charset="0"/>
              </a:rPr>
              <a:t>Help </a:t>
            </a:r>
            <a:r>
              <a:rPr lang="en-GB" sz="2400" b="1" dirty="0">
                <a:solidFill>
                  <a:schemeClr val="bg1"/>
                </a:solidFill>
                <a:latin typeface="Ink Free" panose="03080402000500000000" pitchFamily="66" charset="0"/>
              </a:rPr>
              <a:t>&gt;</a:t>
            </a:r>
            <a:r>
              <a:rPr lang="en-GB" sz="2400" b="1" dirty="0">
                <a:solidFill>
                  <a:schemeClr val="accent1"/>
                </a:solidFill>
                <a:latin typeface="Ink Free" panose="03080402000500000000" pitchFamily="66" charset="0"/>
              </a:rPr>
              <a:t> Cheat Sheets </a:t>
            </a:r>
            <a:r>
              <a:rPr lang="en-GB" sz="2400" b="1" dirty="0">
                <a:solidFill>
                  <a:schemeClr val="bg1"/>
                </a:solidFill>
                <a:latin typeface="Ink Free" panose="03080402000500000000" pitchFamily="66" charset="0"/>
              </a:rPr>
              <a:t>&gt;</a:t>
            </a:r>
            <a:r>
              <a:rPr lang="en-GB" sz="2400" b="1" dirty="0">
                <a:solidFill>
                  <a:schemeClr val="accent1"/>
                </a:solidFill>
                <a:latin typeface="Ink Free" panose="03080402000500000000" pitchFamily="66" charset="0"/>
              </a:rPr>
              <a:t> Web applications with Shiny</a:t>
            </a:r>
            <a:endParaRPr lang="nl-NL" sz="2400" b="1" dirty="0">
              <a:solidFill>
                <a:schemeClr val="accent1"/>
              </a:solidFill>
              <a:latin typeface="Ink Free" panose="03080402000500000000" pitchFamily="66" charset="0"/>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C841DFD6-E7F0-3937-8BCF-8ADDC2AE880B}"/>
                  </a:ext>
                </a:extLst>
              </p14:cNvPr>
              <p14:cNvContentPartPr/>
              <p14:nvPr/>
            </p14:nvContentPartPr>
            <p14:xfrm>
              <a:off x="5273692" y="945466"/>
              <a:ext cx="6572160" cy="164880"/>
            </p14:xfrm>
          </p:contentPart>
        </mc:Choice>
        <mc:Fallback xmlns="">
          <p:pic>
            <p:nvPicPr>
              <p:cNvPr id="7" name="Ink 6">
                <a:extLst>
                  <a:ext uri="{FF2B5EF4-FFF2-40B4-BE49-F238E27FC236}">
                    <a16:creationId xmlns:a16="http://schemas.microsoft.com/office/drawing/2014/main" id="{C841DFD6-E7F0-3937-8BCF-8ADDC2AE880B}"/>
                  </a:ext>
                </a:extLst>
              </p:cNvPr>
              <p:cNvPicPr/>
              <p:nvPr/>
            </p:nvPicPr>
            <p:blipFill>
              <a:blip r:embed="rId4"/>
              <a:stretch>
                <a:fillRect/>
              </a:stretch>
            </p:blipFill>
            <p:spPr>
              <a:xfrm>
                <a:off x="5267572" y="939346"/>
                <a:ext cx="6584400" cy="177120"/>
              </a:xfrm>
              <a:prstGeom prst="rect">
                <a:avLst/>
              </a:prstGeom>
            </p:spPr>
          </p:pic>
        </mc:Fallback>
      </mc:AlternateContent>
      <p:grpSp>
        <p:nvGrpSpPr>
          <p:cNvPr id="14" name="Group 13">
            <a:extLst>
              <a:ext uri="{FF2B5EF4-FFF2-40B4-BE49-F238E27FC236}">
                <a16:creationId xmlns:a16="http://schemas.microsoft.com/office/drawing/2014/main" id="{F697C212-547C-BDF6-677D-D79359A1E716}"/>
              </a:ext>
            </a:extLst>
          </p:cNvPr>
          <p:cNvGrpSpPr/>
          <p:nvPr/>
        </p:nvGrpSpPr>
        <p:grpSpPr>
          <a:xfrm>
            <a:off x="9716616" y="537000"/>
            <a:ext cx="780480" cy="109440"/>
            <a:chOff x="9716616" y="537000"/>
            <a:chExt cx="780480" cy="109440"/>
          </a:xfrm>
        </p:grpSpPr>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AE70AF9-1F14-B2D7-8F98-4B4B61F26451}"/>
                    </a:ext>
                  </a:extLst>
                </p14:cNvPr>
                <p14:cNvContentPartPr/>
                <p14:nvPr/>
              </p14:nvContentPartPr>
              <p14:xfrm>
                <a:off x="9716616" y="537000"/>
                <a:ext cx="758880" cy="109440"/>
              </p14:xfrm>
            </p:contentPart>
          </mc:Choice>
          <mc:Fallback xmlns="">
            <p:pic>
              <p:nvPicPr>
                <p:cNvPr id="8" name="Ink 7">
                  <a:extLst>
                    <a:ext uri="{FF2B5EF4-FFF2-40B4-BE49-F238E27FC236}">
                      <a16:creationId xmlns:a16="http://schemas.microsoft.com/office/drawing/2014/main" id="{4AE70AF9-1F14-B2D7-8F98-4B4B61F26451}"/>
                    </a:ext>
                  </a:extLst>
                </p:cNvPr>
                <p:cNvPicPr/>
                <p:nvPr/>
              </p:nvPicPr>
              <p:blipFill>
                <a:blip r:embed="rId6"/>
                <a:stretch>
                  <a:fillRect/>
                </a:stretch>
              </p:blipFill>
              <p:spPr>
                <a:xfrm>
                  <a:off x="9710496" y="530880"/>
                  <a:ext cx="7711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5EC1E851-7996-C73D-0213-2DE96B4E0F71}"/>
                    </a:ext>
                  </a:extLst>
                </p14:cNvPr>
                <p14:cNvContentPartPr/>
                <p14:nvPr/>
              </p14:nvContentPartPr>
              <p14:xfrm>
                <a:off x="9747216" y="554280"/>
                <a:ext cx="749880" cy="49680"/>
              </p14:xfrm>
            </p:contentPart>
          </mc:Choice>
          <mc:Fallback xmlns="">
            <p:pic>
              <p:nvPicPr>
                <p:cNvPr id="9" name="Ink 8">
                  <a:extLst>
                    <a:ext uri="{FF2B5EF4-FFF2-40B4-BE49-F238E27FC236}">
                      <a16:creationId xmlns:a16="http://schemas.microsoft.com/office/drawing/2014/main" id="{5EC1E851-7996-C73D-0213-2DE96B4E0F71}"/>
                    </a:ext>
                  </a:extLst>
                </p:cNvPr>
                <p:cNvPicPr/>
                <p:nvPr/>
              </p:nvPicPr>
              <p:blipFill>
                <a:blip r:embed="rId8"/>
                <a:stretch>
                  <a:fillRect/>
                </a:stretch>
              </p:blipFill>
              <p:spPr>
                <a:xfrm>
                  <a:off x="9741096" y="548160"/>
                  <a:ext cx="762120" cy="61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BAED29BD-1DA3-934E-49B7-F495F7A7195B}"/>
                  </a:ext>
                </a:extLst>
              </p14:cNvPr>
              <p14:cNvContentPartPr/>
              <p14:nvPr/>
            </p14:nvContentPartPr>
            <p14:xfrm>
              <a:off x="9978335" y="242252"/>
              <a:ext cx="99115" cy="87028"/>
            </p14:xfrm>
          </p:contentPart>
        </mc:Choice>
        <mc:Fallback xmlns="">
          <p:pic>
            <p:nvPicPr>
              <p:cNvPr id="18" name="Ink 17">
                <a:extLst>
                  <a:ext uri="{FF2B5EF4-FFF2-40B4-BE49-F238E27FC236}">
                    <a16:creationId xmlns:a16="http://schemas.microsoft.com/office/drawing/2014/main" id="{BAED29BD-1DA3-934E-49B7-F495F7A7195B}"/>
                  </a:ext>
                </a:extLst>
              </p:cNvPr>
              <p:cNvPicPr/>
              <p:nvPr/>
            </p:nvPicPr>
            <p:blipFill>
              <a:blip r:embed="rId10"/>
              <a:stretch>
                <a:fillRect/>
              </a:stretch>
            </p:blipFill>
            <p:spPr>
              <a:xfrm>
                <a:off x="9972230" y="236113"/>
                <a:ext cx="111325" cy="99306"/>
              </a:xfrm>
              <a:prstGeom prst="rect">
                <a:avLst/>
              </a:prstGeom>
            </p:spPr>
          </p:pic>
        </mc:Fallback>
      </mc:AlternateContent>
    </p:spTree>
    <p:extLst>
      <p:ext uri="{BB962C8B-B14F-4D97-AF65-F5344CB8AC3E}">
        <p14:creationId xmlns:p14="http://schemas.microsoft.com/office/powerpoint/2010/main" val="294312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par>
                          <p:cTn id="31" fill="hold">
                            <p:stCondLst>
                              <p:cond delay="0"/>
                            </p:stCondLst>
                            <p:childTnLst>
                              <p:par>
                                <p:cTn id="32" presetID="63" presetClass="entr" presetSubtype="0" fill="hold" nodeType="afterEffect">
                                  <p:stCondLst>
                                    <p:cond delay="50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drawProgress</p:attrName>
                                        </p:attrNameLst>
                                      </p:cBhvr>
                                      <p:tavLst>
                                        <p:tav tm="0">
                                          <p:val>
                                            <p:fltVal val="0"/>
                                          </p:val>
                                        </p:tav>
                                        <p:tav tm="100000">
                                          <p:val>
                                            <p:fltVal val="1"/>
                                          </p:val>
                                        </p:tav>
                                      </p:tavLst>
                                    </p:anim>
                                  </p:childTnLst>
                                </p:cTn>
                              </p:par>
                            </p:childTnLst>
                          </p:cTn>
                        </p:par>
                        <p:par>
                          <p:cTn id="35" fill="hold">
                            <p:stCondLst>
                              <p:cond delay="1000"/>
                            </p:stCondLst>
                            <p:childTnLst>
                              <p:par>
                                <p:cTn id="36" presetID="63" presetClass="entr" presetSubtype="0" fill="hold" nodeType="afterEffect">
                                  <p:stCondLst>
                                    <p:cond delay="50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drawProgress</p:attrName>
                                        </p:attrNameLst>
                                      </p:cBhvr>
                                      <p:tavLst>
                                        <p:tav tm="0">
                                          <p:val>
                                            <p:fltVal val="0"/>
                                          </p:val>
                                        </p:tav>
                                        <p:tav tm="100000">
                                          <p:val>
                                            <p:fltVal val="1"/>
                                          </p:val>
                                        </p:tav>
                                      </p:tavLst>
                                    </p:anim>
                                  </p:childTnLst>
                                </p:cTn>
                              </p:par>
                            </p:childTnLst>
                          </p:cTn>
                        </p:par>
                        <p:par>
                          <p:cTn id="39" fill="hold">
                            <p:stCondLst>
                              <p:cond delay="2000"/>
                            </p:stCondLst>
                            <p:childTnLst>
                              <p:par>
                                <p:cTn id="40" presetID="63" presetClass="entr" presetSubtype="0"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250" fill="hold"/>
                                        <p:tgtEl>
                                          <p:spTgt spid="18"/>
                                        </p:tgtEl>
                                        <p:attrNameLst>
                                          <p:attrName>drawProgress</p:attrName>
                                        </p:attrNameLst>
                                      </p:cBhvr>
                                      <p:tavLst>
                                        <p:tav tm="0">
                                          <p:val>
                                            <p:fltVal val="0"/>
                                          </p:val>
                                        </p:tav>
                                        <p:tav tm="100000">
                                          <p:val>
                                            <p:fltVal val="1"/>
                                          </p:val>
                                        </p:tav>
                                      </p:tavLst>
                                    </p:anim>
                                  </p:childTnLst>
                                </p:cTn>
                              </p:par>
                            </p:childTnLst>
                          </p:cTn>
                        </p:par>
                        <p:par>
                          <p:cTn id="43" fill="hold">
                            <p:stCondLst>
                              <p:cond delay="2250"/>
                            </p:stCondLst>
                            <p:childTnLst>
                              <p:par>
                                <p:cTn id="44" presetID="6" presetClass="emph" presetSubtype="0" repeatCount="indefinite" autoRev="1" fill="hold" nodeType="afterEffect">
                                  <p:stCondLst>
                                    <p:cond delay="1000"/>
                                  </p:stCondLst>
                                  <p:childTnLst>
                                    <p:animScale>
                                      <p:cBhvr>
                                        <p:cTn id="45" dur="500" fill="hold"/>
                                        <p:tgtEl>
                                          <p:spTgt spid="18"/>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A7F5-20BD-8EAD-399D-232D4B685DFF}"/>
              </a:ext>
            </a:extLst>
          </p:cNvPr>
          <p:cNvSpPr>
            <a:spLocks noGrp="1"/>
          </p:cNvSpPr>
          <p:nvPr>
            <p:ph type="title"/>
          </p:nvPr>
        </p:nvSpPr>
        <p:spPr/>
        <p:txBody>
          <a:bodyPr/>
          <a:lstStyle/>
          <a:p>
            <a:r>
              <a:rPr lang="en-GB" sz="2000" dirty="0"/>
              <a:t>apps are not scripts</a:t>
            </a:r>
            <a:br>
              <a:rPr lang="en-GB" dirty="0"/>
            </a:br>
            <a:r>
              <a:rPr lang="en-GB" dirty="0"/>
              <a:t>REACTIVITY</a:t>
            </a:r>
            <a:endParaRPr lang="nl-NL" dirty="0"/>
          </a:p>
        </p:txBody>
      </p:sp>
      <p:sp>
        <p:nvSpPr>
          <p:cNvPr id="3" name="Content Placeholder 2">
            <a:extLst>
              <a:ext uri="{FF2B5EF4-FFF2-40B4-BE49-F238E27FC236}">
                <a16:creationId xmlns:a16="http://schemas.microsoft.com/office/drawing/2014/main" id="{F840EF56-37DF-4373-835D-2C7952EBA1AE}"/>
              </a:ext>
            </a:extLst>
          </p:cNvPr>
          <p:cNvSpPr>
            <a:spLocks noGrp="1"/>
          </p:cNvSpPr>
          <p:nvPr>
            <p:ph sz="half" idx="1"/>
          </p:nvPr>
        </p:nvSpPr>
        <p:spPr>
          <a:xfrm>
            <a:off x="1265583" y="1825625"/>
            <a:ext cx="5691802" cy="4105156"/>
          </a:xfrm>
        </p:spPr>
        <p:txBody>
          <a:bodyPr/>
          <a:lstStyle/>
          <a:p>
            <a:r>
              <a:rPr lang="nl-NL" dirty="0">
                <a:solidFill>
                  <a:schemeClr val="accent1"/>
                </a:solidFill>
              </a:rPr>
              <a:t>Linear</a:t>
            </a:r>
            <a:r>
              <a:rPr lang="nl-NL" dirty="0"/>
              <a:t> script vs. </a:t>
            </a:r>
            <a:r>
              <a:rPr lang="nl-NL" dirty="0">
                <a:solidFill>
                  <a:schemeClr val="accent1"/>
                </a:solidFill>
              </a:rPr>
              <a:t>interactive</a:t>
            </a:r>
            <a:r>
              <a:rPr lang="nl-NL" dirty="0"/>
              <a:t> flow</a:t>
            </a:r>
          </a:p>
          <a:p>
            <a:r>
              <a:rPr lang="nl-NL" dirty="0"/>
              <a:t>Cause and effect</a:t>
            </a:r>
          </a:p>
          <a:p>
            <a:pPr lvl="1"/>
            <a:r>
              <a:rPr lang="nl-NL" dirty="0"/>
              <a:t>if name changes, update greeting</a:t>
            </a:r>
          </a:p>
          <a:p>
            <a:pPr lvl="1"/>
            <a:r>
              <a:rPr lang="nl-NL" dirty="0">
                <a:solidFill>
                  <a:schemeClr val="accent3"/>
                </a:solidFill>
              </a:rPr>
              <a:t>explicit</a:t>
            </a:r>
            <a:r>
              <a:rPr lang="nl-NL" dirty="0"/>
              <a:t> vs. </a:t>
            </a:r>
            <a:r>
              <a:rPr lang="nl-NL" dirty="0">
                <a:solidFill>
                  <a:schemeClr val="accent2"/>
                </a:solidFill>
              </a:rPr>
              <a:t>implicit</a:t>
            </a:r>
            <a:r>
              <a:rPr lang="nl-NL" dirty="0"/>
              <a:t> dependencies</a:t>
            </a:r>
          </a:p>
          <a:p>
            <a:pPr marL="0" indent="0">
              <a:buNone/>
            </a:pPr>
            <a:endParaRPr lang="nl-NL" dirty="0"/>
          </a:p>
          <a:p>
            <a:pPr lvl="1"/>
            <a:endParaRPr lang="nl-NL" dirty="0"/>
          </a:p>
          <a:p>
            <a:pPr lvl="1"/>
            <a:endParaRPr lang="nl-NL" dirty="0"/>
          </a:p>
          <a:p>
            <a:pPr marL="0" indent="0">
              <a:buNone/>
            </a:pPr>
            <a:endParaRPr lang="nl-NL" dirty="0"/>
          </a:p>
        </p:txBody>
      </p:sp>
      <p:sp>
        <p:nvSpPr>
          <p:cNvPr id="5" name="Footer Placeholder 4">
            <a:extLst>
              <a:ext uri="{FF2B5EF4-FFF2-40B4-BE49-F238E27FC236}">
                <a16:creationId xmlns:a16="http://schemas.microsoft.com/office/drawing/2014/main" id="{9585D9E1-9368-764E-89DD-E0D26E689F2B}"/>
              </a:ext>
            </a:extLst>
          </p:cNvPr>
          <p:cNvSpPr>
            <a:spLocks noGrp="1"/>
          </p:cNvSpPr>
          <p:nvPr>
            <p:ph type="ftr" sz="quarter" idx="11"/>
          </p:nvPr>
        </p:nvSpPr>
        <p:spPr/>
        <p:txBody>
          <a:bodyPr/>
          <a:lstStyle/>
          <a:p>
            <a:r>
              <a:rPr lang="en-GB" sz="1050"/>
              <a:t>2025-10-20, Karel Kroeze, BDSi. Shiny Workshop.</a:t>
            </a:r>
            <a:endParaRPr lang="en-NL" sz="700" dirty="0"/>
          </a:p>
        </p:txBody>
      </p:sp>
      <p:grpSp>
        <p:nvGrpSpPr>
          <p:cNvPr id="6" name="Group 5">
            <a:extLst>
              <a:ext uri="{FF2B5EF4-FFF2-40B4-BE49-F238E27FC236}">
                <a16:creationId xmlns:a16="http://schemas.microsoft.com/office/drawing/2014/main" id="{B1E5C86F-22C9-2CF4-65AB-1DCB4D67A93F}"/>
              </a:ext>
            </a:extLst>
          </p:cNvPr>
          <p:cNvGrpSpPr/>
          <p:nvPr/>
        </p:nvGrpSpPr>
        <p:grpSpPr>
          <a:xfrm>
            <a:off x="7053072" y="1825625"/>
            <a:ext cx="4703727" cy="4105156"/>
            <a:chOff x="7053072" y="1825625"/>
            <a:chExt cx="4703727" cy="4105156"/>
          </a:xfrm>
        </p:grpSpPr>
        <p:sp>
          <p:nvSpPr>
            <p:cNvPr id="7" name="Content Placeholder 2">
              <a:extLst>
                <a:ext uri="{FF2B5EF4-FFF2-40B4-BE49-F238E27FC236}">
                  <a16:creationId xmlns:a16="http://schemas.microsoft.com/office/drawing/2014/main" id="{A3B49AB8-D9DE-FC5E-A4F1-EB276F9D32E1}"/>
                </a:ext>
              </a:extLst>
            </p:cNvPr>
            <p:cNvSpPr txBox="1">
              <a:spLocks/>
            </p:cNvSpPr>
            <p:nvPr/>
          </p:nvSpPr>
          <p:spPr>
            <a:xfrm>
              <a:off x="7053072" y="1825625"/>
              <a:ext cx="4703727" cy="4105156"/>
            </a:xfrm>
            <a:prstGeom prst="rect">
              <a:avLst/>
            </a:prstGeom>
            <a:solidFill>
              <a:schemeClr val="tx1">
                <a:lumMod val="85000"/>
                <a:lumOff val="15000"/>
                <a:alpha val="68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nl-NL" dirty="0"/>
            </a:p>
          </p:txBody>
        </p:sp>
        <p:pic>
          <p:nvPicPr>
            <p:cNvPr id="8" name="Picture 2">
              <a:extLst>
                <a:ext uri="{FF2B5EF4-FFF2-40B4-BE49-F238E27FC236}">
                  <a16:creationId xmlns:a16="http://schemas.microsoft.com/office/drawing/2014/main" id="{029ACD84-D5E6-CD68-DA24-208952292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rot="16200000">
              <a:off x="8617504" y="2762737"/>
              <a:ext cx="3882167" cy="2183717"/>
            </a:xfrm>
            <a:prstGeom prst="rect">
              <a:avLst/>
            </a:prstGeom>
            <a:noFill/>
            <a:extLst>
              <a:ext uri="{909E8E84-426E-40DD-AFC4-6F175D3DCCD1}">
                <a14:hiddenFill xmlns:a14="http://schemas.microsoft.com/office/drawing/2010/main">
                  <a:solidFill>
                    <a:srgbClr val="FFFFFF"/>
                  </a:solidFill>
                </a14:hiddenFill>
              </a:ext>
            </a:extLst>
          </p:spPr>
        </p:pic>
      </p:grpSp>
      <p:pic>
        <p:nvPicPr>
          <p:cNvPr id="3078" name="Picture 6" descr="Railroad Tracks - Charcoal Drawing by Michael Vigliotti - Pixels">
            <a:extLst>
              <a:ext uri="{FF2B5EF4-FFF2-40B4-BE49-F238E27FC236}">
                <a16:creationId xmlns:a16="http://schemas.microsoft.com/office/drawing/2014/main" id="{46020458-5A91-ED32-E679-6240511E0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5468" y="1913512"/>
            <a:ext cx="2264908" cy="3882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04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CA7F5-20BD-8EAD-399D-232D4B685DFF}"/>
              </a:ext>
            </a:extLst>
          </p:cNvPr>
          <p:cNvSpPr>
            <a:spLocks noGrp="1"/>
          </p:cNvSpPr>
          <p:nvPr>
            <p:ph type="title"/>
          </p:nvPr>
        </p:nvSpPr>
        <p:spPr/>
        <p:txBody>
          <a:bodyPr/>
          <a:lstStyle/>
          <a:p>
            <a:r>
              <a:rPr lang="en-GB" sz="2000" dirty="0"/>
              <a:t>apps are not scripts</a:t>
            </a:r>
            <a:br>
              <a:rPr lang="en-GB" dirty="0"/>
            </a:br>
            <a:r>
              <a:rPr lang="en-GB" dirty="0"/>
              <a:t>meta-PROGRAMMING</a:t>
            </a:r>
            <a:endParaRPr lang="nl-NL" dirty="0"/>
          </a:p>
        </p:txBody>
      </p:sp>
      <p:sp>
        <p:nvSpPr>
          <p:cNvPr id="3" name="Content Placeholder 2">
            <a:extLst>
              <a:ext uri="{FF2B5EF4-FFF2-40B4-BE49-F238E27FC236}">
                <a16:creationId xmlns:a16="http://schemas.microsoft.com/office/drawing/2014/main" id="{F840EF56-37DF-4373-835D-2C7952EBA1AE}"/>
              </a:ext>
            </a:extLst>
          </p:cNvPr>
          <p:cNvSpPr>
            <a:spLocks noGrp="1"/>
          </p:cNvSpPr>
          <p:nvPr>
            <p:ph sz="half" idx="1"/>
          </p:nvPr>
        </p:nvSpPr>
        <p:spPr>
          <a:xfrm>
            <a:off x="1265583" y="1825625"/>
            <a:ext cx="5691802" cy="4105156"/>
          </a:xfrm>
        </p:spPr>
        <p:txBody>
          <a:bodyPr/>
          <a:lstStyle/>
          <a:p>
            <a:r>
              <a:rPr lang="nl-NL" sz="2400" dirty="0"/>
              <a:t>Known </a:t>
            </a:r>
            <a:r>
              <a:rPr lang="nl-NL" sz="2400" dirty="0">
                <a:solidFill>
                  <a:schemeClr val="accent1"/>
                </a:solidFill>
              </a:rPr>
              <a:t>static</a:t>
            </a:r>
            <a:r>
              <a:rPr lang="nl-NL" sz="2400" dirty="0"/>
              <a:t> variables vs. unknown </a:t>
            </a:r>
            <a:r>
              <a:rPr lang="nl-NL" sz="2400" dirty="0">
                <a:solidFill>
                  <a:schemeClr val="accent1"/>
                </a:solidFill>
              </a:rPr>
              <a:t>dynamic</a:t>
            </a:r>
            <a:r>
              <a:rPr lang="nl-NL" sz="2400" dirty="0"/>
              <a:t> variables</a:t>
            </a:r>
          </a:p>
          <a:p>
            <a:pPr lvl="1"/>
            <a:r>
              <a:rPr lang="nl-NL" dirty="0"/>
              <a:t>Inputs are </a:t>
            </a:r>
            <a:r>
              <a:rPr lang="nl-NL" dirty="0">
                <a:solidFill>
                  <a:schemeClr val="accent1"/>
                </a:solidFill>
              </a:rPr>
              <a:t>variables</a:t>
            </a:r>
            <a:r>
              <a:rPr lang="nl-NL" dirty="0"/>
              <a:t> where the </a:t>
            </a:r>
            <a:r>
              <a:rPr lang="nl-NL" dirty="0">
                <a:solidFill>
                  <a:schemeClr val="accent2"/>
                </a:solidFill>
              </a:rPr>
              <a:t>value</a:t>
            </a:r>
            <a:r>
              <a:rPr lang="nl-NL" dirty="0"/>
              <a:t> is the target </a:t>
            </a:r>
            <a:r>
              <a:rPr lang="nl-NL" dirty="0">
                <a:solidFill>
                  <a:schemeClr val="accent3"/>
                </a:solidFill>
              </a:rPr>
              <a:t>variable name</a:t>
            </a:r>
          </a:p>
          <a:p>
            <a:pPr lvl="1"/>
            <a:r>
              <a:rPr lang="nl-NL" dirty="0"/>
              <a:t>“non-standard evaluation”</a:t>
            </a:r>
          </a:p>
          <a:p>
            <a:pPr lvl="1"/>
            <a:endParaRPr lang="nl-NL" dirty="0"/>
          </a:p>
          <a:p>
            <a:pPr lvl="1"/>
            <a:endParaRPr lang="nl-NL" dirty="0"/>
          </a:p>
          <a:p>
            <a:pPr marL="0" indent="0">
              <a:buNone/>
            </a:pPr>
            <a:endParaRPr lang="nl-NL" dirty="0"/>
          </a:p>
        </p:txBody>
      </p:sp>
      <p:sp>
        <p:nvSpPr>
          <p:cNvPr id="5" name="Footer Placeholder 4">
            <a:extLst>
              <a:ext uri="{FF2B5EF4-FFF2-40B4-BE49-F238E27FC236}">
                <a16:creationId xmlns:a16="http://schemas.microsoft.com/office/drawing/2014/main" id="{9585D9E1-9368-764E-89DD-E0D26E689F2B}"/>
              </a:ext>
            </a:extLst>
          </p:cNvPr>
          <p:cNvSpPr>
            <a:spLocks noGrp="1"/>
          </p:cNvSpPr>
          <p:nvPr>
            <p:ph type="ftr" sz="quarter" idx="11"/>
          </p:nvPr>
        </p:nvSpPr>
        <p:spPr/>
        <p:txBody>
          <a:bodyPr/>
          <a:lstStyle/>
          <a:p>
            <a:r>
              <a:rPr lang="en-GB"/>
              <a:t>2025-10-20, Karel Kroeze, BDSi. Shiny Workshop.</a:t>
            </a:r>
            <a:endParaRPr lang="en-NL" dirty="0"/>
          </a:p>
        </p:txBody>
      </p:sp>
      <p:sp>
        <p:nvSpPr>
          <p:cNvPr id="7" name="Content Placeholder 2">
            <a:extLst>
              <a:ext uri="{FF2B5EF4-FFF2-40B4-BE49-F238E27FC236}">
                <a16:creationId xmlns:a16="http://schemas.microsoft.com/office/drawing/2014/main" id="{A3B49AB8-D9DE-FC5E-A4F1-EB276F9D32E1}"/>
              </a:ext>
            </a:extLst>
          </p:cNvPr>
          <p:cNvSpPr txBox="1">
            <a:spLocks/>
          </p:cNvSpPr>
          <p:nvPr/>
        </p:nvSpPr>
        <p:spPr>
          <a:xfrm>
            <a:off x="7053072" y="1825625"/>
            <a:ext cx="4703727" cy="4105156"/>
          </a:xfrm>
          <a:prstGeom prst="rect">
            <a:avLst/>
          </a:prstGeom>
          <a:solidFill>
            <a:schemeClr val="tx1">
              <a:lumMod val="85000"/>
              <a:lumOff val="15000"/>
              <a:alpha val="68000"/>
            </a:schemeClr>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nl-NL" dirty="0"/>
          </a:p>
        </p:txBody>
      </p:sp>
      <p:sp>
        <p:nvSpPr>
          <p:cNvPr id="10" name="TextBox 9">
            <a:extLst>
              <a:ext uri="{FF2B5EF4-FFF2-40B4-BE49-F238E27FC236}">
                <a16:creationId xmlns:a16="http://schemas.microsoft.com/office/drawing/2014/main" id="{61FCE735-6488-A058-A530-1EC144C1D109}"/>
              </a:ext>
            </a:extLst>
          </p:cNvPr>
          <p:cNvSpPr txBox="1"/>
          <p:nvPr/>
        </p:nvSpPr>
        <p:spPr>
          <a:xfrm>
            <a:off x="7120128" y="1914144"/>
            <a:ext cx="4541520" cy="338554"/>
          </a:xfrm>
          <a:prstGeom prst="rect">
            <a:avLst/>
          </a:prstGeom>
          <a:noFill/>
        </p:spPr>
        <p:txBody>
          <a:bodyPr wrap="square" rtlCol="0">
            <a:spAutoFit/>
          </a:bodyPr>
          <a:lstStyle/>
          <a:p>
            <a:r>
              <a:rPr lang="en-GB" sz="1600" dirty="0" err="1">
                <a:solidFill>
                  <a:schemeClr val="bg1"/>
                </a:solidFill>
                <a:latin typeface="FiraCode Nerd Font Mono" panose="020B0809050000020004" pitchFamily="49" charset="0"/>
                <a:ea typeface="FiraCode Nerd Font Mono" panose="020B0809050000020004" pitchFamily="49" charset="0"/>
              </a:rPr>
              <a:t>ggplot</a:t>
            </a:r>
            <a:r>
              <a:rPr lang="en-GB" sz="1600" dirty="0">
                <a:solidFill>
                  <a:schemeClr val="bg1"/>
                </a:solidFill>
                <a:latin typeface="FiraCode Nerd Font Mono" panose="020B0809050000020004" pitchFamily="49" charset="0"/>
                <a:ea typeface="FiraCode Nerd Font Mono" panose="020B0809050000020004" pitchFamily="49" charset="0"/>
              </a:rPr>
              <a:t>(</a:t>
            </a:r>
            <a:r>
              <a:rPr lang="en-GB" sz="1600" dirty="0" err="1">
                <a:solidFill>
                  <a:schemeClr val="bg1"/>
                </a:solidFill>
                <a:latin typeface="FiraCode Nerd Font Mono" panose="020B0809050000020004" pitchFamily="49" charset="0"/>
                <a:ea typeface="FiraCode Nerd Font Mono" panose="020B0809050000020004" pitchFamily="49" charset="0"/>
              </a:rPr>
              <a:t>aes</a:t>
            </a:r>
            <a:r>
              <a:rPr lang="en-GB" sz="1600" dirty="0">
                <a:solidFill>
                  <a:schemeClr val="bg1"/>
                </a:solidFill>
                <a:latin typeface="FiraCode Nerd Font Mono" panose="020B0809050000020004" pitchFamily="49" charset="0"/>
                <a:ea typeface="FiraCode Nerd Font Mono" panose="020B0809050000020004" pitchFamily="49" charset="0"/>
              </a:rPr>
              <a:t>(x = </a:t>
            </a:r>
            <a:r>
              <a:rPr lang="en-GB" sz="1600" b="1" dirty="0">
                <a:solidFill>
                  <a:schemeClr val="bg1"/>
                </a:solidFill>
                <a:latin typeface="FiraCode Nerd Font Mono" panose="020B0809050000020004" pitchFamily="49" charset="0"/>
                <a:ea typeface="FiraCode Nerd Font Mono" panose="020B0809050000020004" pitchFamily="49" charset="0"/>
              </a:rPr>
              <a:t>age</a:t>
            </a:r>
            <a:r>
              <a:rPr lang="en-GB" sz="1600" dirty="0">
                <a:solidFill>
                  <a:schemeClr val="bg1"/>
                </a:solidFill>
                <a:latin typeface="FiraCode Nerd Font Mono" panose="020B0809050000020004" pitchFamily="49" charset="0"/>
                <a:ea typeface="FiraCode Nerd Font Mono" panose="020B0809050000020004" pitchFamily="49" charset="0"/>
              </a:rPr>
              <a:t>, y = </a:t>
            </a:r>
            <a:r>
              <a:rPr lang="en-GB" sz="1600" dirty="0" err="1">
                <a:solidFill>
                  <a:schemeClr val="bg1"/>
                </a:solidFill>
                <a:latin typeface="FiraCode Nerd Font Mono" panose="020B0809050000020004" pitchFamily="49" charset="0"/>
                <a:ea typeface="FiraCode Nerd Font Mono" panose="020B0809050000020004" pitchFamily="49" charset="0"/>
              </a:rPr>
              <a:t>bmi</a:t>
            </a:r>
            <a:r>
              <a:rPr lang="en-GB" sz="1600" dirty="0">
                <a:solidFill>
                  <a:schemeClr val="bg1"/>
                </a:solidFill>
                <a:latin typeface="FiraCode Nerd Font Mono" panose="020B0809050000020004" pitchFamily="49" charset="0"/>
                <a:ea typeface="FiraCode Nerd Font Mono" panose="020B0809050000020004" pitchFamily="49" charset="0"/>
              </a:rPr>
              <a:t>))</a:t>
            </a:r>
          </a:p>
        </p:txBody>
      </p:sp>
      <p:sp>
        <p:nvSpPr>
          <p:cNvPr id="11" name="TextBox 10">
            <a:extLst>
              <a:ext uri="{FF2B5EF4-FFF2-40B4-BE49-F238E27FC236}">
                <a16:creationId xmlns:a16="http://schemas.microsoft.com/office/drawing/2014/main" id="{C7E261B3-E7D0-A99D-1703-5A8A89C3B90C}"/>
              </a:ext>
            </a:extLst>
          </p:cNvPr>
          <p:cNvSpPr txBox="1"/>
          <p:nvPr/>
        </p:nvSpPr>
        <p:spPr>
          <a:xfrm>
            <a:off x="7134175" y="2371995"/>
            <a:ext cx="4541520" cy="2369880"/>
          </a:xfrm>
          <a:prstGeom prst="rect">
            <a:avLst/>
          </a:prstGeom>
          <a:noFill/>
        </p:spPr>
        <p:txBody>
          <a:bodyPr wrap="square" rtlCol="0">
            <a:spAutoFit/>
          </a:bodyPr>
          <a:lstStyle/>
          <a:p>
            <a:r>
              <a:rPr lang="en-GB" sz="1600" dirty="0" err="1">
                <a:solidFill>
                  <a:schemeClr val="accent6">
                    <a:lumMod val="60000"/>
                    <a:lumOff val="40000"/>
                  </a:schemeClr>
                </a:solidFill>
                <a:latin typeface="FiraCode Nerd Font Mono" panose="020B0809050000020004" pitchFamily="49" charset="0"/>
                <a:ea typeface="FiraCode Nerd Font Mono" panose="020B0809050000020004" pitchFamily="49" charset="0"/>
              </a:rPr>
              <a:t>ggplot</a:t>
            </a:r>
            <a:r>
              <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rPr>
              <a:t>(</a:t>
            </a:r>
            <a:r>
              <a:rPr lang="en-GB" sz="1600" dirty="0" err="1">
                <a:solidFill>
                  <a:schemeClr val="accent6">
                    <a:lumMod val="60000"/>
                    <a:lumOff val="40000"/>
                  </a:schemeClr>
                </a:solidFill>
                <a:latin typeface="FiraCode Nerd Font Mono" panose="020B0809050000020004" pitchFamily="49" charset="0"/>
                <a:ea typeface="FiraCode Nerd Font Mono" panose="020B0809050000020004" pitchFamily="49" charset="0"/>
              </a:rPr>
              <a:t>aes</a:t>
            </a:r>
            <a:r>
              <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rPr>
              <a:t>(</a:t>
            </a:r>
          </a:p>
          <a:p>
            <a:r>
              <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rPr>
              <a:t>    x = </a:t>
            </a:r>
            <a:r>
              <a:rPr lang="en-GB" sz="1600" b="1" dirty="0" err="1">
                <a:solidFill>
                  <a:schemeClr val="accent6">
                    <a:lumMod val="60000"/>
                    <a:lumOff val="40000"/>
                  </a:schemeClr>
                </a:solidFill>
                <a:latin typeface="FiraCode Nerd Font Mono" panose="020B0809050000020004" pitchFamily="49" charset="0"/>
                <a:ea typeface="FiraCode Nerd Font Mono" panose="020B0809050000020004" pitchFamily="49" charset="0"/>
              </a:rPr>
              <a:t>input$predictor</a:t>
            </a:r>
            <a:r>
              <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rPr>
              <a:t>, </a:t>
            </a:r>
          </a:p>
          <a:p>
            <a:r>
              <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rPr>
              <a:t>    y = </a:t>
            </a:r>
            <a:r>
              <a:rPr lang="en-GB" sz="1600" dirty="0" err="1">
                <a:solidFill>
                  <a:schemeClr val="accent6">
                    <a:lumMod val="60000"/>
                    <a:lumOff val="40000"/>
                  </a:schemeClr>
                </a:solidFill>
                <a:latin typeface="FiraCode Nerd Font Mono" panose="020B0809050000020004" pitchFamily="49" charset="0"/>
                <a:ea typeface="FiraCode Nerd Font Mono" panose="020B0809050000020004" pitchFamily="49" charset="0"/>
              </a:rPr>
              <a:t>bmi</a:t>
            </a:r>
            <a:endPar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endParaRPr>
          </a:p>
          <a:p>
            <a:r>
              <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rPr>
              <a:t>)) + …</a:t>
            </a:r>
          </a:p>
          <a:p>
            <a:endParaRPr lang="en-GB" sz="1600" dirty="0">
              <a:solidFill>
                <a:schemeClr val="accent6">
                  <a:lumMod val="60000"/>
                  <a:lumOff val="40000"/>
                </a:schemeClr>
              </a:solidFill>
              <a:latin typeface="FiraCode Nerd Font Mono" panose="020B0809050000020004" pitchFamily="49" charset="0"/>
              <a:ea typeface="FiraCode Nerd Font Mono" panose="020B0809050000020004" pitchFamily="49" charset="0"/>
            </a:endParaRPr>
          </a:p>
          <a:p>
            <a:r>
              <a:rPr lang="en-GB" sz="1600" dirty="0" err="1">
                <a:solidFill>
                  <a:schemeClr val="accent4">
                    <a:lumMod val="60000"/>
                    <a:lumOff val="40000"/>
                  </a:schemeClr>
                </a:solidFill>
                <a:latin typeface="FiraCode Nerd Font Mono" panose="020B0809050000020004" pitchFamily="49" charset="0"/>
                <a:ea typeface="FiraCode Nerd Font Mono" panose="020B0809050000020004" pitchFamily="49" charset="0"/>
              </a:rPr>
              <a:t>ggplot</a:t>
            </a:r>
            <a:r>
              <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rPr>
              <a:t>(</a:t>
            </a:r>
            <a:r>
              <a:rPr lang="en-GB" sz="1600" dirty="0" err="1">
                <a:solidFill>
                  <a:schemeClr val="accent4">
                    <a:lumMod val="60000"/>
                    <a:lumOff val="40000"/>
                  </a:schemeClr>
                </a:solidFill>
                <a:latin typeface="FiraCode Nerd Font Mono" panose="020B0809050000020004" pitchFamily="49" charset="0"/>
                <a:ea typeface="FiraCode Nerd Font Mono" panose="020B0809050000020004" pitchFamily="49" charset="0"/>
              </a:rPr>
              <a:t>aes</a:t>
            </a:r>
            <a:r>
              <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rPr>
              <a:t>(</a:t>
            </a:r>
          </a:p>
          <a:p>
            <a:r>
              <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rPr>
              <a:t>    x = </a:t>
            </a:r>
            <a:r>
              <a:rPr lang="en-GB" sz="1600" b="1" dirty="0">
                <a:solidFill>
                  <a:schemeClr val="accent4">
                    <a:lumMod val="60000"/>
                    <a:lumOff val="40000"/>
                  </a:schemeClr>
                </a:solidFill>
                <a:latin typeface="FiraCode Nerd Font Mono" panose="020B0809050000020004" pitchFamily="49" charset="0"/>
                <a:ea typeface="FiraCode Nerd Font Mono" panose="020B0809050000020004" pitchFamily="49" charset="0"/>
              </a:rPr>
              <a:t>.data[[</a:t>
            </a:r>
            <a:r>
              <a:rPr lang="en-GB" sz="1600" b="1" dirty="0" err="1">
                <a:solidFill>
                  <a:schemeClr val="accent4">
                    <a:lumMod val="60000"/>
                    <a:lumOff val="40000"/>
                  </a:schemeClr>
                </a:solidFill>
                <a:latin typeface="FiraCode Nerd Font Mono" panose="020B0809050000020004" pitchFamily="49" charset="0"/>
                <a:ea typeface="FiraCode Nerd Font Mono" panose="020B0809050000020004" pitchFamily="49" charset="0"/>
              </a:rPr>
              <a:t>input$predictor</a:t>
            </a:r>
            <a:r>
              <a:rPr lang="en-GB" sz="1600" b="1" dirty="0">
                <a:solidFill>
                  <a:schemeClr val="accent4">
                    <a:lumMod val="60000"/>
                    <a:lumOff val="40000"/>
                  </a:schemeClr>
                </a:solidFill>
                <a:latin typeface="FiraCode Nerd Font Mono" panose="020B0809050000020004" pitchFamily="49" charset="0"/>
                <a:ea typeface="FiraCode Nerd Font Mono" panose="020B0809050000020004" pitchFamily="49" charset="0"/>
              </a:rPr>
              <a:t>]]</a:t>
            </a:r>
            <a:r>
              <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rPr>
              <a:t>, </a:t>
            </a:r>
          </a:p>
          <a:p>
            <a:r>
              <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rPr>
              <a:t>    y = </a:t>
            </a:r>
            <a:r>
              <a:rPr lang="en-GB" sz="1600" dirty="0" err="1">
                <a:solidFill>
                  <a:schemeClr val="accent4">
                    <a:lumMod val="60000"/>
                    <a:lumOff val="40000"/>
                  </a:schemeClr>
                </a:solidFill>
                <a:latin typeface="FiraCode Nerd Font Mono" panose="020B0809050000020004" pitchFamily="49" charset="0"/>
                <a:ea typeface="FiraCode Nerd Font Mono" panose="020B0809050000020004" pitchFamily="49" charset="0"/>
              </a:rPr>
              <a:t>bmi</a:t>
            </a:r>
            <a:endPar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endParaRPr>
          </a:p>
          <a:p>
            <a:r>
              <a:rPr lang="en-GB" sz="1600" dirty="0">
                <a:solidFill>
                  <a:schemeClr val="accent4">
                    <a:lumMod val="60000"/>
                    <a:lumOff val="40000"/>
                  </a:schemeClr>
                </a:solidFill>
                <a:latin typeface="FiraCode Nerd Font Mono" panose="020B0809050000020004" pitchFamily="49" charset="0"/>
                <a:ea typeface="FiraCode Nerd Font Mono" panose="020B0809050000020004" pitchFamily="49" charset="0"/>
              </a:rPr>
              <a:t>)) + …</a:t>
            </a:r>
          </a:p>
        </p:txBody>
      </p:sp>
    </p:spTree>
    <p:extLst>
      <p:ext uri="{BB962C8B-B14F-4D97-AF65-F5344CB8AC3E}">
        <p14:creationId xmlns:p14="http://schemas.microsoft.com/office/powerpoint/2010/main" val="3504684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dirty="0"/>
              <a:t>What is shiny?</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265583" y="1825625"/>
            <a:ext cx="10515600" cy="4351338"/>
          </a:xfrm>
        </p:spPr>
        <p:txBody>
          <a:bodyPr/>
          <a:lstStyle/>
          <a:p>
            <a:r>
              <a:rPr lang="en-GB" dirty="0"/>
              <a:t>An R package</a:t>
            </a:r>
          </a:p>
          <a:p>
            <a:r>
              <a:rPr lang="en-GB" dirty="0"/>
              <a:t>A framework</a:t>
            </a:r>
          </a:p>
          <a:p>
            <a:pPr lvl="1"/>
            <a:r>
              <a:rPr lang="en-GB" dirty="0"/>
              <a:t>Web server linked with R</a:t>
            </a:r>
          </a:p>
          <a:p>
            <a:pPr lvl="1"/>
            <a:r>
              <a:rPr lang="en-GB" dirty="0"/>
              <a:t>User interface</a:t>
            </a:r>
          </a:p>
          <a:p>
            <a:pPr lvl="1"/>
            <a:r>
              <a:rPr lang="en-GB" dirty="0"/>
              <a:t>Communication</a:t>
            </a:r>
          </a:p>
          <a:p>
            <a:pPr lvl="1"/>
            <a:r>
              <a:rPr lang="en-GB" dirty="0"/>
              <a:t>State management</a:t>
            </a:r>
            <a:endParaRPr lang="en-NL" dirty="0"/>
          </a:p>
        </p:txBody>
      </p:sp>
      <p:sp>
        <p:nvSpPr>
          <p:cNvPr id="2" name="Footer Placeholder 1">
            <a:extLst>
              <a:ext uri="{FF2B5EF4-FFF2-40B4-BE49-F238E27FC236}">
                <a16:creationId xmlns:a16="http://schemas.microsoft.com/office/drawing/2014/main" id="{76EAB92F-6B94-DABD-EDB1-91BAFEDC8AF0}"/>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161504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An R package</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265583" y="1819529"/>
            <a:ext cx="10515600" cy="4351338"/>
          </a:xfrm>
        </p:spPr>
        <p:txBody>
          <a:bodyPr/>
          <a:lstStyle/>
          <a:p>
            <a:endParaRPr lang="en-GB" dirty="0"/>
          </a:p>
          <a:p>
            <a:pPr marL="0" indent="0">
              <a:buNone/>
            </a:pPr>
            <a:r>
              <a:rPr lang="en-GB" dirty="0"/>
              <a:t>Available on CRAN &amp; GitHub:</a:t>
            </a:r>
          </a:p>
          <a:p>
            <a:pPr lvl="1"/>
            <a:r>
              <a:rPr lang="en-GB" dirty="0">
                <a:hlinkClick r:id="rId2"/>
              </a:rPr>
              <a:t>https://cran.r-project.org/package=shiny</a:t>
            </a:r>
            <a:endParaRPr lang="en-GB" dirty="0"/>
          </a:p>
          <a:p>
            <a:pPr lvl="1"/>
            <a:r>
              <a:rPr lang="en-GB" dirty="0">
                <a:hlinkClick r:id="rId3"/>
              </a:rPr>
              <a:t>https://github.com/rstudio/shiny</a:t>
            </a:r>
            <a:endParaRPr lang="en-GB" dirty="0"/>
          </a:p>
          <a:p>
            <a:pPr marL="0" indent="0">
              <a:buNone/>
            </a:pPr>
            <a:endParaRPr lang="en-GB" dirty="0"/>
          </a:p>
          <a:p>
            <a:pPr marL="0" indent="0">
              <a:buNone/>
            </a:pPr>
            <a:r>
              <a:rPr lang="en-GB" dirty="0"/>
              <a:t>Maintained by                      (of                 fame) </a:t>
            </a:r>
          </a:p>
          <a:p>
            <a:pPr lvl="1"/>
            <a:r>
              <a:rPr lang="en-GB" dirty="0">
                <a:hlinkClick r:id="rId4"/>
              </a:rPr>
              <a:t>https://shiny.posit.co/</a:t>
            </a:r>
            <a:endParaRPr lang="en-GB" dirty="0"/>
          </a:p>
          <a:p>
            <a:pPr marL="457200" lvl="1" indent="0">
              <a:buNone/>
            </a:pPr>
            <a:endParaRPr lang="en-GB" dirty="0"/>
          </a:p>
        </p:txBody>
      </p:sp>
      <p:pic>
        <p:nvPicPr>
          <p:cNvPr id="5" name="Picture 4" descr="Logo&#10;&#10;Description automatically generated">
            <a:extLst>
              <a:ext uri="{FF2B5EF4-FFF2-40B4-BE49-F238E27FC236}">
                <a16:creationId xmlns:a16="http://schemas.microsoft.com/office/drawing/2014/main" id="{8DE11605-BB2E-43CA-BB54-E4B6480F7C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5755" y="4129543"/>
            <a:ext cx="1359589" cy="477980"/>
          </a:xfrm>
          <a:prstGeom prst="rect">
            <a:avLst/>
          </a:prstGeom>
        </p:spPr>
      </p:pic>
      <p:pic>
        <p:nvPicPr>
          <p:cNvPr id="11" name="Picture 10" descr="A white circle on a black background&#10;&#10;Description automatically generated">
            <a:extLst>
              <a:ext uri="{FF2B5EF4-FFF2-40B4-BE49-F238E27FC236}">
                <a16:creationId xmlns:a16="http://schemas.microsoft.com/office/drawing/2014/main" id="{53AA340E-6562-0260-FBE4-0C34F29995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9611" y="4199483"/>
            <a:ext cx="1640005" cy="408040"/>
          </a:xfrm>
          <a:prstGeom prst="rect">
            <a:avLst/>
          </a:prstGeom>
        </p:spPr>
      </p:pic>
      <p:sp>
        <p:nvSpPr>
          <p:cNvPr id="2" name="Footer Placeholder 1">
            <a:extLst>
              <a:ext uri="{FF2B5EF4-FFF2-40B4-BE49-F238E27FC236}">
                <a16:creationId xmlns:a16="http://schemas.microsoft.com/office/drawing/2014/main" id="{FC84B880-A787-5D80-4E04-3E8B89D2602D}"/>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373834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265583" y="1825625"/>
            <a:ext cx="10515600" cy="4351338"/>
          </a:xfrm>
        </p:spPr>
        <p:txBody>
          <a:bodyPr/>
          <a:lstStyle/>
          <a:p>
            <a:pPr marL="0" indent="0">
              <a:buNone/>
            </a:pPr>
            <a:endParaRPr lang="en-GB" dirty="0"/>
          </a:p>
          <a:p>
            <a:pPr marL="0" indent="0">
              <a:buNone/>
            </a:pPr>
            <a:r>
              <a:rPr lang="en-GB" dirty="0"/>
              <a:t>Shiny apps are hosted by a computer running R</a:t>
            </a:r>
          </a:p>
          <a:p>
            <a:pPr marL="0" indent="0">
              <a:buNone/>
            </a:pPr>
            <a:endParaRPr lang="en-GB" dirty="0"/>
          </a:p>
        </p:txBody>
      </p:sp>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905" y="3014619"/>
            <a:ext cx="3269973" cy="21799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B7F48168-80CE-441D-AE4A-51DEBD7BCFE2}"/>
              </a:ext>
            </a:extLst>
          </p:cNvPr>
          <p:cNvSpPr txBox="1"/>
          <p:nvPr/>
        </p:nvSpPr>
        <p:spPr>
          <a:xfrm>
            <a:off x="7368602" y="5194601"/>
            <a:ext cx="4412581" cy="169277"/>
          </a:xfrm>
          <a:prstGeom prst="rect">
            <a:avLst/>
          </a:prstGeom>
          <a:noFill/>
        </p:spPr>
        <p:txBody>
          <a:bodyPr wrap="square">
            <a:spAutoFit/>
          </a:bodyPr>
          <a:lstStyle/>
          <a:p>
            <a:r>
              <a:rPr lang="nl-NL" sz="500" dirty="0">
                <a:solidFill>
                  <a:schemeClr val="tx1">
                    <a:lumMod val="65000"/>
                    <a:lumOff val="35000"/>
                  </a:schemeClr>
                </a:solidFill>
              </a:rPr>
              <a:t>https://pix4free.org/assets/library/2021-01-12/originals/laptop_notepad_pen_cafe_coffee.jpg</a:t>
            </a:r>
            <a:endParaRPr lang="en-NL" sz="500" dirty="0">
              <a:solidFill>
                <a:schemeClr val="tx1">
                  <a:lumMod val="65000"/>
                  <a:lumOff val="35000"/>
                </a:schemeClr>
              </a:solidFill>
            </a:endParaRPr>
          </a:p>
        </p:txBody>
      </p:sp>
      <p:sp>
        <p:nvSpPr>
          <p:cNvPr id="3" name="Footer Placeholder 2">
            <a:extLst>
              <a:ext uri="{FF2B5EF4-FFF2-40B4-BE49-F238E27FC236}">
                <a16:creationId xmlns:a16="http://schemas.microsoft.com/office/drawing/2014/main" id="{BE6BE66C-6C6E-78DE-AE8C-F5CE5C1EFC0D}"/>
              </a:ext>
            </a:extLst>
          </p:cNvPr>
          <p:cNvSpPr>
            <a:spLocks noGrp="1"/>
          </p:cNvSpPr>
          <p:nvPr>
            <p:ph type="ftr" sz="quarter" idx="11"/>
          </p:nvPr>
        </p:nvSpPr>
        <p:spPr/>
        <p:txBody>
          <a:bodyPr/>
          <a:lstStyle/>
          <a:p>
            <a:r>
              <a:rPr lang="en-GB"/>
              <a:t>2025-10-20, Karel Kroeze, BDSi. Shiny Workshop.</a:t>
            </a:r>
            <a:endParaRPr lang="en-NL" dirty="0"/>
          </a:p>
        </p:txBody>
      </p:sp>
      <p:pic>
        <p:nvPicPr>
          <p:cNvPr id="4" name="Picture 4">
            <a:extLst>
              <a:ext uri="{FF2B5EF4-FFF2-40B4-BE49-F238E27FC236}">
                <a16:creationId xmlns:a16="http://schemas.microsoft.com/office/drawing/2014/main" id="{5CD2A311-0392-A171-2559-7697FBB88D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5589" y="3671956"/>
            <a:ext cx="660115" cy="5116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69F5BC40-38B9-B722-C3D1-8077398CD4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549" t="7953" r="9516" b="20094"/>
          <a:stretch>
            <a:fillRect/>
          </a:stretch>
        </p:blipFill>
        <p:spPr bwMode="auto">
          <a:xfrm>
            <a:off x="2072640" y="3014619"/>
            <a:ext cx="3041904" cy="21799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984" b="11750"/>
          <a:stretch>
            <a:fillRect/>
          </a:stretch>
        </p:blipFill>
        <p:spPr bwMode="auto">
          <a:xfrm>
            <a:off x="2321006" y="3429001"/>
            <a:ext cx="1910597" cy="120307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16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265583" y="1825625"/>
            <a:ext cx="10515600" cy="4351338"/>
          </a:xfrm>
        </p:spPr>
        <p:txBody>
          <a:bodyPr/>
          <a:lstStyle/>
          <a:p>
            <a:pPr marL="0" indent="0">
              <a:buNone/>
            </a:pPr>
            <a:endParaRPr lang="en-GB" dirty="0"/>
          </a:p>
          <a:p>
            <a:pPr marL="0" indent="0">
              <a:buNone/>
            </a:pPr>
            <a:r>
              <a:rPr lang="en-GB" dirty="0"/>
              <a:t>Shiny apps are hosted by a computer running R</a:t>
            </a:r>
          </a:p>
          <a:p>
            <a:pPr marL="0" indent="0">
              <a:buNone/>
            </a:pPr>
            <a:endParaRPr lang="en-GB" dirty="0"/>
          </a:p>
        </p:txBody>
      </p:sp>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2904825"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B7F48168-80CE-441D-AE4A-51DEBD7BCFE2}"/>
              </a:ext>
            </a:extLst>
          </p:cNvPr>
          <p:cNvSpPr txBox="1"/>
          <p:nvPr/>
        </p:nvSpPr>
        <p:spPr>
          <a:xfrm>
            <a:off x="7368602" y="5194601"/>
            <a:ext cx="4412581" cy="169277"/>
          </a:xfrm>
          <a:prstGeom prst="rect">
            <a:avLst/>
          </a:prstGeom>
          <a:noFill/>
        </p:spPr>
        <p:txBody>
          <a:bodyPr wrap="square">
            <a:spAutoFit/>
          </a:bodyPr>
          <a:lstStyle/>
          <a:p>
            <a:r>
              <a:rPr lang="nl-NL" sz="500" dirty="0">
                <a:solidFill>
                  <a:schemeClr val="tx1">
                    <a:lumMod val="65000"/>
                    <a:lumOff val="35000"/>
                  </a:schemeClr>
                </a:solidFill>
              </a:rPr>
              <a:t>https://www.flickr.com/photos/rudolf_schuba/153225000</a:t>
            </a:r>
            <a:endParaRPr lang="en-NL" sz="500" dirty="0">
              <a:solidFill>
                <a:schemeClr val="tx1">
                  <a:lumMod val="65000"/>
                  <a:lumOff val="35000"/>
                </a:schemeClr>
              </a:solidFill>
            </a:endParaRPr>
          </a:p>
        </p:txBody>
      </p:sp>
      <p:sp>
        <p:nvSpPr>
          <p:cNvPr id="3" name="Footer Placeholder 2">
            <a:extLst>
              <a:ext uri="{FF2B5EF4-FFF2-40B4-BE49-F238E27FC236}">
                <a16:creationId xmlns:a16="http://schemas.microsoft.com/office/drawing/2014/main" id="{C8AF7CDA-FD77-7FE5-C93A-B44AE2C722B2}"/>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5492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265583" y="1825625"/>
            <a:ext cx="10515600" cy="4351338"/>
          </a:xfrm>
        </p:spPr>
        <p:txBody>
          <a:bodyPr/>
          <a:lstStyle/>
          <a:p>
            <a:pPr marL="0" indent="0">
              <a:buNone/>
            </a:pPr>
            <a:endParaRPr lang="en-GB" dirty="0"/>
          </a:p>
          <a:p>
            <a:pPr marL="0" indent="0">
              <a:buNone/>
            </a:pPr>
            <a:r>
              <a:rPr lang="en-GB" dirty="0"/>
              <a:t>Shiny apps are hosted by a computer running R</a:t>
            </a:r>
          </a:p>
          <a:p>
            <a:pPr marL="0" indent="0">
              <a:buNone/>
            </a:pPr>
            <a:endParaRPr lang="en-GB" dirty="0"/>
          </a:p>
        </p:txBody>
      </p:sp>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sp>
        <p:nvSpPr>
          <p:cNvPr id="3" name="Footer Placeholder 2">
            <a:extLst>
              <a:ext uri="{FF2B5EF4-FFF2-40B4-BE49-F238E27FC236}">
                <a16:creationId xmlns:a16="http://schemas.microsoft.com/office/drawing/2014/main" id="{08179F77-A9E2-0FB6-B6CE-F1712364FF57}"/>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411000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D1E12095-5702-47EA-BE0C-4799201BA813}"/>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5D6030-8956-4B72-9ADE-FC1AEA0D9A98}"/>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9D0CA9DB-0FA4-4CBE-A505-EEEF65D24543}"/>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grpSp>
        <p:nvGrpSpPr>
          <p:cNvPr id="28" name="Group 27">
            <a:extLst>
              <a:ext uri="{FF2B5EF4-FFF2-40B4-BE49-F238E27FC236}">
                <a16:creationId xmlns:a16="http://schemas.microsoft.com/office/drawing/2014/main" id="{575D1008-716C-415E-AB6D-851BDCB680D3}"/>
              </a:ext>
            </a:extLst>
          </p:cNvPr>
          <p:cNvGrpSpPr/>
          <p:nvPr/>
        </p:nvGrpSpPr>
        <p:grpSpPr>
          <a:xfrm>
            <a:off x="2340029" y="4337400"/>
            <a:ext cx="1916392" cy="713557"/>
            <a:chOff x="1316912" y="4327700"/>
            <a:chExt cx="1916392" cy="713557"/>
          </a:xfrm>
        </p:grpSpPr>
        <p:pic>
          <p:nvPicPr>
            <p:cNvPr id="14" name="Picture 13" descr="A red and white logo&#10;&#10;Description automatically generated with low confidence">
              <a:extLst>
                <a:ext uri="{FF2B5EF4-FFF2-40B4-BE49-F238E27FC236}">
                  <a16:creationId xmlns:a16="http://schemas.microsoft.com/office/drawing/2014/main" id="{C547BE29-3E71-4EDA-824D-7678228CD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6912" y="4327700"/>
              <a:ext cx="713557" cy="713557"/>
            </a:xfrm>
            <a:prstGeom prst="rect">
              <a:avLst/>
            </a:prstGeom>
          </p:spPr>
        </p:pic>
        <p:pic>
          <p:nvPicPr>
            <p:cNvPr id="20" name="Picture 19" descr="Logo&#10;&#10;Description automatically generated">
              <a:extLst>
                <a:ext uri="{FF2B5EF4-FFF2-40B4-BE49-F238E27FC236}">
                  <a16:creationId xmlns:a16="http://schemas.microsoft.com/office/drawing/2014/main" id="{91CBE5CD-598C-48A8-9B81-D785EE4A8B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6536" y="4431094"/>
              <a:ext cx="506768" cy="506768"/>
            </a:xfrm>
            <a:prstGeom prst="rect">
              <a:avLst/>
            </a:prstGeom>
          </p:spPr>
        </p:pic>
        <p:pic>
          <p:nvPicPr>
            <p:cNvPr id="22" name="Picture 21" descr="Icon&#10;&#10;Description automatically generated">
              <a:extLst>
                <a:ext uri="{FF2B5EF4-FFF2-40B4-BE49-F238E27FC236}">
                  <a16:creationId xmlns:a16="http://schemas.microsoft.com/office/drawing/2014/main" id="{CA646CEE-418D-4EF4-9534-5A1CC76BE2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5378" y="4327700"/>
              <a:ext cx="505770" cy="713557"/>
            </a:xfrm>
            <a:prstGeom prst="rect">
              <a:avLst/>
            </a:prstGeom>
          </p:spPr>
        </p:pic>
      </p:grpSp>
      <p:sp>
        <p:nvSpPr>
          <p:cNvPr id="10" name="Footer Placeholder 9">
            <a:extLst>
              <a:ext uri="{FF2B5EF4-FFF2-40B4-BE49-F238E27FC236}">
                <a16:creationId xmlns:a16="http://schemas.microsoft.com/office/drawing/2014/main" id="{FCA72399-FB9E-47FC-B6A3-940ECC3B161E}"/>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133741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ADF7019-D4EC-476A-82E9-651767FA4E37}"/>
              </a:ext>
            </a:extLst>
          </p:cNvPr>
          <p:cNvSpPr>
            <a:spLocks noGrp="1"/>
          </p:cNvSpPr>
          <p:nvPr>
            <p:ph type="title"/>
          </p:nvPr>
        </p:nvSpPr>
        <p:spPr/>
        <p:txBody>
          <a:bodyPr/>
          <a:lstStyle/>
          <a:p>
            <a:r>
              <a:rPr lang="en-GB" sz="2000" dirty="0"/>
              <a:t>What is shiny?</a:t>
            </a:r>
            <a:br>
              <a:rPr lang="en-GB" dirty="0"/>
            </a:br>
            <a:r>
              <a:rPr lang="en-GB" dirty="0"/>
              <a:t>A FRAMEWORK</a:t>
            </a:r>
            <a:endParaRPr lang="en-NL" dirty="0"/>
          </a:p>
        </p:txBody>
      </p:sp>
      <p:sp>
        <p:nvSpPr>
          <p:cNvPr id="7" name="Content Placeholder 6">
            <a:extLst>
              <a:ext uri="{FF2B5EF4-FFF2-40B4-BE49-F238E27FC236}">
                <a16:creationId xmlns:a16="http://schemas.microsoft.com/office/drawing/2014/main" id="{22176F0C-35AA-47F3-B84A-7B833AF80BCF}"/>
              </a:ext>
            </a:extLst>
          </p:cNvPr>
          <p:cNvSpPr>
            <a:spLocks noGrp="1"/>
          </p:cNvSpPr>
          <p:nvPr>
            <p:ph sz="half" idx="1"/>
          </p:nvPr>
        </p:nvSpPr>
        <p:spPr>
          <a:xfrm>
            <a:off x="1316912" y="1825625"/>
            <a:ext cx="10515600" cy="4351338"/>
          </a:xfrm>
        </p:spPr>
        <p:txBody>
          <a:bodyPr/>
          <a:lstStyle/>
          <a:p>
            <a:pPr marL="0" indent="0">
              <a:buNone/>
            </a:pPr>
            <a:endParaRPr lang="en-GB" dirty="0"/>
          </a:p>
          <a:p>
            <a:pPr marL="0" indent="0">
              <a:buNone/>
            </a:pPr>
            <a:endParaRPr lang="en-GB" b="1" dirty="0"/>
          </a:p>
        </p:txBody>
      </p:sp>
      <p:grpSp>
        <p:nvGrpSpPr>
          <p:cNvPr id="8" name="Group 7">
            <a:extLst>
              <a:ext uri="{FF2B5EF4-FFF2-40B4-BE49-F238E27FC236}">
                <a16:creationId xmlns:a16="http://schemas.microsoft.com/office/drawing/2014/main" id="{D1E12095-5702-47EA-BE0C-4799201BA813}"/>
              </a:ext>
            </a:extLst>
          </p:cNvPr>
          <p:cNvGrpSpPr/>
          <p:nvPr/>
        </p:nvGrpSpPr>
        <p:grpSpPr>
          <a:xfrm>
            <a:off x="1405886" y="2028708"/>
            <a:ext cx="10375297" cy="2347896"/>
            <a:chOff x="1405886" y="3015300"/>
            <a:chExt cx="10375297" cy="2347896"/>
          </a:xfrm>
        </p:grpSpPr>
        <p:pic>
          <p:nvPicPr>
            <p:cNvPr id="2052" name="Picture 4">
              <a:extLst>
                <a:ext uri="{FF2B5EF4-FFF2-40B4-BE49-F238E27FC236}">
                  <a16:creationId xmlns:a16="http://schemas.microsoft.com/office/drawing/2014/main" id="{49773C69-F791-4C9D-B91C-448428DCB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886" y="3105219"/>
              <a:ext cx="3784679" cy="199878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9F5D6030-8956-4B72-9ADE-FC1AEA0D9A98}"/>
                </a:ext>
              </a:extLst>
            </p:cNvPr>
            <p:cNvGrpSpPr/>
            <p:nvPr/>
          </p:nvGrpSpPr>
          <p:grpSpPr>
            <a:xfrm>
              <a:off x="7368602" y="3015300"/>
              <a:ext cx="4412581" cy="2347896"/>
              <a:chOff x="7368602" y="3015300"/>
              <a:chExt cx="4412581" cy="2347896"/>
            </a:xfrm>
          </p:grpSpPr>
          <p:pic>
            <p:nvPicPr>
              <p:cNvPr id="2054" name="Picture 6">
                <a:extLst>
                  <a:ext uri="{FF2B5EF4-FFF2-40B4-BE49-F238E27FC236}">
                    <a16:creationId xmlns:a16="http://schemas.microsoft.com/office/drawing/2014/main" id="{9B62433B-6397-4389-99FC-B3CA56D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448905" y="3015300"/>
                <a:ext cx="3269973" cy="217861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7F48168-80CE-441D-AE4A-51DEBD7BCFE2}"/>
                  </a:ext>
                </a:extLst>
              </p:cNvPr>
              <p:cNvSpPr txBox="1"/>
              <p:nvPr/>
            </p:nvSpPr>
            <p:spPr>
              <a:xfrm>
                <a:off x="7368602" y="5193919"/>
                <a:ext cx="4412581" cy="169277"/>
              </a:xfrm>
              <a:prstGeom prst="rect">
                <a:avLst/>
              </a:prstGeom>
              <a:noFill/>
            </p:spPr>
            <p:txBody>
              <a:bodyPr wrap="square">
                <a:spAutoFit/>
              </a:bodyPr>
              <a:lstStyle/>
              <a:p>
                <a:r>
                  <a:rPr lang="nl-NL" sz="500" dirty="0">
                    <a:solidFill>
                      <a:schemeClr val="tx1">
                        <a:lumMod val="65000"/>
                        <a:lumOff val="35000"/>
                      </a:schemeClr>
                    </a:solidFill>
                  </a:rPr>
                  <a:t>https://commons.wikimedia.org/wiki/File:Wikimedia_Foundation_Servers-8055_17.jpg</a:t>
                </a:r>
                <a:endParaRPr lang="en-NL" sz="500" dirty="0">
                  <a:solidFill>
                    <a:schemeClr val="tx1">
                      <a:lumMod val="65000"/>
                      <a:lumOff val="35000"/>
                    </a:schemeClr>
                  </a:solidFill>
                </a:endParaRPr>
              </a:p>
            </p:txBody>
          </p:sp>
        </p:grpSp>
        <p:grpSp>
          <p:nvGrpSpPr>
            <p:cNvPr id="4" name="Group 3">
              <a:extLst>
                <a:ext uri="{FF2B5EF4-FFF2-40B4-BE49-F238E27FC236}">
                  <a16:creationId xmlns:a16="http://schemas.microsoft.com/office/drawing/2014/main" id="{9D0CA9DB-0FA4-4CBE-A505-EEEF65D24543}"/>
                </a:ext>
              </a:extLst>
            </p:cNvPr>
            <p:cNvGrpSpPr/>
            <p:nvPr/>
          </p:nvGrpSpPr>
          <p:grpSpPr>
            <a:xfrm>
              <a:off x="5532106" y="3609474"/>
              <a:ext cx="4520865" cy="1099583"/>
              <a:chOff x="5532106" y="3609474"/>
              <a:chExt cx="4520865" cy="1099583"/>
            </a:xfrm>
          </p:grpSpPr>
          <p:sp>
            <p:nvSpPr>
              <p:cNvPr id="2" name="Arrow: Right 1">
                <a:extLst>
                  <a:ext uri="{FF2B5EF4-FFF2-40B4-BE49-F238E27FC236}">
                    <a16:creationId xmlns:a16="http://schemas.microsoft.com/office/drawing/2014/main" id="{652711FA-C3FB-4BBF-8A5A-0B2800E95D10}"/>
                  </a:ext>
                </a:extLst>
              </p:cNvPr>
              <p:cNvSpPr/>
              <p:nvPr/>
            </p:nvSpPr>
            <p:spPr>
              <a:xfrm>
                <a:off x="5735764" y="3783931"/>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9" name="Arrow: Right 8">
                <a:extLst>
                  <a:ext uri="{FF2B5EF4-FFF2-40B4-BE49-F238E27FC236}">
                    <a16:creationId xmlns:a16="http://schemas.microsoft.com/office/drawing/2014/main" id="{EB5746F9-2DB0-45CE-BF64-ABC17CB73551}"/>
                  </a:ext>
                </a:extLst>
              </p:cNvPr>
              <p:cNvSpPr/>
              <p:nvPr/>
            </p:nvSpPr>
            <p:spPr>
              <a:xfrm rot="10800000">
                <a:off x="5532106" y="4051215"/>
                <a:ext cx="1371600" cy="264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TextBox 12">
                <a:extLst>
                  <a:ext uri="{FF2B5EF4-FFF2-40B4-BE49-F238E27FC236}">
                    <a16:creationId xmlns:a16="http://schemas.microsoft.com/office/drawing/2014/main" id="{8F65F6E6-F0B1-479E-808F-CBC2F52C1B51}"/>
                  </a:ext>
                </a:extLst>
              </p:cNvPr>
              <p:cNvSpPr txBox="1"/>
              <p:nvPr/>
            </p:nvSpPr>
            <p:spPr>
              <a:xfrm>
                <a:off x="5640390" y="4281570"/>
                <a:ext cx="4412581" cy="169277"/>
              </a:xfrm>
              <a:prstGeom prst="rect">
                <a:avLst/>
              </a:prstGeom>
              <a:noFill/>
            </p:spPr>
            <p:txBody>
              <a:bodyPr wrap="square">
                <a:spAutoFit/>
              </a:bodyPr>
              <a:lstStyle/>
              <a:p>
                <a:r>
                  <a:rPr lang="nl-NL" sz="500" dirty="0">
                    <a:solidFill>
                      <a:schemeClr val="tx1">
                        <a:lumMod val="65000"/>
                        <a:lumOff val="35000"/>
                      </a:schemeClr>
                    </a:solidFill>
                  </a:rPr>
                  <a:t>http://www.mojimade.com/cloud-caf-stickers</a:t>
                </a:r>
                <a:endParaRPr lang="en-NL" sz="500" dirty="0">
                  <a:solidFill>
                    <a:schemeClr val="tx1">
                      <a:lumMod val="65000"/>
                      <a:lumOff val="35000"/>
                    </a:schemeClr>
                  </a:solidFill>
                </a:endParaRPr>
              </a:p>
            </p:txBody>
          </p:sp>
          <p:pic>
            <p:nvPicPr>
              <p:cNvPr id="5" name="Graphic 4">
                <a:extLst>
                  <a:ext uri="{FF2B5EF4-FFF2-40B4-BE49-F238E27FC236}">
                    <a16:creationId xmlns:a16="http://schemas.microsoft.com/office/drawing/2014/main" id="{A3DF54F0-9609-4577-A9CD-7FB114D677F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770034" y="3609474"/>
                <a:ext cx="1099583" cy="1099583"/>
              </a:xfrm>
              <a:prstGeom prst="rect">
                <a:avLst/>
              </a:prstGeom>
            </p:spPr>
          </p:pic>
        </p:grpSp>
      </p:grpSp>
      <p:grpSp>
        <p:nvGrpSpPr>
          <p:cNvPr id="28" name="Group 27">
            <a:extLst>
              <a:ext uri="{FF2B5EF4-FFF2-40B4-BE49-F238E27FC236}">
                <a16:creationId xmlns:a16="http://schemas.microsoft.com/office/drawing/2014/main" id="{575D1008-716C-415E-AB6D-851BDCB680D3}"/>
              </a:ext>
            </a:extLst>
          </p:cNvPr>
          <p:cNvGrpSpPr/>
          <p:nvPr/>
        </p:nvGrpSpPr>
        <p:grpSpPr>
          <a:xfrm>
            <a:off x="2340029" y="4337400"/>
            <a:ext cx="1916392" cy="809786"/>
            <a:chOff x="1316912" y="4327700"/>
            <a:chExt cx="1916392" cy="809786"/>
          </a:xfrm>
        </p:grpSpPr>
        <p:pic>
          <p:nvPicPr>
            <p:cNvPr id="14" name="Picture 13" descr="A red and white logo&#10;&#10;Description automatically generated with low confidence">
              <a:extLst>
                <a:ext uri="{FF2B5EF4-FFF2-40B4-BE49-F238E27FC236}">
                  <a16:creationId xmlns:a16="http://schemas.microsoft.com/office/drawing/2014/main" id="{C547BE29-3E71-4EDA-824D-7678228CD06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6912" y="4327700"/>
              <a:ext cx="713557" cy="713557"/>
            </a:xfrm>
            <a:prstGeom prst="rect">
              <a:avLst/>
            </a:prstGeom>
          </p:spPr>
        </p:pic>
        <p:pic>
          <p:nvPicPr>
            <p:cNvPr id="20" name="Picture 19" descr="Logo&#10;&#10;Description automatically generated">
              <a:extLst>
                <a:ext uri="{FF2B5EF4-FFF2-40B4-BE49-F238E27FC236}">
                  <a16:creationId xmlns:a16="http://schemas.microsoft.com/office/drawing/2014/main" id="{91CBE5CD-598C-48A8-9B81-D785EE4A8BF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26536" y="4431094"/>
              <a:ext cx="506768" cy="506768"/>
            </a:xfrm>
            <a:prstGeom prst="rect">
              <a:avLst/>
            </a:prstGeom>
          </p:spPr>
        </p:pic>
        <p:pic>
          <p:nvPicPr>
            <p:cNvPr id="22" name="Picture 21" descr="Icon&#10;&#10;Description automatically generated">
              <a:extLst>
                <a:ext uri="{FF2B5EF4-FFF2-40B4-BE49-F238E27FC236}">
                  <a16:creationId xmlns:a16="http://schemas.microsoft.com/office/drawing/2014/main" id="{CA646CEE-418D-4EF4-9534-5A1CC76BE20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75378" y="4327700"/>
              <a:ext cx="505770" cy="713557"/>
            </a:xfrm>
            <a:prstGeom prst="rect">
              <a:avLst/>
            </a:prstGeom>
          </p:spPr>
        </p:pic>
        <p:pic>
          <p:nvPicPr>
            <p:cNvPr id="16" name="Picture 15" descr="Logo, icon&#10;&#10;Description automatically generated with medium confidence">
              <a:extLst>
                <a:ext uri="{FF2B5EF4-FFF2-40B4-BE49-F238E27FC236}">
                  <a16:creationId xmlns:a16="http://schemas.microsoft.com/office/drawing/2014/main" id="{37704239-B747-4051-9208-3FD44C4EF3E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5578" y="4920190"/>
              <a:ext cx="272685" cy="217296"/>
            </a:xfrm>
            <a:prstGeom prst="rect">
              <a:avLst/>
            </a:prstGeom>
          </p:spPr>
        </p:pic>
        <p:pic>
          <p:nvPicPr>
            <p:cNvPr id="18" name="Picture 17" descr="Icon&#10;&#10;Description automatically generated">
              <a:extLst>
                <a:ext uri="{FF2B5EF4-FFF2-40B4-BE49-F238E27FC236}">
                  <a16:creationId xmlns:a16="http://schemas.microsoft.com/office/drawing/2014/main" id="{83531854-2D58-4728-B304-61E078B898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26057" y="4900484"/>
              <a:ext cx="272685" cy="237002"/>
            </a:xfrm>
            <a:prstGeom prst="rect">
              <a:avLst/>
            </a:prstGeom>
          </p:spPr>
        </p:pic>
      </p:grpSp>
      <p:sp>
        <p:nvSpPr>
          <p:cNvPr id="10" name="Footer Placeholder 9">
            <a:extLst>
              <a:ext uri="{FF2B5EF4-FFF2-40B4-BE49-F238E27FC236}">
                <a16:creationId xmlns:a16="http://schemas.microsoft.com/office/drawing/2014/main" id="{DD32A374-C266-E5A9-029C-B4CB3FFCB467}"/>
              </a:ext>
            </a:extLst>
          </p:cNvPr>
          <p:cNvSpPr>
            <a:spLocks noGrp="1"/>
          </p:cNvSpPr>
          <p:nvPr>
            <p:ph type="ftr" sz="quarter" idx="11"/>
          </p:nvPr>
        </p:nvSpPr>
        <p:spPr/>
        <p:txBody>
          <a:bodyPr/>
          <a:lstStyle/>
          <a:p>
            <a:r>
              <a:rPr lang="en-GB"/>
              <a:t>2025-10-20, Karel Kroeze, BDSi. Shiny Workshop.</a:t>
            </a:r>
            <a:endParaRPr lang="en-NL" dirty="0"/>
          </a:p>
        </p:txBody>
      </p:sp>
    </p:spTree>
    <p:extLst>
      <p:ext uri="{BB962C8B-B14F-4D97-AF65-F5344CB8AC3E}">
        <p14:creationId xmlns:p14="http://schemas.microsoft.com/office/powerpoint/2010/main" val="987002042"/>
      </p:ext>
    </p:extLst>
  </p:cSld>
  <p:clrMapOvr>
    <a:masterClrMapping/>
  </p:clrMapOvr>
</p:sld>
</file>

<file path=ppt/theme/theme1.xml><?xml version="1.0" encoding="utf-8"?>
<a:theme xmlns:a="http://schemas.openxmlformats.org/drawingml/2006/main" name="Office Theme">
  <a:themeElements>
    <a:clrScheme name="UTwente - BDSi">
      <a:dk1>
        <a:srgbClr val="000000"/>
      </a:dk1>
      <a:lt1>
        <a:sysClr val="window" lastClr="FFFFFF"/>
      </a:lt1>
      <a:dk2>
        <a:srgbClr val="262626"/>
      </a:dk2>
      <a:lt2>
        <a:srgbClr val="F2F2F2"/>
      </a:lt2>
      <a:accent1>
        <a:srgbClr val="009CC3"/>
      </a:accent1>
      <a:accent2>
        <a:srgbClr val="ED007E"/>
      </a:accent2>
      <a:accent3>
        <a:srgbClr val="F1791A"/>
      </a:accent3>
      <a:accent4>
        <a:srgbClr val="00A73D"/>
      </a:accent4>
      <a:accent5>
        <a:srgbClr val="FFE50D"/>
      </a:accent5>
      <a:accent6>
        <a:srgbClr val="E9002F"/>
      </a:accent6>
      <a:hlink>
        <a:srgbClr val="009CC3"/>
      </a:hlink>
      <a:folHlink>
        <a:srgbClr val="009CC3"/>
      </a:folHlink>
    </a:clrScheme>
    <a:fontScheme name="Custom 1">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8" id="{31BFB0C6-1083-4055-8AC2-7CE7B1651D6E}" vid="{8E8DF6A2-B654-4E15-A0A9-15D7F2A47FF4}"/>
    </a:ext>
  </a:extLst>
</a:theme>
</file>

<file path=ppt/theme/theme2.xml><?xml version="1.0" encoding="utf-8"?>
<a:theme xmlns:a="http://schemas.openxmlformats.org/drawingml/2006/main" name="1_Office Theme">
  <a:themeElements>
    <a:clrScheme name="UTwente - BDSi">
      <a:dk1>
        <a:srgbClr val="000000"/>
      </a:dk1>
      <a:lt1>
        <a:sysClr val="window" lastClr="FFFFFF"/>
      </a:lt1>
      <a:dk2>
        <a:srgbClr val="262626"/>
      </a:dk2>
      <a:lt2>
        <a:srgbClr val="F2F2F2"/>
      </a:lt2>
      <a:accent1>
        <a:srgbClr val="009CC3"/>
      </a:accent1>
      <a:accent2>
        <a:srgbClr val="ED007E"/>
      </a:accent2>
      <a:accent3>
        <a:srgbClr val="F1791A"/>
      </a:accent3>
      <a:accent4>
        <a:srgbClr val="00A73D"/>
      </a:accent4>
      <a:accent5>
        <a:srgbClr val="FFE50D"/>
      </a:accent5>
      <a:accent6>
        <a:srgbClr val="E9002F"/>
      </a:accent6>
      <a:hlink>
        <a:srgbClr val="009CC3"/>
      </a:hlink>
      <a:folHlink>
        <a:srgbClr val="009CC3"/>
      </a:folHlink>
    </a:clrScheme>
    <a:fontScheme name="Custom 1">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8" id="{31BFB0C6-1083-4055-8AC2-7CE7B1651D6E}" vid="{8E8DF6A2-B654-4E15-A0A9-15D7F2A47F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6CAEDC347B3154C9924F629E21BEB80" ma:contentTypeVersion="10" ma:contentTypeDescription="Create a new document." ma:contentTypeScope="" ma:versionID="9747ca1e1dad1116bfb6c4900c6f1e50">
  <xsd:schema xmlns:xsd="http://www.w3.org/2001/XMLSchema" xmlns:xs="http://www.w3.org/2001/XMLSchema" xmlns:p="http://schemas.microsoft.com/office/2006/metadata/properties" xmlns:ns2="2624be63-ebf9-4739-94ef-32159122bcb8" xmlns:ns3="b06909d7-6895-4fb7-bf6a-f9b4b7585c62" targetNamespace="http://schemas.microsoft.com/office/2006/metadata/properties" ma:root="true" ma:fieldsID="a476e8526bb1765c594a6798734553de" ns2:_="" ns3:_="">
    <xsd:import namespace="2624be63-ebf9-4739-94ef-32159122bcb8"/>
    <xsd:import namespace="b06909d7-6895-4fb7-bf6a-f9b4b7585c6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24be63-ebf9-4739-94ef-32159122bc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909d7-6895-4fb7-bf6a-f9b4b7585c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B6845E-C4E0-4387-B9A2-29465BA01C1A}">
  <ds:schemaRefs>
    <ds:schemaRef ds:uri="http://purl.org/dc/terms/"/>
    <ds:schemaRef ds:uri="http://www.w3.org/XML/1998/namespace"/>
    <ds:schemaRef ds:uri="http://purl.org/dc/dcmitype/"/>
    <ds:schemaRef ds:uri="http://schemas.microsoft.com/office/infopath/2007/PartnerControls"/>
    <ds:schemaRef ds:uri="http://schemas.microsoft.com/office/2006/metadata/properties"/>
    <ds:schemaRef ds:uri="2624be63-ebf9-4739-94ef-32159122bcb8"/>
    <ds:schemaRef ds:uri="http://purl.org/dc/elements/1.1/"/>
    <ds:schemaRef ds:uri="http://schemas.openxmlformats.org/package/2006/metadata/core-properties"/>
    <ds:schemaRef ds:uri="http://schemas.microsoft.com/office/2006/documentManagement/types"/>
    <ds:schemaRef ds:uri="b06909d7-6895-4fb7-bf6a-f9b4b7585c62"/>
  </ds:schemaRefs>
</ds:datastoreItem>
</file>

<file path=customXml/itemProps2.xml><?xml version="1.0" encoding="utf-8"?>
<ds:datastoreItem xmlns:ds="http://schemas.openxmlformats.org/officeDocument/2006/customXml" ds:itemID="{B7433C36-043F-46C5-A8F7-2BAFAB8690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24be63-ebf9-4739-94ef-32159122bcb8"/>
    <ds:schemaRef ds:uri="b06909d7-6895-4fb7-bf6a-f9b4b7585c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B165A8-AC64-4E2D-94ED-9DAA48721EF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1516</TotalTime>
  <Words>1607</Words>
  <Application>Microsoft Office PowerPoint</Application>
  <PresentationFormat>Widescreen</PresentationFormat>
  <Paragraphs>215</Paragraphs>
  <Slides>23</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Arial Narrow</vt:lpstr>
      <vt:lpstr>Calibri</vt:lpstr>
      <vt:lpstr>FiraCode Nerd Font Mono</vt:lpstr>
      <vt:lpstr>FuraCode Nerd Font</vt:lpstr>
      <vt:lpstr>FuraCode Nerd Font Mono</vt:lpstr>
      <vt:lpstr>Ink Free</vt:lpstr>
      <vt:lpstr>Office Theme</vt:lpstr>
      <vt:lpstr>1_Office Theme</vt:lpstr>
      <vt:lpstr>Interactive Visualizations</vt:lpstr>
      <vt:lpstr>PowerPoint Presentation</vt:lpstr>
      <vt:lpstr>What is shiny?</vt:lpstr>
      <vt:lpstr>What is shiny? An R package</vt:lpstr>
      <vt:lpstr>What is shiny? A FRAMEWORK</vt:lpstr>
      <vt:lpstr>What is shiny? A FRAMEWORK</vt:lpstr>
      <vt:lpstr>What is shiny? A FRAMEWORK</vt:lpstr>
      <vt:lpstr>What is shiny? A FRAMEWORK</vt:lpstr>
      <vt:lpstr>What is shiny? A FRAMEWORK</vt:lpstr>
      <vt:lpstr>What is shiny? A FRAMEWORK</vt:lpstr>
      <vt:lpstr>What is shiny? A FRAMEWORK</vt:lpstr>
      <vt:lpstr>What is shiny? A FRAMEWORK</vt:lpstr>
      <vt:lpstr>What is shiny? A FRAMEWORK</vt:lpstr>
      <vt:lpstr>What is shiny? A FRAMEWORK</vt:lpstr>
      <vt:lpstr>What is Shiny? User Interface &amp; server</vt:lpstr>
      <vt:lpstr>Hello, world! MY first shiny app</vt:lpstr>
      <vt:lpstr>Hello, world! MY first shiny app</vt:lpstr>
      <vt:lpstr>Hello, world! MY first shiny app</vt:lpstr>
      <vt:lpstr>Hello, world! MY first shiny app</vt:lpstr>
      <vt:lpstr>Hello, world! my first shiny app</vt:lpstr>
      <vt:lpstr>Hello, world! Make it yours</vt:lpstr>
      <vt:lpstr>apps are not scripts REACTIVITY</vt:lpstr>
      <vt:lpstr>apps are not scripts meta-PROGRAMMING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Kroeze, K.A. (BMS)</dc:creator>
  <cp:lastModifiedBy>Kroeze, Karel (UT-BMS)</cp:lastModifiedBy>
  <cp:revision>21</cp:revision>
  <dcterms:created xsi:type="dcterms:W3CDTF">2021-09-17T15:18:40Z</dcterms:created>
  <dcterms:modified xsi:type="dcterms:W3CDTF">2025-10-19T15:26:51Z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0x010100C6CAEDC347B3154C9924F629E21BEB80</vt:lpwstr>
  </property>
</Properties>
</file>