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958E1-0B2F-4165-B68C-F33971789627}" type="doc">
      <dgm:prSet loTypeId="urn:microsoft.com/office/officeart/2005/8/layout/defaul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529658C-D831-48B1-9EAB-0FD096168E39}">
      <dgm:prSet/>
      <dgm:spPr/>
      <dgm:t>
        <a:bodyPr/>
        <a:lstStyle/>
        <a:p>
          <a:r>
            <a:rPr lang="en-US"/>
            <a:t>Росен Папазов - Scrum trainer</a:t>
          </a:r>
        </a:p>
      </dgm:t>
    </dgm:pt>
    <dgm:pt modelId="{0E60D8C5-E960-448C-8C82-574D7D9E70EB}" type="parTrans" cxnId="{A8F251FC-9AB2-4D37-AE25-693BDA5EE62B}">
      <dgm:prSet/>
      <dgm:spPr/>
      <dgm:t>
        <a:bodyPr/>
        <a:lstStyle/>
        <a:p>
          <a:endParaRPr lang="en-US"/>
        </a:p>
      </dgm:t>
    </dgm:pt>
    <dgm:pt modelId="{C2D2E309-5C27-43F6-A58F-26BADD976E66}" type="sibTrans" cxnId="{A8F251FC-9AB2-4D37-AE25-693BDA5EE62B}">
      <dgm:prSet/>
      <dgm:spPr/>
      <dgm:t>
        <a:bodyPr/>
        <a:lstStyle/>
        <a:p>
          <a:endParaRPr lang="en-US"/>
        </a:p>
      </dgm:t>
    </dgm:pt>
    <dgm:pt modelId="{40550487-B606-4747-9361-FD341DBCAF47}">
      <dgm:prSet/>
      <dgm:spPr/>
      <dgm:t>
        <a:bodyPr/>
        <a:lstStyle/>
        <a:p>
          <a:r>
            <a:rPr lang="bg-BG" dirty="0"/>
            <a:t>Борис Симеонов </a:t>
          </a:r>
          <a:r>
            <a:rPr lang="en-US" dirty="0"/>
            <a:t>- Back-end developer</a:t>
          </a:r>
        </a:p>
      </dgm:t>
    </dgm:pt>
    <dgm:pt modelId="{F8C16C84-0AB8-44C9-85B9-7A119A86B072}" type="parTrans" cxnId="{92BB238E-B40E-4687-8B14-F0C5B568622C}">
      <dgm:prSet/>
      <dgm:spPr/>
      <dgm:t>
        <a:bodyPr/>
        <a:lstStyle/>
        <a:p>
          <a:endParaRPr lang="en-US"/>
        </a:p>
      </dgm:t>
    </dgm:pt>
    <dgm:pt modelId="{ACBDA15F-F632-4A9D-A7F7-F82B0A822EA9}" type="sibTrans" cxnId="{92BB238E-B40E-4687-8B14-F0C5B568622C}">
      <dgm:prSet/>
      <dgm:spPr/>
      <dgm:t>
        <a:bodyPr/>
        <a:lstStyle/>
        <a:p>
          <a:endParaRPr lang="en-US"/>
        </a:p>
      </dgm:t>
    </dgm:pt>
    <dgm:pt modelId="{7B760A4B-E8A8-452E-B08D-727970C4CAEE}">
      <dgm:prSet/>
      <dgm:spPr/>
      <dgm:t>
        <a:bodyPr/>
        <a:lstStyle/>
        <a:p>
          <a:r>
            <a:rPr lang="bg-BG" dirty="0"/>
            <a:t>Мертин Дикмешефкет</a:t>
          </a:r>
          <a:r>
            <a:rPr lang="en-US" dirty="0"/>
            <a:t>-  Front-end developer</a:t>
          </a:r>
        </a:p>
        <a:p>
          <a:r>
            <a:rPr lang="en-US" dirty="0"/>
            <a:t>Данислав Тодоров - Front-end developer</a:t>
          </a:r>
        </a:p>
      </dgm:t>
    </dgm:pt>
    <dgm:pt modelId="{0A1CCAFE-1419-47BB-9498-4156A9028A86}" type="parTrans" cxnId="{EF88FD5D-E878-4BAD-AA56-5F3712FF46DA}">
      <dgm:prSet/>
      <dgm:spPr/>
      <dgm:t>
        <a:bodyPr/>
        <a:lstStyle/>
        <a:p>
          <a:endParaRPr lang="en-US"/>
        </a:p>
      </dgm:t>
    </dgm:pt>
    <dgm:pt modelId="{6053C9A2-2044-4752-A2CF-9976A9C052F4}" type="sibTrans" cxnId="{EF88FD5D-E878-4BAD-AA56-5F3712FF46DA}">
      <dgm:prSet/>
      <dgm:spPr/>
      <dgm:t>
        <a:bodyPr/>
        <a:lstStyle/>
        <a:p>
          <a:endParaRPr lang="en-US"/>
        </a:p>
      </dgm:t>
    </dgm:pt>
    <dgm:pt modelId="{9F777771-C6F6-454D-AB8F-7D3122CE524B}">
      <dgm:prSet/>
      <dgm:spPr/>
      <dgm:t>
        <a:bodyPr/>
        <a:lstStyle/>
        <a:p>
          <a:r>
            <a:rPr lang="bg-BG" dirty="0"/>
            <a:t>Йоан Гаврилов</a:t>
          </a:r>
          <a:r>
            <a:rPr lang="en-US" dirty="0"/>
            <a:t>- Q&amp;A</a:t>
          </a:r>
        </a:p>
      </dgm:t>
    </dgm:pt>
    <dgm:pt modelId="{67655D29-BBA8-4366-A87D-3963DAA276A1}" type="parTrans" cxnId="{E8D2F7AA-884B-45FA-9368-56BC3AB55BE7}">
      <dgm:prSet/>
      <dgm:spPr/>
      <dgm:t>
        <a:bodyPr/>
        <a:lstStyle/>
        <a:p>
          <a:endParaRPr lang="en-US"/>
        </a:p>
      </dgm:t>
    </dgm:pt>
    <dgm:pt modelId="{0867052B-D36E-4A09-A1DC-A0A0D054AC38}" type="sibTrans" cxnId="{E8D2F7AA-884B-45FA-9368-56BC3AB55BE7}">
      <dgm:prSet/>
      <dgm:spPr/>
      <dgm:t>
        <a:bodyPr/>
        <a:lstStyle/>
        <a:p>
          <a:endParaRPr lang="en-US"/>
        </a:p>
      </dgm:t>
    </dgm:pt>
    <dgm:pt modelId="{F9A9FB86-BC12-4D58-9A9B-156D348C99CB}" type="pres">
      <dgm:prSet presAssocID="{354958E1-0B2F-4165-B68C-F33971789627}" presName="diagram" presStyleCnt="0">
        <dgm:presLayoutVars>
          <dgm:dir/>
          <dgm:resizeHandles val="exact"/>
        </dgm:presLayoutVars>
      </dgm:prSet>
      <dgm:spPr/>
    </dgm:pt>
    <dgm:pt modelId="{341D68DD-7F03-439B-8224-B13985461E16}" type="pres">
      <dgm:prSet presAssocID="{2529658C-D831-48B1-9EAB-0FD096168E39}" presName="node" presStyleLbl="node1" presStyleIdx="0" presStyleCnt="4">
        <dgm:presLayoutVars>
          <dgm:bulletEnabled val="1"/>
        </dgm:presLayoutVars>
      </dgm:prSet>
      <dgm:spPr/>
    </dgm:pt>
    <dgm:pt modelId="{3785D81F-05B7-472D-99EF-57CB9A8559D6}" type="pres">
      <dgm:prSet presAssocID="{C2D2E309-5C27-43F6-A58F-26BADD976E66}" presName="sibTrans" presStyleCnt="0"/>
      <dgm:spPr/>
    </dgm:pt>
    <dgm:pt modelId="{EB5090E7-1219-42E3-9CB4-A2EB76F34BEA}" type="pres">
      <dgm:prSet presAssocID="{40550487-B606-4747-9361-FD341DBCAF47}" presName="node" presStyleLbl="node1" presStyleIdx="1" presStyleCnt="4">
        <dgm:presLayoutVars>
          <dgm:bulletEnabled val="1"/>
        </dgm:presLayoutVars>
      </dgm:prSet>
      <dgm:spPr/>
    </dgm:pt>
    <dgm:pt modelId="{42D92D56-2A7A-4A27-8118-70D5652A8052}" type="pres">
      <dgm:prSet presAssocID="{ACBDA15F-F632-4A9D-A7F7-F82B0A822EA9}" presName="sibTrans" presStyleCnt="0"/>
      <dgm:spPr/>
    </dgm:pt>
    <dgm:pt modelId="{5C29F2A2-BF67-4CB5-AFBE-B5E2D12E957C}" type="pres">
      <dgm:prSet presAssocID="{7B760A4B-E8A8-452E-B08D-727970C4CAEE}" presName="node" presStyleLbl="node1" presStyleIdx="2" presStyleCnt="4">
        <dgm:presLayoutVars>
          <dgm:bulletEnabled val="1"/>
        </dgm:presLayoutVars>
      </dgm:prSet>
      <dgm:spPr/>
    </dgm:pt>
    <dgm:pt modelId="{A6CB19B5-EDB2-4FAB-A023-269612EF85AE}" type="pres">
      <dgm:prSet presAssocID="{6053C9A2-2044-4752-A2CF-9976A9C052F4}" presName="sibTrans" presStyleCnt="0"/>
      <dgm:spPr/>
    </dgm:pt>
    <dgm:pt modelId="{47F4041D-B99F-4D65-8226-CB650CAA2829}" type="pres">
      <dgm:prSet presAssocID="{9F777771-C6F6-454D-AB8F-7D3122CE524B}" presName="node" presStyleLbl="node1" presStyleIdx="3" presStyleCnt="4">
        <dgm:presLayoutVars>
          <dgm:bulletEnabled val="1"/>
        </dgm:presLayoutVars>
      </dgm:prSet>
      <dgm:spPr/>
    </dgm:pt>
  </dgm:ptLst>
  <dgm:cxnLst>
    <dgm:cxn modelId="{2E551B0E-80DD-4546-B4BE-BCA1AEDC0EDE}" type="presOf" srcId="{354958E1-0B2F-4165-B68C-F33971789627}" destId="{F9A9FB86-BC12-4D58-9A9B-156D348C99CB}" srcOrd="0" destOrd="0" presId="urn:microsoft.com/office/officeart/2005/8/layout/default"/>
    <dgm:cxn modelId="{1680E711-96D3-4E1F-B62C-FB06FCF66D34}" type="presOf" srcId="{7B760A4B-E8A8-452E-B08D-727970C4CAEE}" destId="{5C29F2A2-BF67-4CB5-AFBE-B5E2D12E957C}" srcOrd="0" destOrd="0" presId="urn:microsoft.com/office/officeart/2005/8/layout/default"/>
    <dgm:cxn modelId="{C5140225-E4EC-47FD-8F10-FB0921205BED}" type="presOf" srcId="{2529658C-D831-48B1-9EAB-0FD096168E39}" destId="{341D68DD-7F03-439B-8224-B13985461E16}" srcOrd="0" destOrd="0" presId="urn:microsoft.com/office/officeart/2005/8/layout/default"/>
    <dgm:cxn modelId="{CFF5A62D-7D4B-46AD-8C7F-6FC1FCBCF559}" type="presOf" srcId="{9F777771-C6F6-454D-AB8F-7D3122CE524B}" destId="{47F4041D-B99F-4D65-8226-CB650CAA2829}" srcOrd="0" destOrd="0" presId="urn:microsoft.com/office/officeart/2005/8/layout/default"/>
    <dgm:cxn modelId="{EF88FD5D-E878-4BAD-AA56-5F3712FF46DA}" srcId="{354958E1-0B2F-4165-B68C-F33971789627}" destId="{7B760A4B-E8A8-452E-B08D-727970C4CAEE}" srcOrd="2" destOrd="0" parTransId="{0A1CCAFE-1419-47BB-9498-4156A9028A86}" sibTransId="{6053C9A2-2044-4752-A2CF-9976A9C052F4}"/>
    <dgm:cxn modelId="{92BB238E-B40E-4687-8B14-F0C5B568622C}" srcId="{354958E1-0B2F-4165-B68C-F33971789627}" destId="{40550487-B606-4747-9361-FD341DBCAF47}" srcOrd="1" destOrd="0" parTransId="{F8C16C84-0AB8-44C9-85B9-7A119A86B072}" sibTransId="{ACBDA15F-F632-4A9D-A7F7-F82B0A822EA9}"/>
    <dgm:cxn modelId="{B4B0CF93-9B49-47B0-A03A-71FAEB1BB55D}" type="presOf" srcId="{40550487-B606-4747-9361-FD341DBCAF47}" destId="{EB5090E7-1219-42E3-9CB4-A2EB76F34BEA}" srcOrd="0" destOrd="0" presId="urn:microsoft.com/office/officeart/2005/8/layout/default"/>
    <dgm:cxn modelId="{E8D2F7AA-884B-45FA-9368-56BC3AB55BE7}" srcId="{354958E1-0B2F-4165-B68C-F33971789627}" destId="{9F777771-C6F6-454D-AB8F-7D3122CE524B}" srcOrd="3" destOrd="0" parTransId="{67655D29-BBA8-4366-A87D-3963DAA276A1}" sibTransId="{0867052B-D36E-4A09-A1DC-A0A0D054AC38}"/>
    <dgm:cxn modelId="{A8F251FC-9AB2-4D37-AE25-693BDA5EE62B}" srcId="{354958E1-0B2F-4165-B68C-F33971789627}" destId="{2529658C-D831-48B1-9EAB-0FD096168E39}" srcOrd="0" destOrd="0" parTransId="{0E60D8C5-E960-448C-8C82-574D7D9E70EB}" sibTransId="{C2D2E309-5C27-43F6-A58F-26BADD976E66}"/>
    <dgm:cxn modelId="{A1B66889-C495-4862-92B3-FF4B4E735C76}" type="presParOf" srcId="{F9A9FB86-BC12-4D58-9A9B-156D348C99CB}" destId="{341D68DD-7F03-439B-8224-B13985461E16}" srcOrd="0" destOrd="0" presId="urn:microsoft.com/office/officeart/2005/8/layout/default"/>
    <dgm:cxn modelId="{C08177C1-6304-4049-B4B2-79D2B8D58961}" type="presParOf" srcId="{F9A9FB86-BC12-4D58-9A9B-156D348C99CB}" destId="{3785D81F-05B7-472D-99EF-57CB9A8559D6}" srcOrd="1" destOrd="0" presId="urn:microsoft.com/office/officeart/2005/8/layout/default"/>
    <dgm:cxn modelId="{BB3FC47C-8526-4068-8851-DE660F200E7F}" type="presParOf" srcId="{F9A9FB86-BC12-4D58-9A9B-156D348C99CB}" destId="{EB5090E7-1219-42E3-9CB4-A2EB76F34BEA}" srcOrd="2" destOrd="0" presId="urn:microsoft.com/office/officeart/2005/8/layout/default"/>
    <dgm:cxn modelId="{9808BFFE-8398-45FD-9F82-DFF25BCF7D76}" type="presParOf" srcId="{F9A9FB86-BC12-4D58-9A9B-156D348C99CB}" destId="{42D92D56-2A7A-4A27-8118-70D5652A8052}" srcOrd="3" destOrd="0" presId="urn:microsoft.com/office/officeart/2005/8/layout/default"/>
    <dgm:cxn modelId="{408EB94C-CBCF-4C65-B958-E26FA36E4E81}" type="presParOf" srcId="{F9A9FB86-BC12-4D58-9A9B-156D348C99CB}" destId="{5C29F2A2-BF67-4CB5-AFBE-B5E2D12E957C}" srcOrd="4" destOrd="0" presId="urn:microsoft.com/office/officeart/2005/8/layout/default"/>
    <dgm:cxn modelId="{7C129B35-0C74-4D88-B658-EE4ED7C4A5FC}" type="presParOf" srcId="{F9A9FB86-BC12-4D58-9A9B-156D348C99CB}" destId="{A6CB19B5-EDB2-4FAB-A023-269612EF85AE}" srcOrd="5" destOrd="0" presId="urn:microsoft.com/office/officeart/2005/8/layout/default"/>
    <dgm:cxn modelId="{82BCA40F-AE1E-4E46-A8CD-5D622AC1EF03}" type="presParOf" srcId="{F9A9FB86-BC12-4D58-9A9B-156D348C99CB}" destId="{47F4041D-B99F-4D65-8226-CB650CAA282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D68DD-7F03-439B-8224-B13985461E16}">
      <dsp:nvSpPr>
        <dsp:cNvPr id="0" name=""/>
        <dsp:cNvSpPr/>
      </dsp:nvSpPr>
      <dsp:spPr>
        <a:xfrm>
          <a:off x="237184" y="862"/>
          <a:ext cx="2910533" cy="17463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Росен Папазов - Scrum trainer</a:t>
          </a:r>
        </a:p>
      </dsp:txBody>
      <dsp:txXfrm>
        <a:off x="237184" y="862"/>
        <a:ext cx="2910533" cy="1746320"/>
      </dsp:txXfrm>
    </dsp:sp>
    <dsp:sp modelId="{EB5090E7-1219-42E3-9CB4-A2EB76F34BEA}">
      <dsp:nvSpPr>
        <dsp:cNvPr id="0" name=""/>
        <dsp:cNvSpPr/>
      </dsp:nvSpPr>
      <dsp:spPr>
        <a:xfrm>
          <a:off x="3438771" y="862"/>
          <a:ext cx="2910533" cy="17463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Борис Симеонов </a:t>
          </a:r>
          <a:r>
            <a:rPr lang="en-US" sz="2100" kern="1200" dirty="0"/>
            <a:t>- Back-end developer</a:t>
          </a:r>
        </a:p>
      </dsp:txBody>
      <dsp:txXfrm>
        <a:off x="3438771" y="862"/>
        <a:ext cx="2910533" cy="1746320"/>
      </dsp:txXfrm>
    </dsp:sp>
    <dsp:sp modelId="{5C29F2A2-BF67-4CB5-AFBE-B5E2D12E957C}">
      <dsp:nvSpPr>
        <dsp:cNvPr id="0" name=""/>
        <dsp:cNvSpPr/>
      </dsp:nvSpPr>
      <dsp:spPr>
        <a:xfrm>
          <a:off x="237184" y="2038236"/>
          <a:ext cx="2910533" cy="17463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Мертин Дикмешефкет</a:t>
          </a:r>
          <a:r>
            <a:rPr lang="en-US" sz="2100" kern="1200" dirty="0"/>
            <a:t>-  Front-end developer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Данислав Тодоров - Front-end developer</a:t>
          </a:r>
        </a:p>
      </dsp:txBody>
      <dsp:txXfrm>
        <a:off x="237184" y="2038236"/>
        <a:ext cx="2910533" cy="1746320"/>
      </dsp:txXfrm>
    </dsp:sp>
    <dsp:sp modelId="{47F4041D-B99F-4D65-8226-CB650CAA2829}">
      <dsp:nvSpPr>
        <dsp:cNvPr id="0" name=""/>
        <dsp:cNvSpPr/>
      </dsp:nvSpPr>
      <dsp:spPr>
        <a:xfrm>
          <a:off x="3438771" y="2038236"/>
          <a:ext cx="2910533" cy="17463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Йоан Гаврилов</a:t>
          </a:r>
          <a:r>
            <a:rPr lang="en-US" sz="2100" kern="1200" dirty="0"/>
            <a:t>- Q&amp;A</a:t>
          </a:r>
        </a:p>
      </dsp:txBody>
      <dsp:txXfrm>
        <a:off x="3438771" y="2038236"/>
        <a:ext cx="2910533" cy="174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7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cs typeface="Calibri Light"/>
              </a:rPr>
              <a:t>RappelAbstraction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E3063-78BC-496D-9BD1-444DE00CC0C2}"/>
              </a:ext>
            </a:extLst>
          </p:cNvPr>
          <p:cNvSpPr txBox="1"/>
          <p:nvPr/>
        </p:nvSpPr>
        <p:spPr>
          <a:xfrm>
            <a:off x="4965430" y="629266"/>
            <a:ext cx="6586491" cy="16766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Участници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E6363A-A072-47EA-B0C5-EF843BD3E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85" r="2729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043633A0-5B94-465E-9169-3261B3AA4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653817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Roles">
            <a:hlinkClick r:id="" action="ppaction://media"/>
            <a:extLst>
              <a:ext uri="{FF2B5EF4-FFF2-40B4-BE49-F238E27FC236}">
                <a16:creationId xmlns:a16="http://schemas.microsoft.com/office/drawing/2014/main" id="{E0E06E6D-372C-4778-B7AD-D2BFC64049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034965" y="35704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12"/>
    </mc:Choice>
    <mc:Fallback>
      <p:transition spd="slow" advTm="209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97852-7825-45CA-865B-CA8DE39C38F2}"/>
              </a:ext>
            </a:extLst>
          </p:cNvPr>
          <p:cNvSpPr txBox="1"/>
          <p:nvPr/>
        </p:nvSpPr>
        <p:spPr>
          <a:xfrm>
            <a:off x="680539" y="1458180"/>
            <a:ext cx="3100522" cy="3941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Идея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C38B1-07AE-4DB5-BC0A-95CF113DC875}"/>
              </a:ext>
            </a:extLst>
          </p:cNvPr>
          <p:cNvSpPr txBox="1"/>
          <p:nvPr/>
        </p:nvSpPr>
        <p:spPr>
          <a:xfrm>
            <a:off x="5801851" y="1458180"/>
            <a:ext cx="5337242" cy="3941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000" dirty="0"/>
              <a:t>Идеята ни беше да създадем игра тип лабиринт, в която може да си изберете големината на лабиринта.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dea">
            <a:hlinkClick r:id="" action="ppaction://media"/>
            <a:extLst>
              <a:ext uri="{FF2B5EF4-FFF2-40B4-BE49-F238E27FC236}">
                <a16:creationId xmlns:a16="http://schemas.microsoft.com/office/drawing/2014/main" id="{08912595-667A-46BD-9941-FFAAE25675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51730" y="92864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06"/>
    </mc:Choice>
    <mc:Fallback>
      <p:transition spd="slow" advTm="26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C2312-D1E7-4B93-B74C-C5259E75E8CF}"/>
              </a:ext>
            </a:extLst>
          </p:cNvPr>
          <p:cNvSpPr txBox="1"/>
          <p:nvPr/>
        </p:nvSpPr>
        <p:spPr>
          <a:xfrm>
            <a:off x="841248" y="704850"/>
            <a:ext cx="3785616" cy="29781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</a:t>
            </a:r>
            <a:r>
              <a:rPr lang="bg-BG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епядствия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CA2BC-0AC1-406F-B3BD-D9A5501E8FF7}"/>
              </a:ext>
            </a:extLst>
          </p:cNvPr>
          <p:cNvSpPr txBox="1"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100" dirty="0">
                <a:solidFill>
                  <a:schemeClr val="bg1"/>
                </a:solidFill>
              </a:rPr>
              <a:t>Развитието на идеята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100" dirty="0">
                <a:solidFill>
                  <a:schemeClr val="bg1"/>
                </a:solidFill>
              </a:rPr>
              <a:t>Съставянето на алгоритмите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100" dirty="0">
                <a:solidFill>
                  <a:schemeClr val="bg1"/>
                </a:solidFill>
              </a:rPr>
              <a:t>Организационни проблеми</a:t>
            </a:r>
            <a:endParaRPr lang="en-US" sz="2100" dirty="0">
              <a:solidFill>
                <a:schemeClr val="bg1"/>
              </a:solidFill>
            </a:endParaRPr>
          </a:p>
        </p:txBody>
      </p:sp>
      <p:pic>
        <p:nvPicPr>
          <p:cNvPr id="5" name="Problems">
            <a:hlinkClick r:id="" action="ppaction://media"/>
            <a:extLst>
              <a:ext uri="{FF2B5EF4-FFF2-40B4-BE49-F238E27FC236}">
                <a16:creationId xmlns:a16="http://schemas.microsoft.com/office/drawing/2014/main" id="{4A5EAEF7-662C-4413-A430-40954C65E7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85536" y="4143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5616"/>
    </mc:Choice>
    <mc:Fallback>
      <p:transition spd="slow" advTm="55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2E367-C59D-4D1F-B49D-67FC8318030D}"/>
              </a:ext>
            </a:extLst>
          </p:cNvPr>
          <p:cNvSpPr txBox="1"/>
          <p:nvPr/>
        </p:nvSpPr>
        <p:spPr>
          <a:xfrm>
            <a:off x="767290" y="1289146"/>
            <a:ext cx="4153626" cy="42797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Бъдещи планове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96B3DB-EA68-4B46-AC14-C1C93EEBAA33}"/>
              </a:ext>
            </a:extLst>
          </p:cNvPr>
          <p:cNvSpPr txBox="1"/>
          <p:nvPr/>
        </p:nvSpPr>
        <p:spPr>
          <a:xfrm>
            <a:off x="6514140" y="1854601"/>
            <a:ext cx="4776711" cy="314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Оптимизация на играта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Да подобрим интерфейса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bg-BG" sz="2400" dirty="0"/>
              <a:t>Разширяване на целите ни</a:t>
            </a:r>
            <a:endParaRPr lang="en-US" sz="2400" dirty="0"/>
          </a:p>
        </p:txBody>
      </p:sp>
      <p:pic>
        <p:nvPicPr>
          <p:cNvPr id="8" name="Future plans">
            <a:hlinkClick r:id="" action="ppaction://media"/>
            <a:extLst>
              <a:ext uri="{FF2B5EF4-FFF2-40B4-BE49-F238E27FC236}">
                <a16:creationId xmlns:a16="http://schemas.microsoft.com/office/drawing/2014/main" id="{D23D9AD8-8087-4685-BFAC-6185CBEDE1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90851" y="33479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57"/>
    </mc:Choice>
    <mc:Fallback>
      <p:transition spd="slow" advTm="95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A3B9-1271-4A95-BBCA-C1475613FA78}"/>
              </a:ext>
            </a:extLst>
          </p:cNvPr>
          <p:cNvSpPr txBox="1"/>
          <p:nvPr/>
        </p:nvSpPr>
        <p:spPr>
          <a:xfrm>
            <a:off x="4128368" y="4921823"/>
            <a:ext cx="4937937" cy="114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Технологии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A2D1E4A-B60E-4975-BEF9-F75C20BD89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r="2230" b="4"/>
          <a:stretch/>
        </p:blipFill>
        <p:spPr>
          <a:xfrm>
            <a:off x="1246572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AFB547E1-8608-41BD-9CE6-323DA9B986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2" r="23667" b="7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23ADB73-D0B0-4657-ACA4-E4BC4DE1A4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1" r="14602" b="-11"/>
          <a:stretch/>
        </p:blipFill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6D9E2973-5985-4519-B10C-56CF0B31D05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5" r="16656" b="-33"/>
          <a:stretch/>
        </p:blipFill>
        <p:spPr>
          <a:xfrm>
            <a:off x="5593799" y="468471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F5A0E0A-594F-4386-90BF-2E1765A7E2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3" b="3"/>
          <a:stretch/>
        </p:blipFill>
        <p:spPr>
          <a:xfrm>
            <a:off x="8918761" y="-4330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B7E10F-A603-49F2-A91A-37BB77CB112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r="21427" b="-10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pic>
        <p:nvPicPr>
          <p:cNvPr id="10" name="Tools">
            <a:hlinkClick r:id="" action="ppaction://media"/>
            <a:extLst>
              <a:ext uri="{FF2B5EF4-FFF2-40B4-BE49-F238E27FC236}">
                <a16:creationId xmlns:a16="http://schemas.microsoft.com/office/drawing/2014/main" id="{4046C5F8-1998-46CD-A8A9-F3219DF9CD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65205" y="358395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6959"/>
    </mc:Choice>
    <mc:Fallback>
      <p:transition spd="slow" advTm="16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5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BAF8CD-4D86-4CB0-AF54-EDD3C9542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"/>
          <a:stretch/>
        </p:blipFill>
        <p:spPr>
          <a:xfrm>
            <a:off x="20" y="1"/>
            <a:ext cx="12191980" cy="6721475"/>
          </a:xfrm>
          <a:custGeom>
            <a:avLst/>
            <a:gdLst/>
            <a:ahLst/>
            <a:cxnLst/>
            <a:rect l="l" t="t" r="r" b="b"/>
            <a:pathLst>
              <a:path w="12192000" h="6721475">
                <a:moveTo>
                  <a:pt x="4721175" y="5742856"/>
                </a:moveTo>
                <a:lnTo>
                  <a:pt x="4722110" y="5743067"/>
                </a:lnTo>
                <a:cubicBezTo>
                  <a:pt x="4721144" y="5743709"/>
                  <a:pt x="4718265" y="5744315"/>
                  <a:pt x="4717201" y="57443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34942"/>
                </a:lnTo>
                <a:lnTo>
                  <a:pt x="12192000" y="2274073"/>
                </a:lnTo>
                <a:lnTo>
                  <a:pt x="12192000" y="6586253"/>
                </a:lnTo>
                <a:lnTo>
                  <a:pt x="12140861" y="6605451"/>
                </a:lnTo>
                <a:cubicBezTo>
                  <a:pt x="12126657" y="6607665"/>
                  <a:pt x="12093590" y="6662867"/>
                  <a:pt x="12080162" y="6661300"/>
                </a:cubicBezTo>
                <a:cubicBezTo>
                  <a:pt x="11978189" y="6685453"/>
                  <a:pt x="11967362" y="6708506"/>
                  <a:pt x="11917886" y="6696520"/>
                </a:cubicBezTo>
                <a:cubicBezTo>
                  <a:pt x="11872780" y="6694805"/>
                  <a:pt x="11928862" y="6731720"/>
                  <a:pt x="11894611" y="6718680"/>
                </a:cubicBezTo>
                <a:cubicBezTo>
                  <a:pt x="11860360" y="6705640"/>
                  <a:pt x="11736092" y="6642174"/>
                  <a:pt x="11712380" y="6618279"/>
                </a:cubicBezTo>
                <a:cubicBezTo>
                  <a:pt x="11688668" y="6594384"/>
                  <a:pt x="11627913" y="6617875"/>
                  <a:pt x="11585367" y="6575313"/>
                </a:cubicBezTo>
                <a:lnTo>
                  <a:pt x="11516471" y="6498621"/>
                </a:lnTo>
                <a:cubicBezTo>
                  <a:pt x="11468275" y="6496789"/>
                  <a:pt x="11507336" y="6461535"/>
                  <a:pt x="11462693" y="6445069"/>
                </a:cubicBezTo>
                <a:cubicBezTo>
                  <a:pt x="11417568" y="6443442"/>
                  <a:pt x="11408022" y="6391555"/>
                  <a:pt x="11369713" y="6383596"/>
                </a:cubicBezTo>
                <a:cubicBezTo>
                  <a:pt x="11354318" y="6389646"/>
                  <a:pt x="11288329" y="6334752"/>
                  <a:pt x="11273970" y="6323928"/>
                </a:cubicBezTo>
                <a:cubicBezTo>
                  <a:pt x="11231914" y="6325320"/>
                  <a:pt x="11221974" y="6315486"/>
                  <a:pt x="11195085" y="6302909"/>
                </a:cubicBezTo>
                <a:cubicBezTo>
                  <a:pt x="11164087" y="6332691"/>
                  <a:pt x="11171650" y="6306732"/>
                  <a:pt x="11143409" y="6303556"/>
                </a:cubicBezTo>
                <a:cubicBezTo>
                  <a:pt x="11125907" y="6299917"/>
                  <a:pt x="11102604" y="6295777"/>
                  <a:pt x="11085936" y="6294307"/>
                </a:cubicBezTo>
                <a:cubicBezTo>
                  <a:pt x="11057494" y="6294603"/>
                  <a:pt x="11029907" y="6276438"/>
                  <a:pt x="11030954" y="6291426"/>
                </a:cubicBezTo>
                <a:cubicBezTo>
                  <a:pt x="11007785" y="6293943"/>
                  <a:pt x="10982006" y="6298120"/>
                  <a:pt x="10951061" y="6296182"/>
                </a:cubicBezTo>
                <a:cubicBezTo>
                  <a:pt x="10885366" y="6259348"/>
                  <a:pt x="10915289" y="6295910"/>
                  <a:pt x="10857722" y="6283099"/>
                </a:cubicBezTo>
                <a:cubicBezTo>
                  <a:pt x="10806647" y="6270732"/>
                  <a:pt x="10707076" y="6237654"/>
                  <a:pt x="10644617" y="6221981"/>
                </a:cubicBezTo>
                <a:cubicBezTo>
                  <a:pt x="10616447" y="6217166"/>
                  <a:pt x="10558604" y="6206555"/>
                  <a:pt x="10519278" y="6201735"/>
                </a:cubicBezTo>
                <a:cubicBezTo>
                  <a:pt x="10495462" y="6203254"/>
                  <a:pt x="10473831" y="6189810"/>
                  <a:pt x="10445982" y="6199677"/>
                </a:cubicBezTo>
                <a:cubicBezTo>
                  <a:pt x="10436537" y="6203715"/>
                  <a:pt x="10409282" y="6202908"/>
                  <a:pt x="10383866" y="6195830"/>
                </a:cubicBezTo>
                <a:cubicBezTo>
                  <a:pt x="10374828" y="6204037"/>
                  <a:pt x="10347865" y="6195374"/>
                  <a:pt x="10336853" y="6195219"/>
                </a:cubicBezTo>
                <a:cubicBezTo>
                  <a:pt x="10323587" y="6201929"/>
                  <a:pt x="10274742" y="6192863"/>
                  <a:pt x="10261099" y="6185468"/>
                </a:cubicBezTo>
                <a:lnTo>
                  <a:pt x="10126498" y="6173953"/>
                </a:lnTo>
                <a:lnTo>
                  <a:pt x="10082167" y="6171858"/>
                </a:lnTo>
                <a:cubicBezTo>
                  <a:pt x="10074568" y="6173927"/>
                  <a:pt x="10046861" y="6172599"/>
                  <a:pt x="10039238" y="6173522"/>
                </a:cubicBezTo>
                <a:cubicBezTo>
                  <a:pt x="9998459" y="6163421"/>
                  <a:pt x="9984395" y="6162931"/>
                  <a:pt x="9960017" y="6158007"/>
                </a:cubicBezTo>
                <a:cubicBezTo>
                  <a:pt x="9918981" y="6157865"/>
                  <a:pt x="9888742" y="6161064"/>
                  <a:pt x="9847790" y="6151239"/>
                </a:cubicBezTo>
                <a:lnTo>
                  <a:pt x="9728307" y="6131032"/>
                </a:lnTo>
                <a:cubicBezTo>
                  <a:pt x="9675057" y="6140618"/>
                  <a:pt x="9602036" y="6132224"/>
                  <a:pt x="9584505" y="6119612"/>
                </a:cubicBezTo>
                <a:cubicBezTo>
                  <a:pt x="9518953" y="6105336"/>
                  <a:pt x="9415430" y="6079210"/>
                  <a:pt x="9343050" y="6073910"/>
                </a:cubicBezTo>
                <a:lnTo>
                  <a:pt x="9231368" y="6022005"/>
                </a:lnTo>
                <a:lnTo>
                  <a:pt x="9194808" y="6011926"/>
                </a:lnTo>
                <a:lnTo>
                  <a:pt x="9189244" y="6002687"/>
                </a:lnTo>
                <a:lnTo>
                  <a:pt x="9151230" y="5991485"/>
                </a:lnTo>
                <a:lnTo>
                  <a:pt x="9150208" y="5992550"/>
                </a:lnTo>
                <a:cubicBezTo>
                  <a:pt x="9147046" y="5994681"/>
                  <a:pt x="9143082" y="5995773"/>
                  <a:pt x="9137316" y="5994719"/>
                </a:cubicBezTo>
                <a:cubicBezTo>
                  <a:pt x="9138863" y="6014203"/>
                  <a:pt x="9130953" y="6000914"/>
                  <a:pt x="9113810" y="5996085"/>
                </a:cubicBezTo>
                <a:cubicBezTo>
                  <a:pt x="9112389" y="6025268"/>
                  <a:pt x="9068115" y="5990834"/>
                  <a:pt x="9053451" y="6004399"/>
                </a:cubicBezTo>
                <a:lnTo>
                  <a:pt x="9005484" y="6001114"/>
                </a:lnTo>
                <a:lnTo>
                  <a:pt x="9005199" y="6001354"/>
                </a:lnTo>
                <a:cubicBezTo>
                  <a:pt x="9003144" y="6001574"/>
                  <a:pt x="9000325" y="6001246"/>
                  <a:pt x="8996230" y="6000143"/>
                </a:cubicBezTo>
                <a:lnTo>
                  <a:pt x="8990392" y="5998082"/>
                </a:lnTo>
                <a:lnTo>
                  <a:pt x="8974335" y="5994856"/>
                </a:lnTo>
                <a:lnTo>
                  <a:pt x="8968009" y="5995556"/>
                </a:lnTo>
                <a:lnTo>
                  <a:pt x="8963046" y="5997781"/>
                </a:lnTo>
                <a:cubicBezTo>
                  <a:pt x="8954691" y="5989830"/>
                  <a:pt x="8955518" y="5980882"/>
                  <a:pt x="8928986" y="6000969"/>
                </a:cubicBezTo>
                <a:cubicBezTo>
                  <a:pt x="8898032" y="5999949"/>
                  <a:pt x="8789301" y="5985294"/>
                  <a:pt x="8752442" y="5981737"/>
                </a:cubicBezTo>
                <a:cubicBezTo>
                  <a:pt x="8719820" y="5971017"/>
                  <a:pt x="8748195" y="5984678"/>
                  <a:pt x="8707845" y="5979636"/>
                </a:cubicBezTo>
                <a:cubicBezTo>
                  <a:pt x="8671607" y="5960101"/>
                  <a:pt x="8639143" y="5976541"/>
                  <a:pt x="8596069" y="5971064"/>
                </a:cubicBezTo>
                <a:lnTo>
                  <a:pt x="8525228" y="5985906"/>
                </a:lnTo>
                <a:lnTo>
                  <a:pt x="8510981" y="5979991"/>
                </a:lnTo>
                <a:lnTo>
                  <a:pt x="8506165" y="5976990"/>
                </a:lnTo>
                <a:cubicBezTo>
                  <a:pt x="8502647" y="5975213"/>
                  <a:pt x="8500046" y="5974402"/>
                  <a:pt x="8497966" y="5974252"/>
                </a:cubicBezTo>
                <a:lnTo>
                  <a:pt x="8497592" y="5974431"/>
                </a:lnTo>
                <a:lnTo>
                  <a:pt x="8490247" y="5971381"/>
                </a:lnTo>
                <a:lnTo>
                  <a:pt x="8367180" y="5957339"/>
                </a:lnTo>
                <a:cubicBezTo>
                  <a:pt x="8362022" y="5955314"/>
                  <a:pt x="8357731" y="5955662"/>
                  <a:pt x="8353797" y="5957145"/>
                </a:cubicBezTo>
                <a:lnTo>
                  <a:pt x="8352370" y="5957985"/>
                </a:lnTo>
                <a:lnTo>
                  <a:pt x="8320102" y="5940567"/>
                </a:lnTo>
                <a:lnTo>
                  <a:pt x="8314430" y="5940241"/>
                </a:lnTo>
                <a:lnTo>
                  <a:pt x="8295171" y="5926346"/>
                </a:lnTo>
                <a:lnTo>
                  <a:pt x="8284274" y="5920523"/>
                </a:lnTo>
                <a:lnTo>
                  <a:pt x="8283147" y="5916080"/>
                </a:lnTo>
                <a:cubicBezTo>
                  <a:pt x="8280843" y="5912835"/>
                  <a:pt x="8276149" y="5910187"/>
                  <a:pt x="8266073" y="5908905"/>
                </a:cubicBezTo>
                <a:lnTo>
                  <a:pt x="8263374" y="5909135"/>
                </a:lnTo>
                <a:lnTo>
                  <a:pt x="8252031" y="5899292"/>
                </a:lnTo>
                <a:cubicBezTo>
                  <a:pt x="8248857" y="5895442"/>
                  <a:pt x="8246645" y="5891160"/>
                  <a:pt x="8245832" y="5886300"/>
                </a:cubicBezTo>
                <a:cubicBezTo>
                  <a:pt x="8181825" y="5889207"/>
                  <a:pt x="8147128" y="5855085"/>
                  <a:pt x="8090269" y="5840139"/>
                </a:cubicBezTo>
                <a:cubicBezTo>
                  <a:pt x="8025465" y="5816997"/>
                  <a:pt x="7967068" y="5795761"/>
                  <a:pt x="7905405" y="5798166"/>
                </a:cubicBezTo>
                <a:cubicBezTo>
                  <a:pt x="7835117" y="5783254"/>
                  <a:pt x="7780963" y="5781023"/>
                  <a:pt x="7718742" y="5772451"/>
                </a:cubicBezTo>
                <a:lnTo>
                  <a:pt x="7614344" y="5775922"/>
                </a:lnTo>
                <a:lnTo>
                  <a:pt x="7527540" y="5770094"/>
                </a:lnTo>
                <a:lnTo>
                  <a:pt x="7519568" y="5767541"/>
                </a:lnTo>
                <a:cubicBezTo>
                  <a:pt x="7513990" y="5766202"/>
                  <a:pt x="7510170" y="5765852"/>
                  <a:pt x="7507409" y="5766206"/>
                </a:cubicBezTo>
                <a:lnTo>
                  <a:pt x="7507037" y="5766533"/>
                </a:lnTo>
                <a:lnTo>
                  <a:pt x="7495792" y="5764581"/>
                </a:lnTo>
                <a:cubicBezTo>
                  <a:pt x="7476983" y="5760463"/>
                  <a:pt x="7422525" y="5777879"/>
                  <a:pt x="7405388" y="5772686"/>
                </a:cubicBezTo>
                <a:cubicBezTo>
                  <a:pt x="7374786" y="5775636"/>
                  <a:pt x="7333987" y="5776741"/>
                  <a:pt x="7312177" y="5782281"/>
                </a:cubicBezTo>
                <a:lnTo>
                  <a:pt x="7310850" y="5783723"/>
                </a:lnTo>
                <a:lnTo>
                  <a:pt x="7218557" y="5758474"/>
                </a:lnTo>
                <a:lnTo>
                  <a:pt x="7201099" y="5753924"/>
                </a:lnTo>
                <a:lnTo>
                  <a:pt x="7197001" y="5748566"/>
                </a:lnTo>
                <a:cubicBezTo>
                  <a:pt x="7192109" y="5745043"/>
                  <a:pt x="7184503" y="5742904"/>
                  <a:pt x="7170805" y="5743918"/>
                </a:cubicBezTo>
                <a:lnTo>
                  <a:pt x="7096985" y="5731690"/>
                </a:lnTo>
                <a:cubicBezTo>
                  <a:pt x="7061145" y="5730712"/>
                  <a:pt x="7050186" y="5729735"/>
                  <a:pt x="7018493" y="5732064"/>
                </a:cubicBezTo>
                <a:cubicBezTo>
                  <a:pt x="6937525" y="5721126"/>
                  <a:pt x="6943642" y="5696960"/>
                  <a:pt x="6904143" y="5702558"/>
                </a:cubicBezTo>
                <a:cubicBezTo>
                  <a:pt x="6871919" y="5707766"/>
                  <a:pt x="6787986" y="5688692"/>
                  <a:pt x="6708219" y="5674603"/>
                </a:cubicBezTo>
                <a:cubicBezTo>
                  <a:pt x="6649103" y="5665148"/>
                  <a:pt x="6628103" y="5651047"/>
                  <a:pt x="6549452" y="5645827"/>
                </a:cubicBezTo>
                <a:cubicBezTo>
                  <a:pt x="6472151" y="5601737"/>
                  <a:pt x="6409693" y="5625460"/>
                  <a:pt x="6317557" y="5599027"/>
                </a:cubicBezTo>
                <a:cubicBezTo>
                  <a:pt x="6297548" y="5583505"/>
                  <a:pt x="6209289" y="5600698"/>
                  <a:pt x="6168671" y="5596940"/>
                </a:cubicBezTo>
                <a:cubicBezTo>
                  <a:pt x="6128053" y="5593182"/>
                  <a:pt x="6090537" y="5579634"/>
                  <a:pt x="6073845" y="5576478"/>
                </a:cubicBezTo>
                <a:lnTo>
                  <a:pt x="6068527" y="5578015"/>
                </a:lnTo>
                <a:lnTo>
                  <a:pt x="6048635" y="5577332"/>
                </a:lnTo>
                <a:lnTo>
                  <a:pt x="6041280" y="5585681"/>
                </a:lnTo>
                <a:lnTo>
                  <a:pt x="6010089" y="5590774"/>
                </a:lnTo>
                <a:cubicBezTo>
                  <a:pt x="5998678" y="5591361"/>
                  <a:pt x="5970125" y="5590448"/>
                  <a:pt x="5957374" y="5587130"/>
                </a:cubicBezTo>
                <a:lnTo>
                  <a:pt x="5758917" y="5571438"/>
                </a:lnTo>
                <a:lnTo>
                  <a:pt x="5626958" y="5570415"/>
                </a:lnTo>
                <a:lnTo>
                  <a:pt x="5470904" y="5584435"/>
                </a:lnTo>
                <a:cubicBezTo>
                  <a:pt x="5478132" y="5597463"/>
                  <a:pt x="5439008" y="5583397"/>
                  <a:pt x="5432758" y="5595688"/>
                </a:cubicBezTo>
                <a:cubicBezTo>
                  <a:pt x="5429367" y="5605720"/>
                  <a:pt x="5391826" y="5610404"/>
                  <a:pt x="5381665" y="5613390"/>
                </a:cubicBezTo>
                <a:lnTo>
                  <a:pt x="5261761" y="5633807"/>
                </a:lnTo>
                <a:cubicBezTo>
                  <a:pt x="5251596" y="5633991"/>
                  <a:pt x="5230549" y="5642301"/>
                  <a:pt x="5222961" y="5644931"/>
                </a:cubicBezTo>
                <a:lnTo>
                  <a:pt x="5174658" y="5647921"/>
                </a:lnTo>
                <a:lnTo>
                  <a:pt x="5156553" y="5655144"/>
                </a:lnTo>
                <a:lnTo>
                  <a:pt x="5142596" y="5658544"/>
                </a:lnTo>
                <a:lnTo>
                  <a:pt x="5139595" y="5660645"/>
                </a:lnTo>
                <a:cubicBezTo>
                  <a:pt x="5133875" y="5664685"/>
                  <a:pt x="5128077" y="5668496"/>
                  <a:pt x="5121657" y="5671498"/>
                </a:cubicBezTo>
                <a:cubicBezTo>
                  <a:pt x="5108318" y="5642879"/>
                  <a:pt x="5064854" y="5692315"/>
                  <a:pt x="5065789" y="5664927"/>
                </a:cubicBezTo>
                <a:cubicBezTo>
                  <a:pt x="5028194" y="5676443"/>
                  <a:pt x="5038945" y="5647354"/>
                  <a:pt x="5011512" y="5681308"/>
                </a:cubicBezTo>
                <a:cubicBezTo>
                  <a:pt x="4937025" y="5680925"/>
                  <a:pt x="4916355" y="5667918"/>
                  <a:pt x="4840439" y="5705325"/>
                </a:cubicBezTo>
                <a:cubicBezTo>
                  <a:pt x="4806741" y="5721967"/>
                  <a:pt x="4784108" y="5733113"/>
                  <a:pt x="4762445" y="5733093"/>
                </a:cubicBezTo>
                <a:cubicBezTo>
                  <a:pt x="4741324" y="5737594"/>
                  <a:pt x="4729483" y="5740416"/>
                  <a:pt x="4723183" y="5742108"/>
                </a:cubicBezTo>
                <a:lnTo>
                  <a:pt x="4721175" y="5742856"/>
                </a:lnTo>
                <a:lnTo>
                  <a:pt x="4715526" y="5741581"/>
                </a:lnTo>
                <a:cubicBezTo>
                  <a:pt x="4680149" y="5748537"/>
                  <a:pt x="4524746" y="5749345"/>
                  <a:pt x="4515811" y="5751483"/>
                </a:cubicBezTo>
                <a:cubicBezTo>
                  <a:pt x="4457821" y="5764595"/>
                  <a:pt x="4462660" y="5765336"/>
                  <a:pt x="4428540" y="5762134"/>
                </a:cubicBezTo>
                <a:cubicBezTo>
                  <a:pt x="4423305" y="5758763"/>
                  <a:pt x="4368975" y="5765057"/>
                  <a:pt x="4362874" y="5763480"/>
                </a:cubicBezTo>
                <a:lnTo>
                  <a:pt x="4316963" y="5756865"/>
                </a:lnTo>
                <a:lnTo>
                  <a:pt x="4315109" y="5758206"/>
                </a:lnTo>
                <a:cubicBezTo>
                  <a:pt x="4306124" y="5761577"/>
                  <a:pt x="4299996" y="5761576"/>
                  <a:pt x="4295141" y="5760085"/>
                </a:cubicBezTo>
                <a:lnTo>
                  <a:pt x="4290061" y="5757168"/>
                </a:lnTo>
                <a:lnTo>
                  <a:pt x="4276140" y="5757414"/>
                </a:lnTo>
                <a:lnTo>
                  <a:pt x="4248115" y="5755090"/>
                </a:lnTo>
                <a:lnTo>
                  <a:pt x="4202048" y="5757885"/>
                </a:lnTo>
                <a:cubicBezTo>
                  <a:pt x="4201946" y="5758305"/>
                  <a:pt x="4201844" y="5758724"/>
                  <a:pt x="4201744" y="5759144"/>
                </a:cubicBezTo>
                <a:cubicBezTo>
                  <a:pt x="4200117" y="5761981"/>
                  <a:pt x="4197141" y="5764100"/>
                  <a:pt x="4191246" y="5764778"/>
                </a:cubicBezTo>
                <a:cubicBezTo>
                  <a:pt x="4204214" y="5782067"/>
                  <a:pt x="4161275" y="5780172"/>
                  <a:pt x="4142743" y="5780643"/>
                </a:cubicBezTo>
                <a:cubicBezTo>
                  <a:pt x="4124718" y="5787709"/>
                  <a:pt x="4099100" y="5801289"/>
                  <a:pt x="4083095" y="5807176"/>
                </a:cubicBezTo>
                <a:lnTo>
                  <a:pt x="4074544" y="5808011"/>
                </a:lnTo>
                <a:cubicBezTo>
                  <a:pt x="4074505" y="5808112"/>
                  <a:pt x="4074464" y="5808211"/>
                  <a:pt x="4074425" y="5808310"/>
                </a:cubicBezTo>
                <a:cubicBezTo>
                  <a:pt x="4072679" y="5809094"/>
                  <a:pt x="4069907" y="5809595"/>
                  <a:pt x="4065508" y="5809754"/>
                </a:cubicBezTo>
                <a:lnTo>
                  <a:pt x="4058952" y="5809536"/>
                </a:lnTo>
                <a:lnTo>
                  <a:pt x="4042362" y="5811157"/>
                </a:lnTo>
                <a:lnTo>
                  <a:pt x="4036994" y="5813591"/>
                </a:lnTo>
                <a:lnTo>
                  <a:pt x="4035361" y="5817258"/>
                </a:lnTo>
                <a:lnTo>
                  <a:pt x="4033776" y="5817023"/>
                </a:lnTo>
                <a:cubicBezTo>
                  <a:pt x="4021425" y="5812159"/>
                  <a:pt x="4016875" y="5803783"/>
                  <a:pt x="4004536" y="5829591"/>
                </a:cubicBezTo>
                <a:cubicBezTo>
                  <a:pt x="3976668" y="5822526"/>
                  <a:pt x="3972978" y="5837855"/>
                  <a:pt x="3936844" y="5847048"/>
                </a:cubicBezTo>
                <a:cubicBezTo>
                  <a:pt x="3920507" y="5839324"/>
                  <a:pt x="3908536" y="5844013"/>
                  <a:pt x="3897273" y="5852703"/>
                </a:cubicBezTo>
                <a:cubicBezTo>
                  <a:pt x="3861093" y="5852207"/>
                  <a:pt x="3829629" y="5866077"/>
                  <a:pt x="3789758" y="5872941"/>
                </a:cubicBezTo>
                <a:cubicBezTo>
                  <a:pt x="3741008" y="5887647"/>
                  <a:pt x="3725130" y="5889624"/>
                  <a:pt x="3682511" y="5896864"/>
                </a:cubicBezTo>
                <a:lnTo>
                  <a:pt x="3610033" y="5929135"/>
                </a:lnTo>
                <a:lnTo>
                  <a:pt x="3603853" y="5927773"/>
                </a:lnTo>
                <a:cubicBezTo>
                  <a:pt x="3599581" y="5927154"/>
                  <a:pt x="3596727" y="5927154"/>
                  <a:pt x="3594734" y="5927609"/>
                </a:cubicBezTo>
                <a:lnTo>
                  <a:pt x="3594499" y="5927878"/>
                </a:lnTo>
                <a:lnTo>
                  <a:pt x="3585976" y="5927188"/>
                </a:lnTo>
                <a:cubicBezTo>
                  <a:pt x="3571624" y="5925397"/>
                  <a:pt x="3549390" y="5939596"/>
                  <a:pt x="3536133" y="5936887"/>
                </a:cubicBezTo>
                <a:cubicBezTo>
                  <a:pt x="3513941" y="5941183"/>
                  <a:pt x="3488623" y="5934918"/>
                  <a:pt x="3473221" y="5940548"/>
                </a:cubicBezTo>
                <a:lnTo>
                  <a:pt x="3400726" y="5952596"/>
                </a:lnTo>
                <a:lnTo>
                  <a:pt x="3375936" y="5941189"/>
                </a:lnTo>
                <a:lnTo>
                  <a:pt x="3348220" y="5944802"/>
                </a:lnTo>
                <a:cubicBezTo>
                  <a:pt x="3337207" y="5945475"/>
                  <a:pt x="3327055" y="5946237"/>
                  <a:pt x="3319640" y="5949737"/>
                </a:cubicBezTo>
                <a:lnTo>
                  <a:pt x="3248530" y="5968289"/>
                </a:lnTo>
                <a:lnTo>
                  <a:pt x="3210309" y="5954736"/>
                </a:lnTo>
                <a:cubicBezTo>
                  <a:pt x="3206089" y="5952812"/>
                  <a:pt x="3200153" y="5952268"/>
                  <a:pt x="3190376" y="5954857"/>
                </a:cubicBezTo>
                <a:lnTo>
                  <a:pt x="3188146" y="5956038"/>
                </a:lnTo>
                <a:cubicBezTo>
                  <a:pt x="3182626" y="5954058"/>
                  <a:pt x="3141857" y="5956624"/>
                  <a:pt x="3108597" y="5957358"/>
                </a:cubicBezTo>
                <a:cubicBezTo>
                  <a:pt x="3055969" y="5959784"/>
                  <a:pt x="3048941" y="5952417"/>
                  <a:pt x="2988585" y="5960444"/>
                </a:cubicBezTo>
                <a:cubicBezTo>
                  <a:pt x="2928854" y="5964632"/>
                  <a:pt x="2917952" y="5959591"/>
                  <a:pt x="2876541" y="5967961"/>
                </a:cubicBezTo>
                <a:lnTo>
                  <a:pt x="2626865" y="5968713"/>
                </a:lnTo>
                <a:cubicBezTo>
                  <a:pt x="2562349" y="5946800"/>
                  <a:pt x="2563423" y="5977398"/>
                  <a:pt x="2491423" y="5970428"/>
                </a:cubicBezTo>
                <a:cubicBezTo>
                  <a:pt x="2433092" y="6035904"/>
                  <a:pt x="2455710" y="5995425"/>
                  <a:pt x="2415618" y="6003657"/>
                </a:cubicBezTo>
                <a:lnTo>
                  <a:pt x="2290099" y="6001093"/>
                </a:lnTo>
                <a:cubicBezTo>
                  <a:pt x="2257058" y="5987464"/>
                  <a:pt x="2202459" y="6022632"/>
                  <a:pt x="2161715" y="6004244"/>
                </a:cubicBezTo>
                <a:cubicBezTo>
                  <a:pt x="2122715" y="6007244"/>
                  <a:pt x="2080451" y="6015292"/>
                  <a:pt x="2056090" y="6019086"/>
                </a:cubicBezTo>
                <a:cubicBezTo>
                  <a:pt x="2019829" y="6026050"/>
                  <a:pt x="1978840" y="6038739"/>
                  <a:pt x="1944154" y="6046026"/>
                </a:cubicBezTo>
                <a:cubicBezTo>
                  <a:pt x="1925868" y="6034021"/>
                  <a:pt x="1896028" y="6059125"/>
                  <a:pt x="1847969" y="6062810"/>
                </a:cubicBezTo>
                <a:cubicBezTo>
                  <a:pt x="1827978" y="6048913"/>
                  <a:pt x="1815571" y="6065486"/>
                  <a:pt x="1777084" y="6047209"/>
                </a:cubicBezTo>
                <a:cubicBezTo>
                  <a:pt x="1775440" y="6049158"/>
                  <a:pt x="1773398" y="6050977"/>
                  <a:pt x="1771026" y="6052610"/>
                </a:cubicBezTo>
                <a:cubicBezTo>
                  <a:pt x="1757252" y="6062088"/>
                  <a:pt x="1735529" y="6063344"/>
                  <a:pt x="1722510" y="6055412"/>
                </a:cubicBezTo>
                <a:cubicBezTo>
                  <a:pt x="1691780" y="6043382"/>
                  <a:pt x="1662322" y="6038247"/>
                  <a:pt x="1633942" y="6035716"/>
                </a:cubicBezTo>
                <a:lnTo>
                  <a:pt x="1586146" y="6045126"/>
                </a:lnTo>
                <a:cubicBezTo>
                  <a:pt x="1567949" y="6050358"/>
                  <a:pt x="1545901" y="6061305"/>
                  <a:pt x="1524749" y="6067115"/>
                </a:cubicBezTo>
                <a:cubicBezTo>
                  <a:pt x="1502587" y="6070337"/>
                  <a:pt x="1478014" y="6065935"/>
                  <a:pt x="1459243" y="6079986"/>
                </a:cubicBezTo>
                <a:cubicBezTo>
                  <a:pt x="1421475" y="6095139"/>
                  <a:pt x="1374525" y="6079162"/>
                  <a:pt x="1349458" y="6115647"/>
                </a:cubicBezTo>
                <a:cubicBezTo>
                  <a:pt x="1273277" y="6137331"/>
                  <a:pt x="1121513" y="6171202"/>
                  <a:pt x="1009213" y="6196169"/>
                </a:cubicBezTo>
                <a:cubicBezTo>
                  <a:pt x="939017" y="6208471"/>
                  <a:pt x="866896" y="6205091"/>
                  <a:pt x="808573" y="6211966"/>
                </a:cubicBezTo>
                <a:cubicBezTo>
                  <a:pt x="802824" y="6209126"/>
                  <a:pt x="726017" y="6232905"/>
                  <a:pt x="719550" y="6231933"/>
                </a:cubicBezTo>
                <a:lnTo>
                  <a:pt x="698796" y="6232599"/>
                </a:lnTo>
                <a:cubicBezTo>
                  <a:pt x="689834" y="6236836"/>
                  <a:pt x="683493" y="6237437"/>
                  <a:pt x="678328" y="6236429"/>
                </a:cubicBezTo>
                <a:lnTo>
                  <a:pt x="672785" y="6234027"/>
                </a:lnTo>
                <a:lnTo>
                  <a:pt x="658407" y="6235638"/>
                </a:lnTo>
                <a:lnTo>
                  <a:pt x="629186" y="6236074"/>
                </a:lnTo>
                <a:lnTo>
                  <a:pt x="624559" y="6238724"/>
                </a:lnTo>
                <a:lnTo>
                  <a:pt x="581799" y="6243380"/>
                </a:lnTo>
                <a:cubicBezTo>
                  <a:pt x="581737" y="6243807"/>
                  <a:pt x="581672" y="6244236"/>
                  <a:pt x="581609" y="6244664"/>
                </a:cubicBezTo>
                <a:cubicBezTo>
                  <a:pt x="580205" y="6247646"/>
                  <a:pt x="577332" y="6250048"/>
                  <a:pt x="571300" y="6251300"/>
                </a:cubicBezTo>
                <a:cubicBezTo>
                  <a:pt x="551624" y="6261209"/>
                  <a:pt x="484500" y="6294596"/>
                  <a:pt x="463550" y="6304115"/>
                </a:cubicBezTo>
                <a:cubicBezTo>
                  <a:pt x="453137" y="6305662"/>
                  <a:pt x="449732" y="6307620"/>
                  <a:pt x="445607" y="6308407"/>
                </a:cubicBezTo>
                <a:lnTo>
                  <a:pt x="438800" y="6308835"/>
                </a:lnTo>
                <a:cubicBezTo>
                  <a:pt x="417223" y="6317125"/>
                  <a:pt x="343313" y="6348349"/>
                  <a:pt x="316139" y="6358155"/>
                </a:cubicBezTo>
                <a:cubicBezTo>
                  <a:pt x="298482" y="6352074"/>
                  <a:pt x="286557" y="6357914"/>
                  <a:pt x="275749" y="6367668"/>
                </a:cubicBezTo>
                <a:cubicBezTo>
                  <a:pt x="238275" y="6370726"/>
                  <a:pt x="207077" y="6387621"/>
                  <a:pt x="166497" y="6398366"/>
                </a:cubicBezTo>
                <a:lnTo>
                  <a:pt x="1" y="6464830"/>
                </a:lnTo>
                <a:lnTo>
                  <a:pt x="1" y="2274073"/>
                </a:lnTo>
                <a:lnTo>
                  <a:pt x="0" y="227407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045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71</Words>
  <Application>Microsoft Office PowerPoint</Application>
  <PresentationFormat>Widescreen</PresentationFormat>
  <Paragraphs>18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RappelAbstraction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Данислав А. Тодоров</cp:lastModifiedBy>
  <cp:revision>200</cp:revision>
  <dcterms:created xsi:type="dcterms:W3CDTF">2021-02-28T19:06:18Z</dcterms:created>
  <dcterms:modified xsi:type="dcterms:W3CDTF">2021-11-08T20:51:42Z</dcterms:modified>
</cp:coreProperties>
</file>