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3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9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27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33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7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8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9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AAEB-07EC-444A-B992-660E5D7284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7AFC9F-E516-4853-B7A7-181EBD10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vel-tarasenko-2b290617a/" TargetMode="External"/><Relationship Id="rId2" Type="http://schemas.openxmlformats.org/officeDocument/2006/relationships/hyperlink" Target="https://www.linkedin.com/in/brandon-devereux-73364a27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Thirdwave Logo">
            <a:extLst>
              <a:ext uri="{FF2B5EF4-FFF2-40B4-BE49-F238E27FC236}">
                <a16:creationId xmlns:a16="http://schemas.microsoft.com/office/drawing/2014/main" id="{62E4DBC4-B4A5-F2F7-11A8-90520BA73D09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2998333" y="1635768"/>
            <a:ext cx="4784403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b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thirdwave</a:t>
            </a:r>
            <a:r>
              <a:rPr lang="en-US" b="0" i="0" baseline="30000" dirty="0">
                <a:effectLst/>
                <a:highlight>
                  <a:srgbClr val="FFFFFF"/>
                </a:highlight>
                <a:latin typeface="system-ui"/>
              </a:rPr>
              <a:t>rx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4B94E-D37D-76C6-15B3-174A8465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575931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Developer: Brandon Devereux </a:t>
            </a:r>
            <a:r>
              <a:rPr lang="en-US" dirty="0">
                <a:hlinkClick r:id="rId2"/>
              </a:rPr>
              <a:t>LinkedIn</a:t>
            </a:r>
            <a:endParaRPr lang="en-US" dirty="0"/>
          </a:p>
          <a:p>
            <a:pPr algn="ctr"/>
            <a:r>
              <a:rPr lang="en-US" dirty="0"/>
              <a:t>Project Leader: </a:t>
            </a:r>
            <a:r>
              <a:rPr lang="en-US" dirty="0" err="1"/>
              <a:t>Pavlo</a:t>
            </a:r>
            <a:r>
              <a:rPr lang="en-US" dirty="0"/>
              <a:t> Tarasenko </a:t>
            </a:r>
            <a:r>
              <a:rPr lang="en-US" dirty="0">
                <a:hlinkClick r:id="rId3"/>
              </a:rPr>
              <a:t>LinkedIn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0D2CB-55C4-118D-5C12-E39EC911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123" y="1853320"/>
            <a:ext cx="990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061E-1767-9372-72AA-0157CCAB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76A-F07A-8161-599A-497DAA0A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web application is to display tables of medical data. Additionally, ChatGPT has been integrated allowing human text queries.</a:t>
            </a:r>
          </a:p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Spring Framework(Back End) – Written in Java</a:t>
            </a:r>
          </a:p>
          <a:p>
            <a:pPr lvl="1"/>
            <a:r>
              <a:rPr lang="en-US" dirty="0"/>
              <a:t>JavaScript/HTML/CSS/Bootstrap (Front end)</a:t>
            </a:r>
          </a:p>
          <a:p>
            <a:pPr lvl="1"/>
            <a:r>
              <a:rPr lang="en-US" dirty="0"/>
              <a:t>Azure web-hosting (SQL)</a:t>
            </a:r>
          </a:p>
          <a:p>
            <a:pPr lvl="1"/>
            <a:r>
              <a:rPr lang="en-US" dirty="0"/>
              <a:t>Open AI (API)</a:t>
            </a:r>
          </a:p>
          <a:p>
            <a:pPr lvl="1"/>
            <a:r>
              <a:rPr lang="en-US" dirty="0"/>
              <a:t>IntelliJ Ultimate Edition IDE </a:t>
            </a:r>
          </a:p>
        </p:txBody>
      </p:sp>
    </p:spTree>
    <p:extLst>
      <p:ext uri="{BB962C8B-B14F-4D97-AF65-F5344CB8AC3E}">
        <p14:creationId xmlns:p14="http://schemas.microsoft.com/office/powerpoint/2010/main" val="183288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8BF0-0FAF-866C-EC97-1901DC8A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3D81-607C-F9A9-83F0-90C12CD6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Display database data</a:t>
            </a:r>
          </a:p>
          <a:p>
            <a:pPr lvl="1"/>
            <a:r>
              <a:rPr lang="en-US" dirty="0"/>
              <a:t>Pagination (Was working!!)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Integration of ChatGPT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4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9867-1BAC-8273-29B8-57828053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- Diagram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157057-CF83-D564-4D02-01A0D8514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597447"/>
              </p:ext>
            </p:extLst>
          </p:nvPr>
        </p:nvGraphicFramePr>
        <p:xfrm>
          <a:off x="894945" y="1930400"/>
          <a:ext cx="7986407" cy="458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436443" imgH="3062861" progId="AcroExch.Document.DC">
                  <p:embed/>
                </p:oleObj>
              </mc:Choice>
              <mc:Fallback>
                <p:oleObj name="Acrobat Document" r:id="rId2" imgW="3436443" imgH="3062861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8157057-CF83-D564-4D02-01A0D8514F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4945" y="1930400"/>
                        <a:ext cx="7986407" cy="458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89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5962-E3A0-A9DE-882F-893F2C70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B78F-CCD7-0FE5-7D33-11343DF8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Unfamiliar tech</a:t>
            </a:r>
          </a:p>
          <a:p>
            <a:pPr lvl="1"/>
            <a:r>
              <a:rPr lang="en-US" dirty="0"/>
              <a:t>Bootstrap, Fetch, Azure, and ChatGPT API.</a:t>
            </a:r>
          </a:p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Limited knowledge of JavaScript/CSS/HTML.</a:t>
            </a:r>
          </a:p>
          <a:p>
            <a:pPr lvl="1"/>
            <a:r>
              <a:rPr lang="en-US" dirty="0"/>
              <a:t>Using ChatGPT to produce FE made code feel unfamiliar.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Underestimated difficulty of integrating ChatGPT.</a:t>
            </a:r>
          </a:p>
          <a:p>
            <a:pPr lvl="1"/>
            <a:r>
              <a:rPr lang="en-US" dirty="0"/>
              <a:t>Cost (API &amp; DB usage)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0FFD-805B-2C75-ABBD-BED7614D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–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54A7-0251-CFB3-F1DC-935BDEDB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Using ChatGPT to generate FE led to a situation where I had to debug someone else’s code. I found this to be very beneficial in learning.</a:t>
            </a:r>
          </a:p>
          <a:p>
            <a:pPr lvl="1"/>
            <a:r>
              <a:rPr lang="en-US" dirty="0"/>
              <a:t>Because I wasn’t always familiar where ChatGPT was inserting corrections to my FE, I often had it regenerate all ~330 lines. Very time consuming.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Complexity of API calls was very challenging. The code needs to be refactored. </a:t>
            </a:r>
          </a:p>
        </p:txBody>
      </p:sp>
    </p:spTree>
    <p:extLst>
      <p:ext uri="{BB962C8B-B14F-4D97-AF65-F5344CB8AC3E}">
        <p14:creationId xmlns:p14="http://schemas.microsoft.com/office/powerpoint/2010/main" val="329830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236F-7615-7ABC-6DC8-CD160623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9CA5-64EB-25C7-5E8D-E564F66F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ChatGPT</a:t>
            </a:r>
          </a:p>
          <a:p>
            <a:r>
              <a:rPr lang="en-US" dirty="0"/>
              <a:t>AI and ChatGPT seems to be discussed a lot. Perhaps a necessary tool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69361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4F45-FE29-CC84-F65C-FF13DE43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B28A-6250-4939-B370-7398C5DB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</a:t>
            </a:r>
            <a:r>
              <a:rPr lang="en-US" i="1" dirty="0"/>
              <a:t>mostly</a:t>
            </a:r>
            <a:r>
              <a:rPr lang="en-US" dirty="0"/>
              <a:t> meets the intended purpose. With pagination broken – 95/100. Additionally, ChatGPT does not always return the correct result, likely requiring re-engineering of prompt.</a:t>
            </a:r>
          </a:p>
          <a:p>
            <a:r>
              <a:rPr lang="en-US" dirty="0"/>
              <a:t>Example of what I learned:</a:t>
            </a:r>
          </a:p>
          <a:p>
            <a:pPr lvl="1"/>
            <a:r>
              <a:rPr lang="en-US" dirty="0"/>
              <a:t>Small:</a:t>
            </a:r>
          </a:p>
          <a:p>
            <a:pPr lvl="2"/>
            <a:r>
              <a:rPr lang="en-US" dirty="0"/>
              <a:t>Fetch, environmental variables, etc..</a:t>
            </a:r>
          </a:p>
          <a:p>
            <a:pPr lvl="1"/>
            <a:r>
              <a:rPr lang="en-US" dirty="0"/>
              <a:t>Large: </a:t>
            </a:r>
          </a:p>
          <a:p>
            <a:pPr lvl="2"/>
            <a:r>
              <a:rPr lang="en-US" dirty="0"/>
              <a:t>Bootstrap/FE operations. Particularly how to manipulate elements with the DOM. </a:t>
            </a:r>
          </a:p>
          <a:p>
            <a:pPr lvl="2"/>
            <a:r>
              <a:rPr lang="en-US" dirty="0"/>
              <a:t>Complex API operations</a:t>
            </a:r>
          </a:p>
          <a:p>
            <a:pPr lvl="2"/>
            <a:r>
              <a:rPr lang="en-US" dirty="0"/>
              <a:t>ChatGPT – prompts are important/very powerful in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1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1953-8C2E-17EA-3F71-361C155B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9ACB-480F-7EF2-A294-8E0E3FED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would do differently:</a:t>
            </a:r>
          </a:p>
          <a:p>
            <a:pPr lvl="1"/>
            <a:r>
              <a:rPr lang="en-US" dirty="0"/>
              <a:t>Spend a week going in depth on what I wanted to do. Like making a Lucid chart. With the </a:t>
            </a:r>
            <a:r>
              <a:rPr lang="en-US" dirty="0" err="1"/>
              <a:t>ChatGPI</a:t>
            </a:r>
            <a:r>
              <a:rPr lang="en-US" dirty="0"/>
              <a:t> Api call, my code gets very messy, and I think this is because I did not know how to organize them into classes.</a:t>
            </a:r>
          </a:p>
          <a:p>
            <a:pPr lvl="1"/>
            <a:r>
              <a:rPr lang="en-US" dirty="0"/>
              <a:t>Rush to get feature complete as fast as I can. So, I can spend more time with </a:t>
            </a:r>
            <a:r>
              <a:rPr lang="en-US" dirty="0" err="1"/>
              <a:t>Pavlo</a:t>
            </a:r>
            <a:r>
              <a:rPr lang="en-US" dirty="0"/>
              <a:t> reviewing and getting ideas/troubleshooting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896984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412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system-ui</vt:lpstr>
      <vt:lpstr>Trebuchet MS</vt:lpstr>
      <vt:lpstr>Wingdings 3</vt:lpstr>
      <vt:lpstr>Facet</vt:lpstr>
      <vt:lpstr>Adobe Acrobat Document</vt:lpstr>
      <vt:lpstr> thirdwaverx</vt:lpstr>
      <vt:lpstr>Introduction</vt:lpstr>
      <vt:lpstr>Project Overview - Features</vt:lpstr>
      <vt:lpstr>Project Overview - Diagram</vt:lpstr>
      <vt:lpstr>Challenges faced</vt:lpstr>
      <vt:lpstr>Challenges Faced – Impact</vt:lpstr>
      <vt:lpstr>Innovative Idea</vt:lpstr>
      <vt:lpstr>Summary</vt:lpstr>
      <vt:lpstr>Summary –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thirdwaverx</dc:title>
  <dc:creator>Brandon Devereux</dc:creator>
  <cp:lastModifiedBy>Brandon Devereux</cp:lastModifiedBy>
  <cp:revision>2</cp:revision>
  <dcterms:created xsi:type="dcterms:W3CDTF">2024-04-19T19:30:29Z</dcterms:created>
  <dcterms:modified xsi:type="dcterms:W3CDTF">2024-04-19T20:59:39Z</dcterms:modified>
</cp:coreProperties>
</file>