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722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96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65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34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71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98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0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98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5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84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ADC803-7D52-46EF-8245-2F03EBE344D7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CD2644-121C-4352-B8C7-9661E8CD6E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7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Tic</a:t>
            </a:r>
            <a:r>
              <a:rPr lang="hu-HU" dirty="0"/>
              <a:t> </a:t>
            </a:r>
            <a:r>
              <a:rPr lang="hu-HU" dirty="0" err="1" smtClean="0"/>
              <a:t>tac</a:t>
            </a:r>
            <a:r>
              <a:rPr lang="hu-HU" dirty="0" smtClean="0"/>
              <a:t> </a:t>
            </a:r>
            <a:r>
              <a:rPr lang="hu-HU" dirty="0" err="1" smtClean="0"/>
              <a:t>toe</a:t>
            </a:r>
            <a:r>
              <a:rPr lang="hu-HU" dirty="0" smtClean="0"/>
              <a:t> </a:t>
            </a:r>
            <a:r>
              <a:rPr lang="hu-HU" dirty="0" err="1" smtClean="0"/>
              <a:t>single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Bolgár </a:t>
            </a:r>
            <a:r>
              <a:rPr lang="hu-HU" smtClean="0"/>
              <a:t>Dominik:</a:t>
            </a:r>
          </a:p>
          <a:p>
            <a:r>
              <a:rPr lang="hu-HU" smtClean="0"/>
              <a:t>Amőba </a:t>
            </a:r>
            <a:r>
              <a:rPr lang="hu-HU" dirty="0" smtClean="0"/>
              <a:t>játék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3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Eleinte a játék logikáját kellett megismernem</a:t>
            </a:r>
          </a:p>
          <a:p>
            <a:r>
              <a:rPr lang="hu-HU" dirty="0" smtClean="0"/>
              <a:t>Milyen lehetőségek vannak, hogy egy játékos nyerni tudjon</a:t>
            </a:r>
          </a:p>
          <a:p>
            <a:r>
              <a:rPr lang="hu-HU" dirty="0" smtClean="0"/>
              <a:t>3x3-as táblának a lehetséges nyeréseit kellett felosztanom</a:t>
            </a:r>
          </a:p>
          <a:p>
            <a:r>
              <a:rPr lang="hu-HU" dirty="0" smtClean="0"/>
              <a:t>Van egy beépített </a:t>
            </a:r>
            <a:r>
              <a:rPr lang="hu-HU" dirty="0" err="1" smtClean="0"/>
              <a:t>counter</a:t>
            </a:r>
            <a:r>
              <a:rPr lang="hu-HU" dirty="0" smtClean="0"/>
              <a:t> annak érdekében ha döntetlen lenne(9 lenne a </a:t>
            </a:r>
            <a:r>
              <a:rPr lang="hu-HU" dirty="0" err="1" smtClean="0"/>
              <a:t>counter</a:t>
            </a:r>
            <a:r>
              <a:rPr lang="hu-HU" dirty="0" smtClean="0"/>
              <a:t>) egy </a:t>
            </a:r>
            <a:r>
              <a:rPr lang="hu-HU" dirty="0" err="1" smtClean="0"/>
              <a:t>messagest</a:t>
            </a:r>
            <a:r>
              <a:rPr lang="hu-HU" dirty="0" smtClean="0"/>
              <a:t> dob fel és </a:t>
            </a:r>
            <a:r>
              <a:rPr lang="hu-HU" dirty="0" err="1" smtClean="0"/>
              <a:t>restartolja</a:t>
            </a:r>
            <a:r>
              <a:rPr lang="hu-HU" dirty="0" smtClean="0"/>
              <a:t> a </a:t>
            </a:r>
            <a:r>
              <a:rPr lang="hu-HU" dirty="0" err="1" smtClean="0"/>
              <a:t>gamet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886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47" y="257371"/>
            <a:ext cx="6566518" cy="59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3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Forma megtervezése: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Miután megnéztem, hogy a játék mechanikája jól működik jött a formájának a megtervezése</a:t>
            </a:r>
          </a:p>
          <a:p>
            <a:r>
              <a:rPr lang="hu-HU" dirty="0" smtClean="0"/>
              <a:t>Gyakorlatokból már tudtam hogy </a:t>
            </a:r>
            <a:r>
              <a:rPr lang="hu-HU" dirty="0" err="1" smtClean="0"/>
              <a:t>buttonokat</a:t>
            </a:r>
            <a:r>
              <a:rPr lang="hu-HU" dirty="0" smtClean="0"/>
              <a:t> fogok használni</a:t>
            </a:r>
          </a:p>
          <a:p>
            <a:r>
              <a:rPr lang="hu-HU" dirty="0" smtClean="0"/>
              <a:t>Itt próbáltam színekkel feldobni az egyes játékosok választását</a:t>
            </a:r>
          </a:p>
          <a:p>
            <a:r>
              <a:rPr lang="hu-HU" dirty="0" smtClean="0"/>
              <a:t>Elhelyeztem egy restart game </a:t>
            </a:r>
            <a:r>
              <a:rPr lang="hu-HU" dirty="0" err="1" smtClean="0"/>
              <a:t>buttont</a:t>
            </a:r>
            <a:r>
              <a:rPr lang="hu-HU" dirty="0" smtClean="0"/>
              <a:t> is amit megnyomva mindent alaphelyzetbe állít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046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69" y="774400"/>
            <a:ext cx="6224558" cy="52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Annak érdekében,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player</a:t>
            </a:r>
            <a:r>
              <a:rPr lang="hu-HU" dirty="0" smtClean="0"/>
              <a:t> is legyen és gép ellen tudjunk játszani a random osztályt hívtam meg, így egy magunk a CPU ellen tudunk játszani</a:t>
            </a:r>
          </a:p>
          <a:p>
            <a:r>
              <a:rPr lang="hu-HU" dirty="0" smtClean="0"/>
              <a:t>Itt egy </a:t>
            </a:r>
            <a:r>
              <a:rPr lang="hu-HU" dirty="0" err="1" smtClean="0"/>
              <a:t>timert</a:t>
            </a:r>
            <a:r>
              <a:rPr lang="hu-HU" dirty="0" smtClean="0"/>
              <a:t> állítottam be, hogy mennyi idő után válasszon abból a mezőből amit még nem választottak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437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r>
              <a:rPr lang="hu-HU" smtClean="0"/>
              <a:t> bemutató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746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22</TotalTime>
  <Words>143</Words>
  <Application>Microsoft Office PowerPoint</Application>
  <PresentationFormat>Szélesvásznú</PresentationFormat>
  <Paragraphs>16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Fabetű</vt:lpstr>
      <vt:lpstr>Tic tac toe single</vt:lpstr>
      <vt:lpstr>Alapok:</vt:lpstr>
      <vt:lpstr>PowerPoint-bemutató</vt:lpstr>
      <vt:lpstr>Forma megtervezése:</vt:lpstr>
      <vt:lpstr>PowerPoint-bemutató</vt:lpstr>
      <vt:lpstr>PowerPoint-bemutató</vt:lpstr>
      <vt:lpstr>Demo 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single</dc:title>
  <dc:creator>Bolgár Dominik</dc:creator>
  <cp:lastModifiedBy>Bolgár Dominik</cp:lastModifiedBy>
  <cp:revision>4</cp:revision>
  <dcterms:created xsi:type="dcterms:W3CDTF">2023-05-29T19:37:38Z</dcterms:created>
  <dcterms:modified xsi:type="dcterms:W3CDTF">2023-05-30T06:06:34Z</dcterms:modified>
</cp:coreProperties>
</file>