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79169-3B82-4F98-821B-0333AA1943BB}" v="22" dt="2020-03-02T21:33:2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 err="1"/>
              <a:t>Projekt</a:t>
            </a:r>
            <a:r>
              <a:rPr lang="en-US" b="1" dirty="0"/>
              <a:t> </a:t>
            </a:r>
            <a:r>
              <a:rPr lang="en-US" b="1" dirty="0" err="1"/>
              <a:t>Strojového</a:t>
            </a:r>
            <a:r>
              <a:rPr lang="en-US" b="1" dirty="0"/>
              <a:t> </a:t>
            </a:r>
            <a:r>
              <a:rPr lang="en-US" b="1" dirty="0" err="1"/>
              <a:t>Učenia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Cherie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mosher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bryan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domogalla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0926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47853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53862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/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13328"/>
              </p:ext>
            </p:extLst>
          </p:nvPr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8774"/>
              </p:ext>
            </p:extLst>
          </p:nvPr>
        </p:nvGraphicFramePr>
        <p:xfrm>
          <a:off x="7329351" y="4379854"/>
          <a:ext cx="3588624" cy="148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644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Can we predict you by your responses?</vt:lpstr>
      <vt:lpstr>Fear of Snakes</vt:lpstr>
      <vt:lpstr>Fear of Spiders</vt:lpstr>
      <vt:lpstr>Fear of Heights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2020-03-02T21:39:44Z</dcterms:modified>
</cp:coreProperties>
</file>