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79169-3B82-4F98-821B-0333AA1943BB}" v="6" dt="2020-02-29T21:18:17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ses.uniba.sk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do you fear most…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FA3-BA82-4692-A51D-8E1411F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People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C97EB-2DAF-400C-AAA8-91A59026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7739" y="2311313"/>
            <a:ext cx="7382312" cy="33546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In 2013, students of the Statistics class at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+mn-lt"/>
                <a:hlinkClick r:id="rId2"/>
              </a:rPr>
              <a:t>FSEV 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were asked to invite their friends to participate in a survey.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200" dirty="0">
                <a:latin typeface="+mn-lt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data file (responses.csv) consists of 1010 rows and 150 columns (139 integer and 11 categorical).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The original questionnaire was in Slovak language and was later translated into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All participants were of Slovakian nationality, aged between 15-30.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The variables can be split into the following groups: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92608" lvl="1" indent="0"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Music preferences (19 </a:t>
            </a:r>
            <a:r>
              <a:rPr lang="en-US" altLang="en-US" sz="1000" dirty="0">
                <a:latin typeface="+mn-lt"/>
              </a:rPr>
              <a:t>questions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92608" lvl="1" indent="0"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Movie preferences (12 </a:t>
            </a:r>
            <a:r>
              <a:rPr lang="en-US" altLang="en-US" sz="1000" dirty="0">
                <a:latin typeface="+mn-lt"/>
              </a:rPr>
              <a:t>questions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92608" lvl="1" indent="0"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Hobbies &amp; interests (32 </a:t>
            </a:r>
            <a:r>
              <a:rPr lang="en-US" altLang="en-US" sz="1000" dirty="0">
                <a:latin typeface="+mn-lt"/>
              </a:rPr>
              <a:t>questions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92608" lvl="1" indent="0"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Phobias (10 </a:t>
            </a:r>
            <a:r>
              <a:rPr lang="en-US" altLang="en-US" sz="1000" dirty="0">
                <a:latin typeface="+mn-lt"/>
              </a:rPr>
              <a:t>questions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92608" lvl="1" indent="0"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Health habits (3 </a:t>
            </a:r>
            <a:r>
              <a:rPr lang="en-US" altLang="en-US" sz="1000" dirty="0">
                <a:latin typeface="+mn-lt"/>
              </a:rPr>
              <a:t>questions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92608" lvl="1" indent="0"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Personality traits, views on life, &amp; opinions (57 </a:t>
            </a:r>
            <a:r>
              <a:rPr lang="en-US" altLang="en-US" sz="1000" dirty="0">
                <a:latin typeface="+mn-lt"/>
              </a:rPr>
              <a:t>questions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92608" lvl="1" indent="0"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Spending habits (7 </a:t>
            </a:r>
            <a:r>
              <a:rPr lang="en-US" altLang="en-US" sz="1000" dirty="0">
                <a:latin typeface="+mn-lt"/>
              </a:rPr>
              <a:t>questions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92608" lvl="1" indent="0"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Demographics (10 items)</a:t>
            </a:r>
          </a:p>
        </p:txBody>
      </p:sp>
    </p:spTree>
    <p:extLst>
      <p:ext uri="{BB962C8B-B14F-4D97-AF65-F5344CB8AC3E}">
        <p14:creationId xmlns:p14="http://schemas.microsoft.com/office/powerpoint/2010/main" val="65368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{D06B1C4C-7AC1-4DDE-96F2-7175C955D3ED}tf56160789</Template>
  <TotalTime>0</TotalTime>
  <Words>175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Bookman Old Style</vt:lpstr>
      <vt:lpstr>Calibri</vt:lpstr>
      <vt:lpstr>Franklin Gothic Book</vt:lpstr>
      <vt:lpstr>Wingdings</vt:lpstr>
      <vt:lpstr>1_RetrospectVTI</vt:lpstr>
      <vt:lpstr>Machine Learning</vt:lpstr>
      <vt:lpstr>Young People Survey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2020-02-29T20:59:00Z</dcterms:created>
  <dcterms:modified xsi:type="dcterms:W3CDTF">2020-02-29T21:18:23Z</dcterms:modified>
</cp:coreProperties>
</file>