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8FA"/>
    <a:srgbClr val="A9EDAE"/>
    <a:srgbClr val="F89742"/>
    <a:srgbClr val="F69A49"/>
    <a:srgbClr val="4A61F7"/>
    <a:srgbClr val="F52C2D"/>
    <a:srgbClr val="F81F20"/>
    <a:srgbClr val="415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03E93-5212-47D0-BB01-BA5748038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E71770-7C89-4A69-B273-AF664F9CD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F6BC0B-F254-4BB1-B62D-7FEFC37C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8022-3858-4348-84B6-EFC4B7B5354E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FC036F-DFC7-4620-92E8-2B539996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547916-34BC-4B6A-BA03-0AC0C52F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55EC-FA41-4DCE-A532-40DBA7C2B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21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8048E2-F7CA-4E2D-947E-6E90263F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156C29-CB89-4498-9E2C-F0D9F98B1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C7FF34-EE05-453E-99E5-4E782367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8022-3858-4348-84B6-EFC4B7B5354E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5442E0-0B82-4DAE-B488-FB4301C9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28B44A-2C19-4E2A-BD33-B50FEC9E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55EC-FA41-4DCE-A532-40DBA7C2B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55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6952BFB-45D6-4213-8275-0B5D7B1B7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6ED3E9-8B2E-48F1-ACCD-6F97F2937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BE07B5-051A-485C-BE07-30D235D0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8022-3858-4348-84B6-EFC4B7B5354E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0A877C-886B-403E-895C-F961F5B2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666A1C-2411-4B55-B5EF-42579773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55EC-FA41-4DCE-A532-40DBA7C2B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12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75CBE-E142-4AFB-8CF9-E2B43E15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1C780B-A965-422E-828D-0CE26FF1F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C45C47-86F1-445E-8586-1C2F0EB0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8022-3858-4348-84B6-EFC4B7B5354E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8A5E39-10DD-4BA1-914F-E9F57B1B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2A5FAA-1A3B-4CD1-91E4-0971C141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55EC-FA41-4DCE-A532-40DBA7C2B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74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A5CB62-6F9C-457F-80B2-8EECEED3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01E0F5-C0CE-49A8-803F-50BB4CC92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AB13AF-8A66-4D92-B371-D40017ED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8022-3858-4348-84B6-EFC4B7B5354E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9DE308-E57D-4D19-B3EA-69257863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1697A2-21AB-4F6A-BE84-FDB8970E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55EC-FA41-4DCE-A532-40DBA7C2B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89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37F022-0C98-4924-AE3F-788E0EBB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A9ADB-7BA6-48F8-84DD-6771499D1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4A6592-CF9B-45B7-BEE2-DB00240E3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60916E-705D-4297-A328-10007264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8022-3858-4348-84B6-EFC4B7B5354E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4421A2-4866-4075-8873-5CA7F93E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C44397-B606-4BE6-963A-CA4894A2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55EC-FA41-4DCE-A532-40DBA7C2B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94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700B0-F822-4790-ADFB-558AB639A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F66177-55D5-4689-8A2C-C0D3C9A3A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CF8788-A45A-4183-BC17-28F08D821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27AF5A-A322-419E-AA7B-9EE23496A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3A9D4D3-E095-49AB-9767-A8CB2E40C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0AB0F0-C4D8-45A7-8B69-962527EE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8022-3858-4348-84B6-EFC4B7B5354E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E701210-C737-4815-8D87-FAE30CFF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16C3BB-2741-4703-B897-D104D28F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55EC-FA41-4DCE-A532-40DBA7C2B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97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F3E9F-8D4E-4A97-8885-D3E8FA2F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CD439B-4A2A-4784-9834-0F5B7E7F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8022-3858-4348-84B6-EFC4B7B5354E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8915C2-3A8D-46B5-8608-5EAE8D54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188E01-D69F-4033-8E27-86D51562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55EC-FA41-4DCE-A532-40DBA7C2B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8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69E791D-762F-4A54-BEAB-EB8C4E05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8022-3858-4348-84B6-EFC4B7B5354E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B6AF15-2122-4FF9-A21E-959CDC7D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C4316B-051C-4607-A8DB-8C4746FE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55EC-FA41-4DCE-A532-40DBA7C2B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76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0AC65-A933-4BCF-A0BE-7D84CFD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86E0DA-C295-4056-82FE-C89225DDB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577A83-6A6D-4BF2-AFF4-87940100D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707EA9-B941-4C9A-B060-AF1DFF15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8022-3858-4348-84B6-EFC4B7B5354E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2BDD23-B74C-4CDA-ABC1-A4294A6D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6FF859-519E-4DC4-9BB7-D9309F3A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55EC-FA41-4DCE-A532-40DBA7C2B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06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F1C496-6071-435E-A8DE-53221584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7357760-AD1F-43A4-A3EA-BCABE5522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47FBB8-63D6-4178-A70C-2333C32A7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E52D07-3816-4FB6-B3AB-04F99902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8022-3858-4348-84B6-EFC4B7B5354E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3EE669-6C19-4E71-B6EA-C0CA6B2E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ABF526-DC3E-4C8F-9463-0F71DC55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55EC-FA41-4DCE-A532-40DBA7C2B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68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2D6B1D-B773-4D76-BEF3-1D3AB5AD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CB7BF1-23B7-418C-BFB1-4956DCA2E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AB158A-65EC-46F7-81EB-43DE93B3B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F8022-3858-4348-84B6-EFC4B7B5354E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9FD4CE-F966-4EC2-B310-DB6F2A7BE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B13B4F-2CC6-4710-BE32-A2E15FEBC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C55EC-FA41-4DCE-A532-40DBA7C2B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62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Espace réservé du contenu 4">
            <a:extLst>
              <a:ext uri="{FF2B5EF4-FFF2-40B4-BE49-F238E27FC236}">
                <a16:creationId xmlns:a16="http://schemas.microsoft.com/office/drawing/2014/main" id="{9B50BE75-DD4C-4BB8-AB75-14CA3B89A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5302650"/>
          </a:xfrm>
        </p:spPr>
      </p:pic>
    </p:spTree>
    <p:extLst>
      <p:ext uri="{BB962C8B-B14F-4D97-AF65-F5344CB8AC3E}">
        <p14:creationId xmlns:p14="http://schemas.microsoft.com/office/powerpoint/2010/main" val="20310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3B728CC-DB02-48B3-A2C9-D2655B31B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5302650"/>
          </a:xfr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7D7719E-3917-43E0-8CFC-E43B618EBD49}"/>
              </a:ext>
            </a:extLst>
          </p:cNvPr>
          <p:cNvCxnSpPr>
            <a:cxnSpLocks/>
          </p:cNvCxnSpPr>
          <p:nvPr/>
        </p:nvCxnSpPr>
        <p:spPr>
          <a:xfrm flipH="1">
            <a:off x="3848962" y="1954635"/>
            <a:ext cx="546869" cy="34227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B9C6B1A-6CA8-4710-9785-2607E5A3218D}"/>
              </a:ext>
            </a:extLst>
          </p:cNvPr>
          <p:cNvCxnSpPr>
            <a:cxnSpLocks/>
          </p:cNvCxnSpPr>
          <p:nvPr/>
        </p:nvCxnSpPr>
        <p:spPr>
          <a:xfrm>
            <a:off x="2633957" y="1094234"/>
            <a:ext cx="1" cy="46111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0A98C68-1ACB-4086-9042-7B6E8C481CAE}"/>
              </a:ext>
            </a:extLst>
          </p:cNvPr>
          <p:cNvCxnSpPr>
            <a:cxnSpLocks/>
          </p:cNvCxnSpPr>
          <p:nvPr/>
        </p:nvCxnSpPr>
        <p:spPr>
          <a:xfrm flipV="1">
            <a:off x="3682766" y="3187538"/>
            <a:ext cx="439630" cy="11772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F7EF2C0-9F43-48E5-82D0-649AC92C4400}"/>
              </a:ext>
            </a:extLst>
          </p:cNvPr>
          <p:cNvCxnSpPr>
            <a:cxnSpLocks/>
          </p:cNvCxnSpPr>
          <p:nvPr/>
        </p:nvCxnSpPr>
        <p:spPr>
          <a:xfrm flipV="1">
            <a:off x="3340215" y="2683360"/>
            <a:ext cx="439630" cy="11772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89C3161-F9C4-4601-8FC2-99665CBA5E7C}"/>
              </a:ext>
            </a:extLst>
          </p:cNvPr>
          <p:cNvCxnSpPr>
            <a:cxnSpLocks/>
          </p:cNvCxnSpPr>
          <p:nvPr/>
        </p:nvCxnSpPr>
        <p:spPr>
          <a:xfrm flipV="1">
            <a:off x="3073587" y="2416310"/>
            <a:ext cx="0" cy="3847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EE2C5AF-4B4F-4226-A429-3107EE62B655}"/>
              </a:ext>
            </a:extLst>
          </p:cNvPr>
          <p:cNvCxnSpPr>
            <a:cxnSpLocks/>
          </p:cNvCxnSpPr>
          <p:nvPr/>
        </p:nvCxnSpPr>
        <p:spPr>
          <a:xfrm flipH="1" flipV="1">
            <a:off x="2269643" y="2549835"/>
            <a:ext cx="272221" cy="3192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9CC572F-09B8-46B9-9CF2-75E433735A5B}"/>
              </a:ext>
            </a:extLst>
          </p:cNvPr>
          <p:cNvCxnSpPr>
            <a:cxnSpLocks/>
          </p:cNvCxnSpPr>
          <p:nvPr/>
        </p:nvCxnSpPr>
        <p:spPr>
          <a:xfrm flipH="1">
            <a:off x="1885149" y="1954635"/>
            <a:ext cx="384494" cy="2340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F0BB37C-D100-47FD-8C89-824CCF788D4E}"/>
              </a:ext>
            </a:extLst>
          </p:cNvPr>
          <p:cNvCxnSpPr>
            <a:cxnSpLocks/>
          </p:cNvCxnSpPr>
          <p:nvPr/>
        </p:nvCxnSpPr>
        <p:spPr>
          <a:xfrm flipV="1">
            <a:off x="1266738" y="2188690"/>
            <a:ext cx="166803" cy="2276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C231A45-F9E2-44A8-BAF0-2F805214761C}"/>
              </a:ext>
            </a:extLst>
          </p:cNvPr>
          <p:cNvCxnSpPr>
            <a:cxnSpLocks/>
          </p:cNvCxnSpPr>
          <p:nvPr/>
        </p:nvCxnSpPr>
        <p:spPr>
          <a:xfrm>
            <a:off x="1474299" y="1094234"/>
            <a:ext cx="0" cy="3473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6B79143-08FB-4CD0-9823-9A768FB824A0}"/>
              </a:ext>
            </a:extLst>
          </p:cNvPr>
          <p:cNvCxnSpPr>
            <a:cxnSpLocks/>
          </p:cNvCxnSpPr>
          <p:nvPr/>
        </p:nvCxnSpPr>
        <p:spPr>
          <a:xfrm flipH="1">
            <a:off x="4494755" y="2766550"/>
            <a:ext cx="218879" cy="20059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2077C92-4772-4588-9F81-44869B38912D}"/>
              </a:ext>
            </a:extLst>
          </p:cNvPr>
          <p:cNvCxnSpPr>
            <a:cxnSpLocks/>
          </p:cNvCxnSpPr>
          <p:nvPr/>
        </p:nvCxnSpPr>
        <p:spPr>
          <a:xfrm>
            <a:off x="5132921" y="2801084"/>
            <a:ext cx="1" cy="2922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2E7448B-8FFC-4439-890A-27B5C652FEBE}"/>
              </a:ext>
            </a:extLst>
          </p:cNvPr>
          <p:cNvCxnSpPr>
            <a:cxnSpLocks/>
          </p:cNvCxnSpPr>
          <p:nvPr/>
        </p:nvCxnSpPr>
        <p:spPr>
          <a:xfrm flipH="1" flipV="1">
            <a:off x="4604195" y="3363985"/>
            <a:ext cx="169141" cy="2600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54B5F6E-1846-468E-A2A4-EA07AF11E4DF}"/>
              </a:ext>
            </a:extLst>
          </p:cNvPr>
          <p:cNvCxnSpPr>
            <a:cxnSpLocks/>
          </p:cNvCxnSpPr>
          <p:nvPr/>
        </p:nvCxnSpPr>
        <p:spPr>
          <a:xfrm flipV="1">
            <a:off x="3073587" y="3561111"/>
            <a:ext cx="1" cy="3607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3F4E7C7-1439-4E24-A1F0-684482867BE4}"/>
              </a:ext>
            </a:extLst>
          </p:cNvPr>
          <p:cNvCxnSpPr>
            <a:cxnSpLocks/>
          </p:cNvCxnSpPr>
          <p:nvPr/>
        </p:nvCxnSpPr>
        <p:spPr>
          <a:xfrm flipV="1">
            <a:off x="2957540" y="4250406"/>
            <a:ext cx="1" cy="3607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D250DF65-83EF-4243-864A-965D68938737}"/>
              </a:ext>
            </a:extLst>
          </p:cNvPr>
          <p:cNvCxnSpPr>
            <a:cxnSpLocks/>
          </p:cNvCxnSpPr>
          <p:nvPr/>
        </p:nvCxnSpPr>
        <p:spPr>
          <a:xfrm flipV="1">
            <a:off x="2957540" y="4941924"/>
            <a:ext cx="1" cy="3607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02918293-A840-41DB-99D5-E13781EAD7F9}"/>
              </a:ext>
            </a:extLst>
          </p:cNvPr>
          <p:cNvCxnSpPr>
            <a:cxnSpLocks/>
          </p:cNvCxnSpPr>
          <p:nvPr/>
        </p:nvCxnSpPr>
        <p:spPr>
          <a:xfrm flipH="1" flipV="1">
            <a:off x="4416177" y="4184120"/>
            <a:ext cx="376033" cy="1619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1B05CF11-CC0D-400C-9B63-B8FE46D52F8F}"/>
              </a:ext>
            </a:extLst>
          </p:cNvPr>
          <p:cNvCxnSpPr>
            <a:cxnSpLocks/>
          </p:cNvCxnSpPr>
          <p:nvPr/>
        </p:nvCxnSpPr>
        <p:spPr>
          <a:xfrm flipH="1" flipV="1">
            <a:off x="1195494" y="3629621"/>
            <a:ext cx="245340" cy="1619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9C56FC27-65B9-441C-B078-C28C13E05F84}"/>
              </a:ext>
            </a:extLst>
          </p:cNvPr>
          <p:cNvCxnSpPr>
            <a:cxnSpLocks/>
          </p:cNvCxnSpPr>
          <p:nvPr/>
        </p:nvCxnSpPr>
        <p:spPr>
          <a:xfrm flipH="1" flipV="1">
            <a:off x="1709386" y="4184120"/>
            <a:ext cx="245340" cy="1619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901BFAF-564A-482D-AEF0-E305D3902494}"/>
              </a:ext>
            </a:extLst>
          </p:cNvPr>
          <p:cNvCxnSpPr>
            <a:cxnSpLocks/>
          </p:cNvCxnSpPr>
          <p:nvPr/>
        </p:nvCxnSpPr>
        <p:spPr>
          <a:xfrm flipV="1">
            <a:off x="667477" y="4313852"/>
            <a:ext cx="312591" cy="18862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34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Espace réservé du contenu 4">
            <a:extLst>
              <a:ext uri="{FF2B5EF4-FFF2-40B4-BE49-F238E27FC236}">
                <a16:creationId xmlns:a16="http://schemas.microsoft.com/office/drawing/2014/main" id="{9B50BE75-DD4C-4BB8-AB75-14CA3B89A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5302650"/>
          </a:xfrm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114C9884-9025-47D3-AAA1-5B471201EA1E}"/>
              </a:ext>
            </a:extLst>
          </p:cNvPr>
          <p:cNvCxnSpPr>
            <a:cxnSpLocks/>
          </p:cNvCxnSpPr>
          <p:nvPr/>
        </p:nvCxnSpPr>
        <p:spPr>
          <a:xfrm flipH="1" flipV="1">
            <a:off x="1657247" y="4916757"/>
            <a:ext cx="456779" cy="3607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09069866-BFF6-4C38-B6E6-6D4475A89C9F}"/>
              </a:ext>
            </a:extLst>
          </p:cNvPr>
          <p:cNvCxnSpPr>
            <a:cxnSpLocks/>
          </p:cNvCxnSpPr>
          <p:nvPr/>
        </p:nvCxnSpPr>
        <p:spPr>
          <a:xfrm flipH="1">
            <a:off x="4468958" y="4311941"/>
            <a:ext cx="346323" cy="4496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1CB7501-35C2-43F7-A134-DB2777CB83BF}"/>
              </a:ext>
            </a:extLst>
          </p:cNvPr>
          <p:cNvCxnSpPr>
            <a:cxnSpLocks/>
          </p:cNvCxnSpPr>
          <p:nvPr/>
        </p:nvCxnSpPr>
        <p:spPr>
          <a:xfrm flipH="1">
            <a:off x="5426701" y="2618763"/>
            <a:ext cx="346323" cy="4496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D3C5660-3A3E-488D-92C1-3DF23C5629AD}"/>
              </a:ext>
            </a:extLst>
          </p:cNvPr>
          <p:cNvCxnSpPr>
            <a:cxnSpLocks/>
          </p:cNvCxnSpPr>
          <p:nvPr/>
        </p:nvCxnSpPr>
        <p:spPr>
          <a:xfrm flipH="1">
            <a:off x="4866036" y="2627152"/>
            <a:ext cx="346323" cy="4496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DCC5A81-4F4F-4B2C-9E56-484DAF63C358}"/>
              </a:ext>
            </a:extLst>
          </p:cNvPr>
          <p:cNvCxnSpPr>
            <a:cxnSpLocks/>
          </p:cNvCxnSpPr>
          <p:nvPr/>
        </p:nvCxnSpPr>
        <p:spPr>
          <a:xfrm flipH="1">
            <a:off x="4122635" y="2277206"/>
            <a:ext cx="346323" cy="4496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BB13361-28A5-485D-A201-7B6F86A3EF87}"/>
              </a:ext>
            </a:extLst>
          </p:cNvPr>
          <p:cNvCxnSpPr>
            <a:cxnSpLocks/>
          </p:cNvCxnSpPr>
          <p:nvPr/>
        </p:nvCxnSpPr>
        <p:spPr>
          <a:xfrm flipH="1">
            <a:off x="3582522" y="1803043"/>
            <a:ext cx="54486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7615FC2-D8B1-46DF-80A9-3413D076B764}"/>
              </a:ext>
            </a:extLst>
          </p:cNvPr>
          <p:cNvCxnSpPr>
            <a:cxnSpLocks/>
          </p:cNvCxnSpPr>
          <p:nvPr/>
        </p:nvCxnSpPr>
        <p:spPr>
          <a:xfrm flipH="1">
            <a:off x="1868858" y="1082180"/>
            <a:ext cx="345835" cy="36992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5F70D9F-6392-4945-A3EE-3B78FCD8AA8A}"/>
              </a:ext>
            </a:extLst>
          </p:cNvPr>
          <p:cNvCxnSpPr>
            <a:cxnSpLocks/>
          </p:cNvCxnSpPr>
          <p:nvPr/>
        </p:nvCxnSpPr>
        <p:spPr>
          <a:xfrm flipH="1">
            <a:off x="1165581" y="1024856"/>
            <a:ext cx="345835" cy="36992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792A360-F123-4FC7-82CF-4E69152590E5}"/>
              </a:ext>
            </a:extLst>
          </p:cNvPr>
          <p:cNvCxnSpPr>
            <a:cxnSpLocks/>
          </p:cNvCxnSpPr>
          <p:nvPr/>
        </p:nvCxnSpPr>
        <p:spPr>
          <a:xfrm flipH="1">
            <a:off x="1890498" y="2837391"/>
            <a:ext cx="32419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2BF3DAF-DAEF-417D-A8F1-DFB7D4FBF3B7}"/>
              </a:ext>
            </a:extLst>
          </p:cNvPr>
          <p:cNvCxnSpPr>
            <a:cxnSpLocks/>
          </p:cNvCxnSpPr>
          <p:nvPr/>
        </p:nvCxnSpPr>
        <p:spPr>
          <a:xfrm flipV="1">
            <a:off x="2646905" y="2237577"/>
            <a:ext cx="1" cy="39697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BA7EDB8-1D31-4327-9756-696BAB4988D9}"/>
              </a:ext>
            </a:extLst>
          </p:cNvPr>
          <p:cNvCxnSpPr>
            <a:cxnSpLocks/>
          </p:cNvCxnSpPr>
          <p:nvPr/>
        </p:nvCxnSpPr>
        <p:spPr>
          <a:xfrm flipV="1">
            <a:off x="3478813" y="2569587"/>
            <a:ext cx="1" cy="39697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990D3F4-4192-4375-8009-D9C71BEB4BEA}"/>
              </a:ext>
            </a:extLst>
          </p:cNvPr>
          <p:cNvCxnSpPr>
            <a:cxnSpLocks/>
          </p:cNvCxnSpPr>
          <p:nvPr/>
        </p:nvCxnSpPr>
        <p:spPr>
          <a:xfrm flipH="1" flipV="1">
            <a:off x="1855330" y="3557324"/>
            <a:ext cx="228390" cy="2215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C53620F-6E0A-4F5C-8239-4D41CEB08AD1}"/>
              </a:ext>
            </a:extLst>
          </p:cNvPr>
          <p:cNvCxnSpPr>
            <a:cxnSpLocks/>
          </p:cNvCxnSpPr>
          <p:nvPr/>
        </p:nvCxnSpPr>
        <p:spPr>
          <a:xfrm flipH="1" flipV="1">
            <a:off x="4435402" y="3503178"/>
            <a:ext cx="292495" cy="802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6CFA1D7-5AF1-45CE-BEF0-9C3EAB25F75B}"/>
              </a:ext>
            </a:extLst>
          </p:cNvPr>
          <p:cNvCxnSpPr>
            <a:cxnSpLocks/>
          </p:cNvCxnSpPr>
          <p:nvPr/>
        </p:nvCxnSpPr>
        <p:spPr>
          <a:xfrm flipV="1">
            <a:off x="487663" y="3762102"/>
            <a:ext cx="1" cy="4323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72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Espace réservé du contenu 4">
            <a:extLst>
              <a:ext uri="{FF2B5EF4-FFF2-40B4-BE49-F238E27FC236}">
                <a16:creationId xmlns:a16="http://schemas.microsoft.com/office/drawing/2014/main" id="{9B50BE75-DD4C-4BB8-AB75-14CA3B89A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5302650"/>
          </a:xfrm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651D8E3-B93B-464F-8015-B65BDA71B5D9}"/>
              </a:ext>
            </a:extLst>
          </p:cNvPr>
          <p:cNvCxnSpPr>
            <a:cxnSpLocks/>
          </p:cNvCxnSpPr>
          <p:nvPr/>
        </p:nvCxnSpPr>
        <p:spPr>
          <a:xfrm flipH="1">
            <a:off x="5749676" y="2560040"/>
            <a:ext cx="346323" cy="4496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31D3A3D1-A01A-47DB-9AD0-7A3DE43AE74A}"/>
              </a:ext>
            </a:extLst>
          </p:cNvPr>
          <p:cNvCxnSpPr>
            <a:cxnSpLocks/>
          </p:cNvCxnSpPr>
          <p:nvPr/>
        </p:nvCxnSpPr>
        <p:spPr>
          <a:xfrm flipH="1">
            <a:off x="1984419" y="3009660"/>
            <a:ext cx="46516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79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Espace réservé du contenu 4">
            <a:extLst>
              <a:ext uri="{FF2B5EF4-FFF2-40B4-BE49-F238E27FC236}">
                <a16:creationId xmlns:a16="http://schemas.microsoft.com/office/drawing/2014/main" id="{9B50BE75-DD4C-4BB8-AB75-14CA3B89A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5302650"/>
          </a:xfrm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26CF415B-BE66-4984-85FF-80A570C47919}"/>
              </a:ext>
            </a:extLst>
          </p:cNvPr>
          <p:cNvCxnSpPr>
            <a:cxnSpLocks/>
          </p:cNvCxnSpPr>
          <p:nvPr/>
        </p:nvCxnSpPr>
        <p:spPr>
          <a:xfrm flipV="1">
            <a:off x="5729681" y="3347208"/>
            <a:ext cx="1" cy="31039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209F11A-942B-4F76-AC96-54FD840810C1}"/>
              </a:ext>
            </a:extLst>
          </p:cNvPr>
          <p:cNvCxnSpPr>
            <a:cxnSpLocks/>
          </p:cNvCxnSpPr>
          <p:nvPr/>
        </p:nvCxnSpPr>
        <p:spPr>
          <a:xfrm>
            <a:off x="1325461" y="2399251"/>
            <a:ext cx="327170" cy="1342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A965C14-A159-4C07-9D3C-58B625070345}"/>
              </a:ext>
            </a:extLst>
          </p:cNvPr>
          <p:cNvCxnSpPr>
            <a:cxnSpLocks/>
          </p:cNvCxnSpPr>
          <p:nvPr/>
        </p:nvCxnSpPr>
        <p:spPr>
          <a:xfrm>
            <a:off x="1128320" y="2584212"/>
            <a:ext cx="327170" cy="1342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1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Espace réservé du contenu 4">
            <a:extLst>
              <a:ext uri="{FF2B5EF4-FFF2-40B4-BE49-F238E27FC236}">
                <a16:creationId xmlns:a16="http://schemas.microsoft.com/office/drawing/2014/main" id="{9B50BE75-DD4C-4BB8-AB75-14CA3B89A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5302650"/>
          </a:xfrm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637D7638-CA7C-4B2C-8717-53E029D7363E}"/>
              </a:ext>
            </a:extLst>
          </p:cNvPr>
          <p:cNvCxnSpPr>
            <a:cxnSpLocks/>
          </p:cNvCxnSpPr>
          <p:nvPr/>
        </p:nvCxnSpPr>
        <p:spPr>
          <a:xfrm flipV="1">
            <a:off x="189173" y="3834578"/>
            <a:ext cx="1" cy="3607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B793EF0-2568-4377-8E53-8D1A38E303A8}"/>
              </a:ext>
            </a:extLst>
          </p:cNvPr>
          <p:cNvCxnSpPr>
            <a:cxnSpLocks/>
          </p:cNvCxnSpPr>
          <p:nvPr/>
        </p:nvCxnSpPr>
        <p:spPr>
          <a:xfrm>
            <a:off x="947956" y="4848837"/>
            <a:ext cx="391908" cy="2035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E453DA8-598E-4090-8925-95BF300DE77D}"/>
              </a:ext>
            </a:extLst>
          </p:cNvPr>
          <p:cNvCxnSpPr>
            <a:cxnSpLocks/>
          </p:cNvCxnSpPr>
          <p:nvPr/>
        </p:nvCxnSpPr>
        <p:spPr>
          <a:xfrm>
            <a:off x="3816991" y="5154151"/>
            <a:ext cx="50236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00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7330D96-7704-42C2-9FBE-B0414133E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183" cy="5760720"/>
          </a:xfrm>
        </p:spPr>
      </p:pic>
    </p:spTree>
    <p:extLst>
      <p:ext uri="{BB962C8B-B14F-4D97-AF65-F5344CB8AC3E}">
        <p14:creationId xmlns:p14="http://schemas.microsoft.com/office/powerpoint/2010/main" val="138572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7330D96-7704-42C2-9FBE-B0414133E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183" cy="5760720"/>
          </a:xfr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BD64B95-5455-438B-919A-6E521656E3C2}"/>
              </a:ext>
            </a:extLst>
          </p:cNvPr>
          <p:cNvSpPr txBox="1"/>
          <p:nvPr/>
        </p:nvSpPr>
        <p:spPr>
          <a:xfrm>
            <a:off x="3572778" y="1990719"/>
            <a:ext cx="1049556" cy="523220"/>
          </a:xfrm>
          <a:prstGeom prst="rect">
            <a:avLst/>
          </a:prstGeom>
          <a:noFill/>
          <a:ln w="28575">
            <a:solidFill>
              <a:srgbClr val="4A61F7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4158F8"/>
                </a:solidFill>
              </a:rPr>
              <a:t>Bus 2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763CCEA8-4B2E-49CE-BDDE-3B1AED342261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816991" y="2513939"/>
            <a:ext cx="280565" cy="455764"/>
          </a:xfrm>
          <a:prstGeom prst="straightConnector1">
            <a:avLst/>
          </a:prstGeom>
          <a:ln w="38100">
            <a:solidFill>
              <a:srgbClr val="4158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243727F1-D928-43C4-8E58-0F51D44BCE1E}"/>
              </a:ext>
            </a:extLst>
          </p:cNvPr>
          <p:cNvSpPr txBox="1"/>
          <p:nvPr/>
        </p:nvSpPr>
        <p:spPr>
          <a:xfrm>
            <a:off x="3388221" y="4654684"/>
            <a:ext cx="1049556" cy="523220"/>
          </a:xfrm>
          <a:prstGeom prst="rect">
            <a:avLst/>
          </a:prstGeom>
          <a:noFill/>
          <a:ln w="28575">
            <a:solidFill>
              <a:srgbClr val="F52C2D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81F20"/>
                </a:solidFill>
              </a:rPr>
              <a:t>Bus 1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4EB58E1-9C23-41E6-9A19-44C119AAE16A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506598" y="4177717"/>
            <a:ext cx="406401" cy="476967"/>
          </a:xfrm>
          <a:prstGeom prst="straightConnector1">
            <a:avLst/>
          </a:prstGeom>
          <a:ln w="38100">
            <a:solidFill>
              <a:srgbClr val="F52C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95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7330D96-7704-42C2-9FBE-B0414133E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3" y="0"/>
            <a:ext cx="12193183" cy="5760720"/>
          </a:xfr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936430D7-BFC7-4379-99BC-8BA863BBA1A4}"/>
              </a:ext>
            </a:extLst>
          </p:cNvPr>
          <p:cNvSpPr/>
          <p:nvPr/>
        </p:nvSpPr>
        <p:spPr>
          <a:xfrm rot="21437506">
            <a:off x="2642532" y="4169328"/>
            <a:ext cx="360727" cy="1333850"/>
          </a:xfrm>
          <a:prstGeom prst="ellipse">
            <a:avLst/>
          </a:prstGeom>
          <a:noFill/>
          <a:ln w="28575">
            <a:solidFill>
              <a:srgbClr val="F89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69B4F7-3FDC-4203-91B2-E9A1B0E3657E}"/>
              </a:ext>
            </a:extLst>
          </p:cNvPr>
          <p:cNvSpPr txBox="1"/>
          <p:nvPr/>
        </p:nvSpPr>
        <p:spPr>
          <a:xfrm>
            <a:off x="3034570" y="5103765"/>
            <a:ext cx="1143147" cy="369332"/>
          </a:xfrm>
          <a:prstGeom prst="rect">
            <a:avLst/>
          </a:prstGeom>
          <a:noFill/>
          <a:ln w="28575">
            <a:solidFill>
              <a:srgbClr val="F69A49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69A49"/>
                </a:solidFill>
              </a:rPr>
              <a:t>Load_1_0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891EF63-7161-40EE-A2E3-A1AE23BD99A4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1786855" y="595618"/>
            <a:ext cx="1819289" cy="4508147"/>
          </a:xfrm>
          <a:prstGeom prst="straightConnector1">
            <a:avLst/>
          </a:prstGeom>
          <a:ln w="28575">
            <a:solidFill>
              <a:srgbClr val="F8974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5D74295-EB3C-4BBF-96EC-1E792E28EFAA}"/>
              </a:ext>
            </a:extLst>
          </p:cNvPr>
          <p:cNvSpPr/>
          <p:nvPr/>
        </p:nvSpPr>
        <p:spPr>
          <a:xfrm rot="3882129">
            <a:off x="919282" y="3479165"/>
            <a:ext cx="360727" cy="1908928"/>
          </a:xfrm>
          <a:prstGeom prst="ellipse">
            <a:avLst/>
          </a:prstGeom>
          <a:noFill/>
          <a:ln w="28575">
            <a:solidFill>
              <a:srgbClr val="A9ED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88053BE-EC1E-4896-A7CB-54AD823E7737}"/>
              </a:ext>
            </a:extLst>
          </p:cNvPr>
          <p:cNvCxnSpPr>
            <a:cxnSpLocks/>
            <a:stCxn id="7" idx="2"/>
          </p:cNvCxnSpPr>
          <p:nvPr/>
        </p:nvCxnSpPr>
        <p:spPr>
          <a:xfrm flipV="1">
            <a:off x="1022572" y="496414"/>
            <a:ext cx="479057" cy="3774149"/>
          </a:xfrm>
          <a:prstGeom prst="straightConnector1">
            <a:avLst/>
          </a:prstGeom>
          <a:ln w="28575">
            <a:solidFill>
              <a:srgbClr val="A9EDAE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C8CCE46-C0E2-408A-89B2-58B6201A76FB}"/>
              </a:ext>
            </a:extLst>
          </p:cNvPr>
          <p:cNvSpPr txBox="1"/>
          <p:nvPr/>
        </p:nvSpPr>
        <p:spPr>
          <a:xfrm>
            <a:off x="321854" y="4919099"/>
            <a:ext cx="1143147" cy="369332"/>
          </a:xfrm>
          <a:prstGeom prst="rect">
            <a:avLst/>
          </a:prstGeom>
          <a:noFill/>
          <a:ln w="28575">
            <a:solidFill>
              <a:srgbClr val="A9EDAE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9EDAE"/>
                </a:solidFill>
              </a:rPr>
              <a:t>Gen_1_0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3E3E3B2-E8EF-43AC-BCE2-E1B1C7CEA072}"/>
              </a:ext>
            </a:extLst>
          </p:cNvPr>
          <p:cNvSpPr/>
          <p:nvPr/>
        </p:nvSpPr>
        <p:spPr>
          <a:xfrm rot="16200000">
            <a:off x="4711693" y="2540390"/>
            <a:ext cx="360727" cy="219536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75B8673-4067-4D08-A4FE-9920734F3795}"/>
              </a:ext>
            </a:extLst>
          </p:cNvPr>
          <p:cNvSpPr txBox="1"/>
          <p:nvPr/>
        </p:nvSpPr>
        <p:spPr>
          <a:xfrm>
            <a:off x="4661783" y="3862697"/>
            <a:ext cx="132795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Line 1_2_1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5051FDA-EBDE-4021-BA07-B3EE1A4D4BB4}"/>
              </a:ext>
            </a:extLst>
          </p:cNvPr>
          <p:cNvCxnSpPr>
            <a:cxnSpLocks/>
            <a:stCxn id="12" idx="6"/>
          </p:cNvCxnSpPr>
          <p:nvPr/>
        </p:nvCxnSpPr>
        <p:spPr>
          <a:xfrm flipH="1" flipV="1">
            <a:off x="2696688" y="310393"/>
            <a:ext cx="2195369" cy="314731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660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</Words>
  <Application>Microsoft Office PowerPoint</Application>
  <PresentationFormat>Grand écran</PresentationFormat>
  <Paragraphs>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DONNOT Benjamin</dc:creator>
  <cp:lastModifiedBy>DONNOT Benjamin</cp:lastModifiedBy>
  <cp:revision>5</cp:revision>
  <dcterms:created xsi:type="dcterms:W3CDTF">2022-01-10T09:46:45Z</dcterms:created>
  <dcterms:modified xsi:type="dcterms:W3CDTF">2022-01-10T11:04:30Z</dcterms:modified>
</cp:coreProperties>
</file>