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3" autoAdjust="0"/>
    <p:restoredTop sz="94660"/>
  </p:normalViewPr>
  <p:slideViewPr>
    <p:cSldViewPr>
      <p:cViewPr>
        <p:scale>
          <a:sx n="78" d="100"/>
          <a:sy n="78" d="100"/>
        </p:scale>
        <p:origin x="-576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B384A-AB80-40E7-85C8-7E36B643031D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301BF-90BD-462B-AFD2-E6A173C55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8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301BF-90BD-462B-AFD2-E6A173C558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8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5C7E-7261-4D67-A511-C579DF2DF6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40F-98A2-44F2-B070-DCDE31CA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8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5C7E-7261-4D67-A511-C579DF2DF6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40F-98A2-44F2-B070-DCDE31CA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8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5C7E-7261-4D67-A511-C579DF2DF6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40F-98A2-44F2-B070-DCDE31CA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0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00000"/>
              </a:lnSpc>
              <a:defRPr>
                <a:solidFill>
                  <a:srgbClr val="FF0000"/>
                </a:solidFill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00000"/>
              </a:lnSpc>
              <a:defRPr>
                <a:solidFill>
                  <a:srgbClr val="FF0000"/>
                </a:solidFill>
              </a:defRPr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5C7E-7261-4D67-A511-C579DF2DF6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40F-98A2-44F2-B070-DCDE31CA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9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5C7E-7261-4D67-A511-C579DF2DF6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40F-98A2-44F2-B070-DCDE31CA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75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5C7E-7261-4D67-A511-C579DF2DF6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40F-98A2-44F2-B070-DCDE31CA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0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5C7E-7261-4D67-A511-C579DF2DF6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40F-98A2-44F2-B070-DCDE31CA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0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5C7E-7261-4D67-A511-C579DF2DF6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40F-98A2-44F2-B070-DCDE31CA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6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5C7E-7261-4D67-A511-C579DF2DF6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40F-98A2-44F2-B070-DCDE31CA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27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5C7E-7261-4D67-A511-C579DF2DF6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40F-98A2-44F2-B070-DCDE31CA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1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5C7E-7261-4D67-A511-C579DF2DF6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40F-98A2-44F2-B070-DCDE31CA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764704"/>
            <a:ext cx="9144000" cy="60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05C7E-7261-4D67-A511-C579DF2DF6E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040F-98A2-44F2-B070-DCDE31CA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3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libra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librar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librar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hyperlink" Target="https://docs.python.org/3.5/_static/pydoctheme.c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mport </a:t>
            </a:r>
            <a:r>
              <a:rPr lang="ko-KR" altLang="en-US" dirty="0" smtClean="0"/>
              <a:t>부분과 멤버 선언 부분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문서를 </a:t>
            </a:r>
            <a:r>
              <a:rPr lang="en-US" altLang="ko-KR" dirty="0" smtClean="0"/>
              <a:t>parsing</a:t>
            </a:r>
            <a:r>
              <a:rPr lang="ko-KR" altLang="en-US" dirty="0" smtClean="0"/>
              <a:t>하고 내용을 분석하는데 사용 되는 모듈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urllib.request</a:t>
            </a:r>
            <a:r>
              <a:rPr lang="en-US" altLang="ko-KR" dirty="0" smtClean="0"/>
              <a:t> import *</a:t>
            </a:r>
          </a:p>
          <a:p>
            <a:pPr lvl="1"/>
            <a:r>
              <a:rPr lang="en-US" altLang="ko-KR" dirty="0" smtClean="0"/>
              <a:t>Opening URLs(mostly HTTP) in a complex world – basic and digest authentication, redirections, cookies and more.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urllib.parse</a:t>
            </a:r>
            <a:r>
              <a:rPr lang="en-US" altLang="ko-KR" dirty="0" smtClean="0"/>
              <a:t> import *</a:t>
            </a:r>
          </a:p>
          <a:p>
            <a:pPr lvl="1"/>
            <a:r>
              <a:rPr lang="en-US" altLang="ko-KR" dirty="0" smtClean="0"/>
              <a:t>A standard interface to break Uniform Resource Locator strings up in components (addressing scheme, network location, path etc.), to combine the components back into a URL string, and to convert a “relative URL” to an absolute URL given a “base URL”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makedirs</a:t>
            </a:r>
            <a:endParaRPr lang="en-US" altLang="ko-KR" dirty="0" smtClean="0"/>
          </a:p>
          <a:p>
            <a:pPr lvl="1"/>
            <a:r>
              <a:rPr lang="en-US" altLang="ko-KR" dirty="0" err="1"/>
              <a:t>o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 module: a portable way of using operating system dependent functionality. If you just want to read or write a file see open(), if you want to manipulate paths, see the </a:t>
            </a:r>
            <a:r>
              <a:rPr lang="en-US" altLang="ko-KR" b="1" dirty="0" err="1" smtClean="0"/>
              <a:t>os.path</a:t>
            </a:r>
            <a:r>
              <a:rPr lang="en-US" altLang="ko-KR" b="1" dirty="0" smtClean="0"/>
              <a:t> module</a:t>
            </a:r>
            <a:r>
              <a:rPr lang="en-US" altLang="ko-KR" dirty="0" smtClean="0"/>
              <a:t>, and if you want to read all the lines in all the files on the command line see the </a:t>
            </a:r>
            <a:r>
              <a:rPr lang="en-US" altLang="ko-KR" b="1" dirty="0" err="1" smtClean="0"/>
              <a:t>fileinput</a:t>
            </a:r>
            <a:r>
              <a:rPr lang="en-US" altLang="ko-KR" b="1" dirty="0" smtClean="0"/>
              <a:t> module</a:t>
            </a:r>
            <a:r>
              <a:rPr lang="en-US" altLang="ko-KR" dirty="0" smtClean="0"/>
              <a:t>. For creating temporary files and directories see the </a:t>
            </a:r>
            <a:r>
              <a:rPr lang="en-US" altLang="ko-KR" b="1" dirty="0" err="1" smtClean="0"/>
              <a:t>tempfile</a:t>
            </a:r>
            <a:r>
              <a:rPr lang="en-US" altLang="ko-KR" b="1" dirty="0" smtClean="0"/>
              <a:t> module</a:t>
            </a:r>
            <a:r>
              <a:rPr lang="en-US" altLang="ko-KR" dirty="0" smtClean="0"/>
              <a:t>, and for high-level file and directory handling see the </a:t>
            </a:r>
            <a:r>
              <a:rPr lang="en-US" altLang="ko-KR" b="1" dirty="0" err="1" smtClean="0"/>
              <a:t>shutil</a:t>
            </a:r>
            <a:r>
              <a:rPr lang="en-US" altLang="ko-KR" b="1" dirty="0" smtClean="0"/>
              <a:t> module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makedirs</a:t>
            </a:r>
            <a:r>
              <a:rPr lang="en-US" altLang="ko-KR" dirty="0" smtClean="0"/>
              <a:t>(name</a:t>
            </a:r>
            <a:r>
              <a:rPr lang="en-US" altLang="ko-KR" dirty="0"/>
              <a:t>, mode=0o777, </a:t>
            </a:r>
            <a:r>
              <a:rPr lang="en-US" altLang="ko-KR" dirty="0" err="1"/>
              <a:t>exist_ok</a:t>
            </a:r>
            <a:r>
              <a:rPr lang="en-US" altLang="ko-KR" dirty="0"/>
              <a:t>=False</a:t>
            </a:r>
            <a:r>
              <a:rPr lang="en-US" altLang="ko-KR" dirty="0" smtClean="0"/>
              <a:t>) : Recursive directory creation function. Like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(), but makes all intermediate-level directories</a:t>
            </a:r>
            <a:r>
              <a:rPr lang="ko-KR" altLang="en-US" dirty="0" smtClean="0"/>
              <a:t> </a:t>
            </a:r>
            <a:r>
              <a:rPr lang="en-US" altLang="ko-KR" dirty="0" smtClean="0"/>
              <a:t>needed to contain the leaf directory</a:t>
            </a:r>
          </a:p>
          <a:p>
            <a:pPr lvl="3"/>
            <a:r>
              <a:rPr lang="en-US" altLang="ko-KR" dirty="0" err="1"/>
              <a:t>mkdir</a:t>
            </a:r>
            <a:r>
              <a:rPr lang="en-US" altLang="ko-KR" dirty="0"/>
              <a:t>(path, mode=0o777, *, </a:t>
            </a:r>
            <a:r>
              <a:rPr lang="en-US" altLang="ko-KR" dirty="0" err="1"/>
              <a:t>dir_fd</a:t>
            </a:r>
            <a:r>
              <a:rPr lang="en-US" altLang="ko-KR" dirty="0"/>
              <a:t>=None</a:t>
            </a:r>
            <a:r>
              <a:rPr lang="en-US" altLang="ko-KR" dirty="0" smtClean="0"/>
              <a:t>) : Create a directory named path with numeric mode </a:t>
            </a:r>
            <a:r>
              <a:rPr lang="en-US" altLang="ko-KR" dirty="0" err="1" smtClean="0"/>
              <a:t>mode</a:t>
            </a:r>
            <a:r>
              <a:rPr lang="en-US" altLang="ko-KR" dirty="0" smtClean="0"/>
              <a:t>. If the directory already exists, </a:t>
            </a:r>
            <a:r>
              <a:rPr lang="en-US" altLang="ko-KR" dirty="0" err="1" smtClean="0"/>
              <a:t>FileExistsError</a:t>
            </a:r>
            <a:r>
              <a:rPr lang="en-US" altLang="ko-KR" dirty="0" smtClean="0"/>
              <a:t> is raised.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os.path</a:t>
            </a:r>
            <a:r>
              <a:rPr lang="en-US" altLang="ko-KR" dirty="0" smtClean="0"/>
              <a:t>, time, re</a:t>
            </a:r>
          </a:p>
          <a:p>
            <a:pPr lvl="1"/>
            <a:r>
              <a:rPr lang="en-US" altLang="ko-KR" dirty="0" err="1" smtClean="0"/>
              <a:t>os.path</a:t>
            </a:r>
            <a:r>
              <a:rPr lang="en-US" altLang="ko-KR" dirty="0" smtClean="0"/>
              <a:t>: some useful functions on pathnames. To read or write files see open(), and for accessing the </a:t>
            </a:r>
            <a:r>
              <a:rPr lang="en-US" altLang="ko-KR" dirty="0" err="1" smtClean="0"/>
              <a:t>filesysttem</a:t>
            </a:r>
            <a:r>
              <a:rPr lang="en-US" altLang="ko-KR" dirty="0" smtClean="0"/>
              <a:t> see the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 module. The path parameters can be passed as either strings, or bytes. Applications are encouraged to represent file names as (Unicode) character strings.</a:t>
            </a:r>
          </a:p>
          <a:p>
            <a:pPr lvl="1"/>
            <a:r>
              <a:rPr lang="en-US" altLang="ko-KR" dirty="0" smtClean="0"/>
              <a:t>Time: various time-related functions. (</a:t>
            </a:r>
            <a:r>
              <a:rPr lang="en-US" altLang="ko-KR" dirty="0" err="1" smtClean="0"/>
              <a:t>submodules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, calendar)</a:t>
            </a:r>
          </a:p>
          <a:p>
            <a:pPr lvl="1"/>
            <a:r>
              <a:rPr lang="en-US" altLang="ko-KR" dirty="0" smtClean="0"/>
              <a:t>re: regular expression matching operations similar to those found in Perl.</a:t>
            </a:r>
          </a:p>
          <a:p>
            <a:r>
              <a:rPr lang="ko-KR" altLang="en-US" dirty="0" smtClean="0"/>
              <a:t>멤버변수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proc_files</a:t>
            </a:r>
            <a:r>
              <a:rPr lang="en-US" altLang="ko-KR" dirty="0" smtClean="0"/>
              <a:t> = {}</a:t>
            </a:r>
          </a:p>
          <a:p>
            <a:pPr lvl="1"/>
            <a:r>
              <a:rPr lang="en-US" altLang="ko-KR" dirty="0" err="1" smtClean="0"/>
              <a:t>proc_files</a:t>
            </a:r>
            <a:r>
              <a:rPr lang="en-US" altLang="ko-KR" dirty="0" smtClean="0"/>
              <a:t> </a:t>
            </a:r>
            <a:r>
              <a:rPr lang="ko-KR" altLang="en-US" dirty="0"/>
              <a:t>라는  빈</a:t>
            </a:r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멤버변수를 선언함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5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if __name__ == "__main__":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if __name__ == "__main__":</a:t>
            </a:r>
            <a:endParaRPr lang="ko-KR" altLang="ko-KR" sz="1400" dirty="0"/>
          </a:p>
          <a:p>
            <a:r>
              <a:rPr lang="en-US" altLang="ko-KR" sz="1400" dirty="0"/>
              <a:t>    # URL</a:t>
            </a:r>
            <a:r>
              <a:rPr lang="ko-KR" altLang="ko-KR" sz="1400" dirty="0"/>
              <a:t>에 있는 모든 것 다운받기</a:t>
            </a:r>
            <a:r>
              <a:rPr lang="en-US" altLang="ko-KR" sz="1400" dirty="0"/>
              <a:t> --- (※12)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= </a:t>
            </a:r>
            <a:r>
              <a:rPr lang="en-US" altLang="ko-KR" dirty="0" smtClean="0">
                <a:hlinkClick r:id="rId2"/>
              </a:rPr>
              <a:t>“</a:t>
            </a:r>
            <a:r>
              <a:rPr lang="en-US" altLang="ko-KR" sz="1400" dirty="0" smtClean="0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://docs.python.org/3.5/library</a:t>
            </a:r>
            <a:r>
              <a:rPr lang="en-US" altLang="ko-KR" sz="1400" dirty="0" smtClean="0">
                <a:hlinkClick r:id="rId2"/>
              </a:rPr>
              <a:t>/</a:t>
            </a:r>
            <a:r>
              <a:rPr lang="en-US" altLang="ko-KR" sz="1400" dirty="0" smtClean="0"/>
              <a:t>”</a:t>
            </a:r>
          </a:p>
          <a:p>
            <a:pPr lvl="1"/>
            <a:r>
              <a:rPr lang="ko-KR" altLang="en-US" dirty="0" smtClean="0"/>
              <a:t>내용을 </a:t>
            </a:r>
            <a:r>
              <a:rPr lang="en-US" altLang="ko-KR" dirty="0" smtClean="0"/>
              <a:t>download </a:t>
            </a:r>
            <a:r>
              <a:rPr lang="ko-KR" altLang="en-US" dirty="0" err="1" smtClean="0"/>
              <a:t>하고자하는</a:t>
            </a:r>
            <a:r>
              <a:rPr lang="ko-KR" altLang="en-US" dirty="0" smtClean="0"/>
              <a:t> 사이트를 문자열로 입력함</a:t>
            </a:r>
            <a:r>
              <a:rPr lang="en-US" altLang="ko-KR" dirty="0" smtClean="0"/>
              <a:t>.</a:t>
            </a:r>
            <a:endParaRPr lang="ko-KR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analyze_html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en-US" altLang="ko-KR" dirty="0" err="1" smtClean="0"/>
              <a:t>analyze_html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 매개변수로 지정한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군데에 집어 넣고 호출함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91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analyze_html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root_url</a:t>
            </a:r>
            <a:r>
              <a:rPr lang="en-US" altLang="ko-KR" dirty="0" smtClean="0"/>
              <a:t>) --1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# HTML</a:t>
            </a:r>
            <a:r>
              <a:rPr lang="ko-KR" altLang="en-US" dirty="0" smtClean="0"/>
              <a:t>을 분석하고 다운받는 함수 </a:t>
            </a:r>
            <a:r>
              <a:rPr lang="en-US" altLang="ko-KR" dirty="0" smtClean="0"/>
              <a:t>--- (※8)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analyze_html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root_url</a:t>
            </a:r>
            <a:r>
              <a:rPr lang="en-US" altLang="ko-KR" dirty="0" smtClean="0"/>
              <a:t>):</a:t>
            </a:r>
          </a:p>
          <a:p>
            <a:pPr lvl="1"/>
            <a:r>
              <a:rPr lang="ko-KR" altLang="en-US" dirty="0" smtClean="0"/>
              <a:t>매개변수를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받는 함수임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savepath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download_file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Savepath</a:t>
            </a:r>
            <a:r>
              <a:rPr lang="ko-KR" altLang="en-US" dirty="0" smtClean="0"/>
              <a:t>라는 변수를 설정하고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download_file</a:t>
            </a:r>
            <a:r>
              <a:rPr lang="ko-KR" altLang="en-US" dirty="0" smtClean="0"/>
              <a:t>이라는 함수에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(first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매개변수로 넣고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호출함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의 링크를 누르면 해당 함수로 이동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download_file</a:t>
            </a:r>
            <a:r>
              <a:rPr lang="ko-KR" altLang="en-US" dirty="0" smtClean="0"/>
              <a:t>이 실행되고 나면</a:t>
            </a:r>
            <a:r>
              <a:rPr lang="en-US" altLang="ko-KR" dirty="0" smtClean="0"/>
              <a:t>, index.html </a:t>
            </a:r>
            <a:r>
              <a:rPr lang="ko-KR" altLang="en-US" dirty="0" smtClean="0"/>
              <a:t>파일이 홈페이지 구조에 맞게 만들어진 폴더에 저장됨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그리고 반환된 </a:t>
            </a:r>
            <a:r>
              <a:rPr lang="en-US" altLang="ko-KR" dirty="0" err="1" smtClean="0"/>
              <a:t>savepath</a:t>
            </a:r>
            <a:r>
              <a:rPr lang="en-US" altLang="ko-KR" dirty="0"/>
              <a:t> </a:t>
            </a:r>
            <a:r>
              <a:rPr lang="ko-KR" altLang="en-US" dirty="0" smtClean="0"/>
              <a:t>를 변수 </a:t>
            </a:r>
            <a:r>
              <a:rPr lang="en-US" altLang="ko-KR" dirty="0" err="1" smtClean="0"/>
              <a:t>savepath</a:t>
            </a:r>
            <a:r>
              <a:rPr lang="ko-KR" altLang="en-US" dirty="0" smtClean="0"/>
              <a:t>로 받음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savepath</a:t>
            </a:r>
            <a:r>
              <a:rPr lang="en-US" altLang="ko-KR" dirty="0" smtClean="0"/>
              <a:t> is None: return</a:t>
            </a:r>
          </a:p>
          <a:p>
            <a:pPr lvl="1"/>
            <a:r>
              <a:rPr lang="en-US" altLang="ko-KR" dirty="0" err="1" smtClean="0"/>
              <a:t>savepath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인 경우는 </a:t>
            </a:r>
            <a:r>
              <a:rPr lang="en-US" altLang="ko-KR" dirty="0" err="1" smtClean="0"/>
              <a:t>download_file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예외가 발생한 경우임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다운로드 실패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그래서 이 함수도 종료</a:t>
            </a:r>
            <a:endParaRPr lang="en-US" altLang="ko-KR" dirty="0" smtClean="0"/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savepath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proc_files</a:t>
            </a:r>
            <a:r>
              <a:rPr lang="en-US" altLang="ko-KR" dirty="0" smtClean="0"/>
              <a:t>: return # </a:t>
            </a:r>
            <a:r>
              <a:rPr lang="ko-KR" altLang="en-US" dirty="0" smtClean="0"/>
              <a:t>이미 처리됐다면 실행하지 않음 </a:t>
            </a:r>
            <a:r>
              <a:rPr lang="en-US" altLang="ko-KR" dirty="0" smtClean="0"/>
              <a:t>--- (※9)</a:t>
            </a:r>
          </a:p>
          <a:p>
            <a:pPr lvl="1"/>
            <a:r>
              <a:rPr lang="en-US" altLang="ko-KR" dirty="0" err="1" smtClean="0"/>
              <a:t>proc_files</a:t>
            </a:r>
            <a:r>
              <a:rPr lang="ko-KR" altLang="en-US" dirty="0" smtClean="0"/>
              <a:t>는 이 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내에서 사용되는 멤버 변수로 초기에는 빈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여기에 </a:t>
            </a:r>
            <a:r>
              <a:rPr lang="en-US" altLang="ko-KR" dirty="0" err="1" smtClean="0"/>
              <a:t>savepath</a:t>
            </a:r>
            <a:r>
              <a:rPr lang="ko-KR" altLang="en-US" dirty="0" smtClean="0"/>
              <a:t>의 내용이 있으면</a:t>
            </a:r>
            <a:r>
              <a:rPr lang="en-US" altLang="ko-KR" dirty="0" smtClean="0"/>
              <a:t>, return</a:t>
            </a:r>
            <a:r>
              <a:rPr lang="ko-KR" altLang="en-US" dirty="0" smtClean="0"/>
              <a:t>해서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종료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proc_files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savepath</a:t>
            </a:r>
            <a:r>
              <a:rPr lang="en-US" altLang="ko-KR" dirty="0" smtClean="0"/>
              <a:t>] = True</a:t>
            </a:r>
          </a:p>
          <a:p>
            <a:pPr lvl="1"/>
            <a:r>
              <a:rPr lang="en-US" altLang="ko-KR" dirty="0" err="1" smtClean="0"/>
              <a:t>proc_files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savepath</a:t>
            </a:r>
            <a:r>
              <a:rPr lang="ko-KR" altLang="en-US" dirty="0" smtClean="0"/>
              <a:t>의 내용으로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만들고</a:t>
            </a:r>
            <a:r>
              <a:rPr lang="en-US" altLang="ko-KR" dirty="0" smtClean="0"/>
              <a:t>, value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입력함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print("</a:t>
            </a:r>
            <a:r>
              <a:rPr lang="en-US" altLang="ko-KR" dirty="0" err="1" smtClean="0"/>
              <a:t>analyze_html</a:t>
            </a:r>
            <a:r>
              <a:rPr lang="en-US" altLang="ko-KR" dirty="0" smtClean="0"/>
              <a:t>=",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# </a:t>
            </a:r>
            <a:r>
              <a:rPr lang="ko-KR" altLang="en-US" dirty="0" smtClean="0"/>
              <a:t>링크 추출 </a:t>
            </a:r>
            <a:r>
              <a:rPr lang="en-US" altLang="ko-KR" dirty="0" smtClean="0"/>
              <a:t>--- (※10)</a:t>
            </a:r>
          </a:p>
          <a:p>
            <a:r>
              <a:rPr lang="en-US" altLang="ko-KR" dirty="0" smtClean="0"/>
              <a:t>    html = open(</a:t>
            </a:r>
            <a:r>
              <a:rPr lang="en-US" altLang="ko-KR" dirty="0" err="1" smtClean="0"/>
              <a:t>savepath</a:t>
            </a:r>
            <a:r>
              <a:rPr lang="en-US" altLang="ko-KR" dirty="0" smtClean="0"/>
              <a:t>, "r", encoding="utf-8").read()</a:t>
            </a:r>
          </a:p>
          <a:p>
            <a:pPr lvl="1"/>
            <a:r>
              <a:rPr lang="en-US" altLang="ko-KR" dirty="0" err="1" smtClean="0"/>
              <a:t>savepath</a:t>
            </a:r>
            <a:r>
              <a:rPr lang="ko-KR" altLang="en-US" dirty="0" smtClean="0"/>
              <a:t>로 지정되고 </a:t>
            </a:r>
            <a:r>
              <a:rPr lang="ko-KR" altLang="en-US" dirty="0" err="1" smtClean="0"/>
              <a:t>다운로드된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인코딩하여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읽어들이고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내용을 읽음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읽은 다음</a:t>
            </a:r>
            <a:r>
              <a:rPr lang="en-US" altLang="ko-KR" dirty="0" smtClean="0"/>
              <a:t>, read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전체내용을 문자열로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변수에 저장함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links = </a:t>
            </a:r>
            <a:r>
              <a:rPr lang="en-US" altLang="ko-KR" dirty="0" err="1" smtClean="0"/>
              <a:t>enum_links</a:t>
            </a:r>
            <a:r>
              <a:rPr lang="en-US" altLang="ko-KR" dirty="0" smtClean="0"/>
              <a:t>(html,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enum_links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문서 내용과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주소를 매개변수로 입력하여 호출함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링크를 누르면 해당 함수로 이동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결과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사이트 내에 존재하는 모든 링크의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리스트 형태로 반환해와서</a:t>
            </a:r>
            <a:r>
              <a:rPr lang="en-US" altLang="ko-KR" dirty="0" smtClean="0"/>
              <a:t>, links </a:t>
            </a:r>
            <a:r>
              <a:rPr lang="ko-KR" altLang="en-US" dirty="0" smtClean="0"/>
              <a:t>변수에 저장함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실행 단추: 앞으로 또는 다음 3">
            <a:hlinkClick r:id="rId2" action="ppaction://hlinksldjump" highlightClick="1"/>
          </p:cNvPr>
          <p:cNvSpPr/>
          <p:nvPr/>
        </p:nvSpPr>
        <p:spPr>
          <a:xfrm>
            <a:off x="3203848" y="1412776"/>
            <a:ext cx="504056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실행 단추: 앞으로 또는 다음 4">
            <a:hlinkClick r:id="rId3" action="ppaction://hlinksldjump" highlightClick="1"/>
          </p:cNvPr>
          <p:cNvSpPr/>
          <p:nvPr/>
        </p:nvSpPr>
        <p:spPr>
          <a:xfrm>
            <a:off x="2915816" y="6093296"/>
            <a:ext cx="540060" cy="2880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6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analyze_html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root_url</a:t>
            </a:r>
            <a:r>
              <a:rPr lang="en-US" altLang="ko-KR" dirty="0" smtClean="0"/>
              <a:t>) --2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link_url</a:t>
            </a:r>
            <a:r>
              <a:rPr lang="en-US" altLang="ko-KR" dirty="0"/>
              <a:t> in links:</a:t>
            </a:r>
          </a:p>
          <a:p>
            <a:r>
              <a:rPr lang="en-US" altLang="ko-KR" dirty="0"/>
              <a:t>        # </a:t>
            </a:r>
            <a:r>
              <a:rPr lang="ko-KR" altLang="en-US" dirty="0"/>
              <a:t>링크가 루트 이외의 경로를 나타낸다면 무시 </a:t>
            </a:r>
            <a:r>
              <a:rPr lang="en-US" altLang="ko-KR" dirty="0"/>
              <a:t>--- (※11)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link_url.find</a:t>
            </a:r>
            <a:r>
              <a:rPr lang="en-US" altLang="ko-KR" dirty="0"/>
              <a:t>(</a:t>
            </a:r>
            <a:r>
              <a:rPr lang="en-US" altLang="ko-KR" dirty="0" err="1"/>
              <a:t>root_url</a:t>
            </a:r>
            <a:r>
              <a:rPr lang="en-US" altLang="ko-KR" dirty="0"/>
              <a:t>) != 0:</a:t>
            </a:r>
          </a:p>
          <a:p>
            <a:pPr lvl="1"/>
            <a:r>
              <a:rPr lang="en-US" altLang="ko-KR" dirty="0" err="1"/>
              <a:t>string.find</a:t>
            </a:r>
            <a:r>
              <a:rPr lang="en-US" altLang="ko-KR" dirty="0"/>
              <a:t>(</a:t>
            </a:r>
            <a:r>
              <a:rPr lang="en-US" altLang="ko-KR" i="1" dirty="0"/>
              <a:t>s</a:t>
            </a:r>
            <a:r>
              <a:rPr lang="en-US" altLang="ko-KR" dirty="0"/>
              <a:t>, </a:t>
            </a:r>
            <a:r>
              <a:rPr lang="en-US" altLang="ko-KR" i="1" dirty="0"/>
              <a:t>sub</a:t>
            </a:r>
            <a:r>
              <a:rPr lang="en-US" altLang="ko-KR" dirty="0"/>
              <a:t>[, </a:t>
            </a:r>
            <a:r>
              <a:rPr lang="en-US" altLang="ko-KR" i="1" dirty="0"/>
              <a:t>start</a:t>
            </a:r>
            <a:r>
              <a:rPr lang="en-US" altLang="ko-KR" dirty="0"/>
              <a:t>[, </a:t>
            </a:r>
            <a:r>
              <a:rPr lang="en-US" altLang="ko-KR" i="1" dirty="0"/>
              <a:t>end</a:t>
            </a:r>
            <a:r>
              <a:rPr lang="en-US" altLang="ko-KR" dirty="0"/>
              <a:t>]]) : Return</a:t>
            </a:r>
            <a:r>
              <a:rPr lang="ko-KR" altLang="en-US" dirty="0"/>
              <a:t> </a:t>
            </a:r>
            <a:r>
              <a:rPr lang="en-US" altLang="ko-KR" dirty="0"/>
              <a:t>the lowest index in s where the substring sub is found such that sub is wholly contained in s[</a:t>
            </a:r>
            <a:r>
              <a:rPr lang="en-US" altLang="ko-KR" dirty="0" err="1"/>
              <a:t>tart:end</a:t>
            </a:r>
            <a:r>
              <a:rPr lang="en-US" altLang="ko-KR" dirty="0"/>
              <a:t>]. Return -1 on failure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번째 매개변수로 입력된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://docs.python.org/3.5/library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links </a:t>
            </a:r>
            <a:r>
              <a:rPr lang="ko-KR" altLang="en-US" dirty="0" smtClean="0"/>
              <a:t>리스트 내 각 인덱스에서 검색함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그래서 만약 존재하면 겹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으로 접근함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if not 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(r".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$", </a:t>
            </a:r>
            <a:r>
              <a:rPr lang="en-US" altLang="ko-KR" dirty="0" err="1" smtClean="0"/>
              <a:t>link_url</a:t>
            </a:r>
            <a:r>
              <a:rPr lang="en-US" altLang="ko-KR" dirty="0" smtClean="0"/>
              <a:t>): continue</a:t>
            </a:r>
          </a:p>
          <a:p>
            <a:pPr lvl="1"/>
            <a:r>
              <a:rPr lang="ko-KR" altLang="en-US" dirty="0" smtClean="0"/>
              <a:t>내부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문에서 다시 </a:t>
            </a:r>
            <a:r>
              <a:rPr lang="ko-KR" altLang="en-US" dirty="0" err="1" smtClean="0"/>
              <a:t>정규표현식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끝이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끝나는곳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links </a:t>
            </a:r>
            <a:r>
              <a:rPr lang="ko-KR" altLang="en-US" dirty="0" smtClean="0"/>
              <a:t>리스트 내 각 인덱스를 검색함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로 끝나지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links </a:t>
            </a:r>
            <a:r>
              <a:rPr lang="ko-KR" altLang="en-US" dirty="0" smtClean="0"/>
              <a:t>리스트 내 해당 인덱스는 통과함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# HTML</a:t>
            </a:r>
            <a:r>
              <a:rPr lang="ko-KR" altLang="en-US" dirty="0" smtClean="0"/>
              <a:t>이라면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 smtClean="0"/>
              <a:t>if 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(r".(</a:t>
            </a:r>
            <a:r>
              <a:rPr lang="en-US" altLang="ko-KR" dirty="0" err="1" smtClean="0"/>
              <a:t>html|htm</a:t>
            </a:r>
            <a:r>
              <a:rPr lang="en-US" altLang="ko-KR" dirty="0" smtClean="0"/>
              <a:t>)$", </a:t>
            </a:r>
            <a:r>
              <a:rPr lang="en-US" altLang="ko-KR" dirty="0" err="1" smtClean="0"/>
              <a:t>link_url</a:t>
            </a:r>
            <a:r>
              <a:rPr lang="en-US" altLang="ko-KR" dirty="0" smtClean="0"/>
              <a:t>):</a:t>
            </a:r>
          </a:p>
          <a:p>
            <a:pPr lvl="1"/>
            <a:r>
              <a:rPr lang="en-US" altLang="ko-KR" dirty="0" smtClean="0"/>
              <a:t>Links </a:t>
            </a:r>
            <a:r>
              <a:rPr lang="ko-KR" altLang="en-US" dirty="0" smtClean="0"/>
              <a:t>리스트 내에서 </a:t>
            </a:r>
            <a:r>
              <a:rPr lang="ko-KR" altLang="en-US" dirty="0" err="1" smtClean="0"/>
              <a:t>정규표현식</a:t>
            </a:r>
            <a:r>
              <a:rPr lang="en-US" altLang="ko-KR" dirty="0" smtClean="0"/>
              <a:t>(.html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htm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끝나는 곳 검색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해당하는 인덱스가 있다면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작업을 해주는 이유는 새로 만난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파일이 또 링크를 가지고 있을 수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내용들을 검색하기 위함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# </a:t>
            </a:r>
            <a:r>
              <a:rPr lang="ko-KR" altLang="en-US" dirty="0" smtClean="0"/>
              <a:t>재귀적으로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 분석하기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err="1" smtClean="0"/>
              <a:t>analyze_html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link_url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root_url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다시 </a:t>
            </a:r>
            <a:r>
              <a:rPr lang="en-US" altLang="ko-KR" dirty="0" err="1" smtClean="0"/>
              <a:t>analyze_html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root_url</a:t>
            </a:r>
            <a:r>
              <a:rPr lang="ko-KR" altLang="en-US" dirty="0" smtClean="0"/>
              <a:t>을 매개변수로 집어 넣고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이렇게 되면 슬라이드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해당하는 내용이 반복되어</a:t>
            </a:r>
            <a:r>
              <a:rPr lang="en-US" altLang="ko-KR" dirty="0" smtClean="0"/>
              <a:t>, html</a:t>
            </a:r>
            <a:r>
              <a:rPr lang="ko-KR" altLang="en-US" dirty="0" smtClean="0"/>
              <a:t>파일들이 저장됨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continue</a:t>
            </a:r>
          </a:p>
          <a:p>
            <a:pPr lvl="1"/>
            <a:r>
              <a:rPr lang="ko-KR" altLang="en-US" dirty="0" smtClean="0"/>
              <a:t>작업을 수행하고 돌아오면</a:t>
            </a:r>
            <a:r>
              <a:rPr lang="en-US" altLang="ko-KR" dirty="0" smtClean="0"/>
              <a:t>, continue</a:t>
            </a:r>
            <a:r>
              <a:rPr lang="ko-KR" altLang="en-US" dirty="0" smtClean="0"/>
              <a:t>를 타고 다음 반복으로 넘어감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# </a:t>
            </a:r>
            <a:r>
              <a:rPr lang="ko-KR" altLang="en-US" dirty="0" smtClean="0"/>
              <a:t>기타 파일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 err="1" smtClean="0"/>
              <a:t>download_file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link_url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download_file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파일을 해당 경로로 생성된 폴더에 </a:t>
            </a:r>
            <a:r>
              <a:rPr lang="ko-KR" altLang="en-US" dirty="0" err="1" smtClean="0"/>
              <a:t>다운로드함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2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download_file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92696"/>
            <a:ext cx="4211960" cy="616530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download_file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):</a:t>
            </a:r>
          </a:p>
          <a:p>
            <a:pPr lvl="1"/>
            <a:r>
              <a:rPr lang="en-US" altLang="ko-KR" dirty="0" err="1" smtClean="0"/>
              <a:t>url</a:t>
            </a:r>
            <a:r>
              <a:rPr lang="en-US" altLang="ko-KR" dirty="0"/>
              <a:t> </a:t>
            </a:r>
            <a:r>
              <a:rPr lang="ko-KR" altLang="en-US" dirty="0" smtClean="0"/>
              <a:t>매개변수를 받아 실행되는 함수</a:t>
            </a:r>
            <a:endParaRPr lang="en-US" altLang="ko-KR" dirty="0" smtClean="0"/>
          </a:p>
          <a:p>
            <a:r>
              <a:rPr lang="en-US" altLang="ko-KR" dirty="0" smtClean="0"/>
              <a:t>    o = </a:t>
            </a:r>
            <a:r>
              <a:rPr lang="en-US" altLang="ko-KR" dirty="0" err="1" smtClean="0"/>
              <a:t>urlparse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urlparse.urlparse</a:t>
            </a:r>
            <a:r>
              <a:rPr lang="en-US" altLang="ko-KR" dirty="0"/>
              <a:t>(</a:t>
            </a:r>
            <a:r>
              <a:rPr lang="en-US" altLang="ko-KR" dirty="0" err="1"/>
              <a:t>urlstring</a:t>
            </a:r>
            <a:r>
              <a:rPr lang="en-US" altLang="ko-KR" dirty="0"/>
              <a:t>[, scheme[, </a:t>
            </a:r>
            <a:r>
              <a:rPr lang="en-US" altLang="ko-KR" dirty="0" err="1"/>
              <a:t>allow_fragments</a:t>
            </a:r>
            <a:r>
              <a:rPr lang="en-US" altLang="ko-KR" dirty="0" smtClean="0"/>
              <a:t>]]) : Parse a URL into six components, returning a 6-tuple. This corresponds to the general structure of a URL(scheme://netloc/path;parameters? </a:t>
            </a:r>
            <a:r>
              <a:rPr lang="en-US" altLang="ko-KR" dirty="0" err="1" smtClean="0"/>
              <a:t>query#fragment</a:t>
            </a:r>
            <a:r>
              <a:rPr lang="en-US" altLang="ko-KR" dirty="0" smtClean="0"/>
              <a:t>). Each tuple item is a string, possibly empty</a:t>
            </a:r>
          </a:p>
          <a:p>
            <a:pPr lvl="1"/>
            <a:r>
              <a:rPr lang="en-US" altLang="ko-KR" dirty="0" err="1"/>
              <a:t>ParseResult</a:t>
            </a:r>
            <a:r>
              <a:rPr lang="en-US" altLang="ko-KR" dirty="0"/>
              <a:t>(scheme='https', </a:t>
            </a:r>
            <a:r>
              <a:rPr lang="en-US" altLang="ko-KR" dirty="0" err="1"/>
              <a:t>netloc</a:t>
            </a:r>
            <a:r>
              <a:rPr lang="en-US" altLang="ko-KR" dirty="0"/>
              <a:t>='docs.python.org', path='/3.5/library/', </a:t>
            </a:r>
            <a:r>
              <a:rPr lang="en-US" altLang="ko-KR" dirty="0" err="1"/>
              <a:t>params</a:t>
            </a:r>
            <a:r>
              <a:rPr lang="en-US" altLang="ko-KR" dirty="0"/>
              <a:t>='', query='', fragment='')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savepath</a:t>
            </a:r>
            <a:r>
              <a:rPr lang="en-US" altLang="ko-KR" dirty="0" smtClean="0"/>
              <a:t> = "./" + </a:t>
            </a:r>
            <a:r>
              <a:rPr lang="en-US" altLang="ko-KR" dirty="0" err="1" smtClean="0"/>
              <a:t>o.netloc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o.path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urlparse</a:t>
            </a:r>
            <a:r>
              <a:rPr lang="ko-KR" altLang="en-US" dirty="0" smtClean="0"/>
              <a:t>를 통해 생성된 객</a:t>
            </a:r>
            <a:r>
              <a:rPr lang="ko-KR" altLang="en-US" dirty="0"/>
              <a:t>체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netloc</a:t>
            </a:r>
            <a:r>
              <a:rPr lang="ko-KR" altLang="en-US" dirty="0" smtClean="0"/>
              <a:t>에 해당하는 값과</a:t>
            </a:r>
            <a:r>
              <a:rPr lang="en-US" altLang="ko-KR" dirty="0" smtClean="0"/>
              <a:t>, path</a:t>
            </a:r>
            <a:r>
              <a:rPr lang="ko-KR" altLang="en-US" dirty="0" smtClean="0"/>
              <a:t>에 해당하는 값을 가져와서</a:t>
            </a:r>
            <a:r>
              <a:rPr lang="en-US" altLang="ko-KR" dirty="0" smtClean="0"/>
              <a:t>, ./</a:t>
            </a:r>
            <a:r>
              <a:rPr lang="ko-KR" altLang="en-US" dirty="0" smtClean="0"/>
              <a:t>와 함께 </a:t>
            </a:r>
            <a:r>
              <a:rPr lang="ko-KR" altLang="en-US" dirty="0" err="1" smtClean="0"/>
              <a:t>이어붙임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결과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savepath</a:t>
            </a:r>
            <a:r>
              <a:rPr lang="en-US" altLang="ko-KR" dirty="0" smtClean="0"/>
              <a:t> </a:t>
            </a:r>
            <a:r>
              <a:rPr lang="en-US" altLang="ko-KR" dirty="0"/>
              <a:t>= “./docs.python.org/3.5/library</a:t>
            </a:r>
            <a:r>
              <a:rPr lang="en-US" altLang="ko-KR" dirty="0" smtClean="0"/>
              <a:t>/”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(r"/$", </a:t>
            </a:r>
            <a:r>
              <a:rPr lang="en-US" altLang="ko-KR" dirty="0" err="1" smtClean="0"/>
              <a:t>savepath</a:t>
            </a:r>
            <a:r>
              <a:rPr lang="en-US" altLang="ko-KR" dirty="0" smtClean="0"/>
              <a:t>):</a:t>
            </a:r>
          </a:p>
          <a:p>
            <a:pPr lvl="1"/>
            <a:r>
              <a:rPr lang="en-US" altLang="ko-KR" dirty="0" err="1"/>
              <a:t>re.search</a:t>
            </a:r>
            <a:r>
              <a:rPr lang="en-US" altLang="ko-KR" dirty="0"/>
              <a:t>(pattern, string, flags=0</a:t>
            </a:r>
            <a:r>
              <a:rPr lang="en-US" altLang="ko-KR" dirty="0" smtClean="0"/>
              <a:t>) : scan through string looking for the first location where the regular expression pattern produces a match, and return a corresponding </a:t>
            </a:r>
            <a:r>
              <a:rPr lang="en-US" altLang="ko-KR" dirty="0" err="1" smtClean="0"/>
              <a:t>matchObject</a:t>
            </a:r>
            <a:r>
              <a:rPr lang="en-US" altLang="ko-KR" dirty="0" smtClean="0"/>
              <a:t> instance.</a:t>
            </a:r>
          </a:p>
          <a:p>
            <a:pPr lvl="1"/>
            <a:r>
              <a:rPr lang="ko-KR" altLang="en-US" dirty="0" err="1" smtClean="0"/>
              <a:t>첫번째</a:t>
            </a:r>
            <a:r>
              <a:rPr lang="en-US" altLang="ko-KR" dirty="0"/>
              <a:t> 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: r”</a:t>
            </a:r>
            <a:r>
              <a:rPr lang="ko-KR" altLang="en-US" dirty="0" err="1" smtClean="0"/>
              <a:t>정규표현식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형식으로 검색할 내용 입력</a:t>
            </a:r>
            <a:r>
              <a:rPr lang="en-US" altLang="ko-KR" dirty="0" smtClean="0"/>
              <a:t>, $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Matches the end of the string or just before the newline at the end of the string, and in multiline mode also matches before a newline. $</a:t>
            </a:r>
            <a:r>
              <a:rPr lang="ko-KR" altLang="en-US" dirty="0" smtClean="0"/>
              <a:t>의 의미는 문장의 끝나는 부분을 찾음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savepath</a:t>
            </a:r>
            <a:r>
              <a:rPr lang="en-US" altLang="ko-KR" dirty="0" smtClean="0"/>
              <a:t> += "index.html“</a:t>
            </a:r>
          </a:p>
          <a:p>
            <a:pPr lvl="1"/>
            <a:r>
              <a:rPr lang="ko-KR" altLang="en-US" dirty="0" smtClean="0"/>
              <a:t>끝나는 부분 뒤에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을 붙여 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결과</a:t>
            </a:r>
            <a:r>
              <a:rPr lang="en-US" altLang="ko-KR" dirty="0"/>
              <a:t>: </a:t>
            </a:r>
            <a:r>
              <a:rPr lang="en-US" altLang="ko-KR" dirty="0" err="1" smtClean="0"/>
              <a:t>savepath</a:t>
            </a:r>
            <a:r>
              <a:rPr lang="en-US" altLang="ko-KR" dirty="0" smtClean="0"/>
              <a:t>=“./docs.python.org/3.5/library/index.html”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250277" y="692696"/>
            <a:ext cx="4893723" cy="6165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en-US" altLang="ko-KR" dirty="0" err="1"/>
              <a:t>savedir</a:t>
            </a:r>
            <a:r>
              <a:rPr lang="en-US" altLang="ko-KR" dirty="0"/>
              <a:t> = </a:t>
            </a:r>
            <a:r>
              <a:rPr lang="en-US" altLang="ko-KR" dirty="0" err="1"/>
              <a:t>os.path.dirname</a:t>
            </a:r>
            <a:r>
              <a:rPr lang="en-US" altLang="ko-KR" dirty="0"/>
              <a:t>(</a:t>
            </a:r>
            <a:r>
              <a:rPr lang="en-US" altLang="ko-KR" dirty="0" err="1"/>
              <a:t>savepath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os.path.dirname</a:t>
            </a:r>
            <a:r>
              <a:rPr lang="en-US" altLang="ko-KR" dirty="0"/>
              <a:t>(path) : return</a:t>
            </a:r>
            <a:r>
              <a:rPr lang="ko-KR" altLang="en-US" dirty="0"/>
              <a:t> </a:t>
            </a:r>
            <a:r>
              <a:rPr lang="en-US" altLang="ko-KR" dirty="0"/>
              <a:t>the directory name of path as parameter</a:t>
            </a:r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en-US" altLang="ko-KR" dirty="0" err="1"/>
              <a:t>savedir</a:t>
            </a:r>
            <a:r>
              <a:rPr lang="en-US" altLang="ko-KR" dirty="0"/>
              <a:t>:=“./docs.python.org/3.5/library”</a:t>
            </a:r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/>
              <a:t>os.path.exists</a:t>
            </a:r>
            <a:r>
              <a:rPr lang="en-US" altLang="ko-KR" dirty="0"/>
              <a:t>(</a:t>
            </a:r>
            <a:r>
              <a:rPr lang="en-US" altLang="ko-KR" dirty="0" err="1"/>
              <a:t>savepath</a:t>
            </a:r>
            <a:r>
              <a:rPr lang="en-US" altLang="ko-KR" dirty="0"/>
              <a:t>): return </a:t>
            </a:r>
            <a:r>
              <a:rPr lang="en-US" altLang="ko-KR" dirty="0" err="1"/>
              <a:t>savepath</a:t>
            </a:r>
            <a:endParaRPr lang="en-US" altLang="ko-KR" dirty="0"/>
          </a:p>
          <a:p>
            <a:pPr lvl="1"/>
            <a:r>
              <a:rPr lang="en-US" altLang="ko-KR" dirty="0" err="1"/>
              <a:t>os.path.exists</a:t>
            </a:r>
            <a:r>
              <a:rPr lang="en-US" altLang="ko-KR" dirty="0"/>
              <a:t>(path) : return True if path refers to an existing path or an open file descriptor. </a:t>
            </a:r>
          </a:p>
          <a:p>
            <a:pPr lvl="1"/>
            <a:r>
              <a:rPr lang="ko-KR" altLang="en-US" dirty="0"/>
              <a:t>폴더가 존재하면 </a:t>
            </a:r>
            <a:r>
              <a:rPr lang="en-US" altLang="ko-KR" dirty="0" err="1"/>
              <a:t>savepath</a:t>
            </a:r>
            <a:r>
              <a:rPr lang="ko-KR" altLang="en-US" dirty="0"/>
              <a:t>를 출력하고 마무리함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if not </a:t>
            </a:r>
            <a:r>
              <a:rPr lang="en-US" altLang="ko-KR" dirty="0" err="1" smtClean="0"/>
              <a:t>os.path.exists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savedir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    print("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=", </a:t>
            </a:r>
            <a:r>
              <a:rPr lang="en-US" altLang="ko-KR" dirty="0" err="1" smtClean="0"/>
              <a:t>savedir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makedirs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savedir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폴더가 존재하지 않는다면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위치의 하위에 </a:t>
            </a:r>
            <a:r>
              <a:rPr lang="en-US" altLang="ko-KR" dirty="0"/>
              <a:t>./</a:t>
            </a:r>
            <a:r>
              <a:rPr lang="en-US" altLang="ko-KR" dirty="0" smtClean="0"/>
              <a:t>docs.python.org/3.5/library </a:t>
            </a:r>
            <a:r>
              <a:rPr lang="ko-KR" altLang="en-US" dirty="0" smtClean="0"/>
              <a:t>의 폴더 구조가 되도록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try:</a:t>
            </a:r>
          </a:p>
          <a:p>
            <a:r>
              <a:rPr lang="en-US" altLang="ko-KR" dirty="0" smtClean="0"/>
              <a:t>        print("download=",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urlretrieve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savepath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urllib.urlretrieve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[, filename[, </a:t>
            </a:r>
            <a:r>
              <a:rPr lang="en-US" altLang="ko-KR" dirty="0" err="1"/>
              <a:t>reporthook</a:t>
            </a:r>
            <a:r>
              <a:rPr lang="en-US" altLang="ko-KR" dirty="0"/>
              <a:t>[, data</a:t>
            </a:r>
            <a:r>
              <a:rPr lang="en-US" altLang="ko-KR" dirty="0" smtClean="0"/>
              <a:t>]]]) : Copy a network object denoted by a URL to a local file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time.sleep</a:t>
            </a:r>
            <a:r>
              <a:rPr lang="en-US" altLang="ko-KR" dirty="0" smtClean="0"/>
              <a:t>(1) # 1</a:t>
            </a:r>
            <a:r>
              <a:rPr lang="ko-KR" altLang="en-US" dirty="0" smtClean="0"/>
              <a:t>초 휴식 </a:t>
            </a:r>
            <a:r>
              <a:rPr lang="en-US" altLang="ko-KR" dirty="0" smtClean="0"/>
              <a:t>--- (※7)</a:t>
            </a:r>
          </a:p>
          <a:p>
            <a:r>
              <a:rPr lang="en-US" altLang="ko-KR" dirty="0" smtClean="0"/>
              <a:t>        return </a:t>
            </a:r>
            <a:r>
              <a:rPr lang="en-US" altLang="ko-KR" dirty="0" err="1" smtClean="0"/>
              <a:t>savepath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잠시 쉬고 </a:t>
            </a:r>
            <a:r>
              <a:rPr lang="en-US" altLang="ko-KR" dirty="0" err="1" smtClean="0"/>
              <a:t>savepath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en-US" altLang="ko-KR" dirty="0" smtClean="0"/>
              <a:t>    except: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다운 실패</a:t>
            </a:r>
            <a:r>
              <a:rPr lang="en-US" altLang="ko-KR" dirty="0" smtClean="0"/>
              <a:t>: ",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return None </a:t>
            </a:r>
          </a:p>
          <a:p>
            <a:pPr lvl="1"/>
            <a:r>
              <a:rPr lang="ko-KR" altLang="en-US" dirty="0" smtClean="0"/>
              <a:t>예외발생시</a:t>
            </a:r>
            <a:r>
              <a:rPr lang="en-US" altLang="ko-KR" dirty="0" smtClean="0"/>
              <a:t>, none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sp>
        <p:nvSpPr>
          <p:cNvPr id="6" name="실행 단추: 앞으로 또는 다음 5">
            <a:hlinkClick r:id="rId2" action="ppaction://hlinksldjump" highlightClick="1"/>
          </p:cNvPr>
          <p:cNvSpPr/>
          <p:nvPr/>
        </p:nvSpPr>
        <p:spPr>
          <a:xfrm>
            <a:off x="397551" y="115471"/>
            <a:ext cx="720080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7631" y="188640"/>
            <a:ext cx="1150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/>
              <a:t>Analyze_html</a:t>
            </a:r>
            <a:r>
              <a:rPr lang="ko-KR" altLang="en-US" sz="1100" b="1" dirty="0" smtClean="0"/>
              <a:t>로 돌아가기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482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enum_links</a:t>
            </a:r>
            <a:r>
              <a:rPr lang="en-US" altLang="ko-KR" dirty="0"/>
              <a:t>(html, </a:t>
            </a:r>
            <a:r>
              <a:rPr lang="en-US" altLang="ko-KR" dirty="0" smtClean="0"/>
              <a:t>base)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soup = </a:t>
            </a:r>
            <a:r>
              <a:rPr lang="en-US" altLang="ko-KR" dirty="0" err="1"/>
              <a:t>BeautifulSoup</a:t>
            </a:r>
            <a:r>
              <a:rPr lang="en-US" altLang="ko-KR" dirty="0"/>
              <a:t>(html, "</a:t>
            </a:r>
            <a:r>
              <a:rPr lang="en-US" altLang="ko-KR" dirty="0" err="1"/>
              <a:t>html.parser</a:t>
            </a:r>
            <a:r>
              <a:rPr lang="en-US" altLang="ko-KR" dirty="0" smtClean="0"/>
              <a:t>")</a:t>
            </a:r>
          </a:p>
          <a:p>
            <a:pPr lvl="1"/>
            <a:r>
              <a:rPr lang="ko-KR" altLang="en-US" dirty="0" smtClean="0"/>
              <a:t>첫 번째 매개변수로 받은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 내용을</a:t>
            </a:r>
            <a:r>
              <a:rPr lang="en-US" altLang="ko-KR" dirty="0" smtClean="0"/>
              <a:t>, html parser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parsing</a:t>
            </a:r>
            <a:r>
              <a:rPr lang="ko-KR" altLang="en-US" dirty="0" smtClean="0"/>
              <a:t>한 뒤 </a:t>
            </a:r>
            <a:r>
              <a:rPr lang="en-US" altLang="ko-KR" dirty="0" smtClean="0"/>
              <a:t>soup</a:t>
            </a:r>
            <a:r>
              <a:rPr lang="ko-KR" altLang="en-US" dirty="0" smtClean="0"/>
              <a:t>변수에 넣음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links = </a:t>
            </a:r>
            <a:r>
              <a:rPr lang="en-US" altLang="ko-KR" dirty="0" err="1"/>
              <a:t>soup.select</a:t>
            </a:r>
            <a:r>
              <a:rPr lang="en-US" altLang="ko-KR" dirty="0"/>
              <a:t>("link[</a:t>
            </a:r>
            <a:r>
              <a:rPr lang="en-US" altLang="ko-KR" dirty="0" err="1"/>
              <a:t>rel</a:t>
            </a:r>
            <a:r>
              <a:rPr lang="en-US" altLang="ko-KR" dirty="0"/>
              <a:t>='</a:t>
            </a:r>
            <a:r>
              <a:rPr lang="en-US" altLang="ko-KR" dirty="0" err="1"/>
              <a:t>stylesheet</a:t>
            </a:r>
            <a:r>
              <a:rPr lang="en-US" altLang="ko-KR" dirty="0"/>
              <a:t>']") # </a:t>
            </a:r>
            <a:r>
              <a:rPr lang="en-US" altLang="ko-KR" dirty="0" smtClean="0"/>
              <a:t>CSS</a:t>
            </a:r>
          </a:p>
          <a:p>
            <a:pPr lvl="1"/>
            <a:r>
              <a:rPr lang="en-US" altLang="ko-KR" dirty="0" smtClean="0"/>
              <a:t>Link[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=‘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’] </a:t>
            </a:r>
            <a:r>
              <a:rPr lang="ko-KR" altLang="en-US" dirty="0" smtClean="0"/>
              <a:t>태그를 전체 선택하여 </a:t>
            </a:r>
            <a:r>
              <a:rPr lang="en-US" altLang="ko-KR" dirty="0" smtClean="0"/>
              <a:t>links</a:t>
            </a:r>
            <a:r>
              <a:rPr lang="ko-KR" altLang="en-US" dirty="0"/>
              <a:t> </a:t>
            </a:r>
            <a:r>
              <a:rPr lang="ko-KR" altLang="en-US" dirty="0" smtClean="0"/>
              <a:t>변수에 리스트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집어 넣음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links += </a:t>
            </a:r>
            <a:r>
              <a:rPr lang="en-US" altLang="ko-KR" dirty="0" err="1"/>
              <a:t>soup.select</a:t>
            </a:r>
            <a:r>
              <a:rPr lang="en-US" altLang="ko-KR" dirty="0"/>
              <a:t>("a[</a:t>
            </a:r>
            <a:r>
              <a:rPr lang="en-US" altLang="ko-KR" dirty="0" err="1"/>
              <a:t>href</a:t>
            </a:r>
            <a:r>
              <a:rPr lang="en-US" altLang="ko-KR" dirty="0"/>
              <a:t>]") #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links </a:t>
            </a:r>
            <a:r>
              <a:rPr lang="ko-KR" altLang="en-US" dirty="0" smtClean="0"/>
              <a:t>리스트에 </a:t>
            </a:r>
            <a:r>
              <a:rPr lang="en-US" altLang="ko-KR" dirty="0" smtClean="0"/>
              <a:t>a[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] </a:t>
            </a:r>
            <a:r>
              <a:rPr lang="ko-KR" altLang="en-US" dirty="0" smtClean="0"/>
              <a:t>태그를 전체 선택하여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집어 넣음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/>
              <a:t>result = </a:t>
            </a:r>
            <a:r>
              <a:rPr lang="en-US" altLang="ko-KR" dirty="0" smtClean="0"/>
              <a:t>[]</a:t>
            </a:r>
          </a:p>
          <a:p>
            <a:pPr lvl="1"/>
            <a:r>
              <a:rPr lang="ko-KR" altLang="en-US" dirty="0" smtClean="0"/>
              <a:t>빈 리스트 변수 </a:t>
            </a:r>
            <a:r>
              <a:rPr lang="en-US" altLang="ko-KR" dirty="0" smtClean="0"/>
              <a:t>result </a:t>
            </a:r>
            <a:r>
              <a:rPr lang="ko-KR" altLang="en-US" dirty="0" smtClean="0"/>
              <a:t>선언</a:t>
            </a:r>
            <a:endParaRPr lang="en-US" altLang="ko-KR" dirty="0"/>
          </a:p>
          <a:p>
            <a:r>
              <a:rPr lang="en-US" altLang="ko-KR" dirty="0"/>
              <a:t>    #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속성을 추출하고</a:t>
            </a:r>
            <a:r>
              <a:rPr lang="en-US" altLang="ko-KR" dirty="0"/>
              <a:t>, </a:t>
            </a:r>
            <a:r>
              <a:rPr lang="ko-KR" altLang="en-US" dirty="0"/>
              <a:t>링크를 절대 경로로 변환 </a:t>
            </a:r>
            <a:r>
              <a:rPr lang="en-US" altLang="ko-KR" dirty="0"/>
              <a:t>--- (※4)</a:t>
            </a:r>
          </a:p>
          <a:p>
            <a:r>
              <a:rPr lang="en-US" altLang="ko-KR" dirty="0"/>
              <a:t>    for a in links: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href</a:t>
            </a:r>
            <a:r>
              <a:rPr lang="en-US" altLang="ko-KR" dirty="0"/>
              <a:t> = </a:t>
            </a:r>
            <a:r>
              <a:rPr lang="en-US" altLang="ko-KR" dirty="0" err="1"/>
              <a:t>a.attrs</a:t>
            </a:r>
            <a:r>
              <a:rPr lang="en-US" altLang="ko-KR" dirty="0"/>
              <a:t>['</a:t>
            </a:r>
            <a:r>
              <a:rPr lang="en-US" altLang="ko-KR" dirty="0" err="1"/>
              <a:t>href</a:t>
            </a:r>
            <a:r>
              <a:rPr lang="en-US" altLang="ko-KR" dirty="0" smtClean="0"/>
              <a:t>']</a:t>
            </a:r>
          </a:p>
          <a:p>
            <a:pPr lvl="1"/>
            <a:r>
              <a:rPr lang="en-US" altLang="ko-KR" dirty="0" smtClean="0"/>
              <a:t>links </a:t>
            </a:r>
            <a:r>
              <a:rPr lang="ko-KR" altLang="en-US" dirty="0" smtClean="0"/>
              <a:t>리스트에서</a:t>
            </a:r>
            <a:r>
              <a:rPr lang="en-US" altLang="ko-KR" dirty="0"/>
              <a:t>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해당하는 값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경로와파일명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href</a:t>
            </a:r>
            <a:r>
              <a:rPr lang="en-US" altLang="ko-KR" dirty="0"/>
              <a:t> </a:t>
            </a:r>
            <a:r>
              <a:rPr lang="ko-KR" altLang="en-US" dirty="0" smtClean="0"/>
              <a:t>변수에 저장함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결과</a:t>
            </a:r>
            <a:r>
              <a:rPr lang="en-US" altLang="ko-KR" dirty="0"/>
              <a:t>: ../_static/pydoctheme.css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url</a:t>
            </a:r>
            <a:r>
              <a:rPr lang="en-US" altLang="ko-KR" dirty="0"/>
              <a:t> = </a:t>
            </a:r>
            <a:r>
              <a:rPr lang="en-US" altLang="ko-KR" dirty="0" err="1"/>
              <a:t>urljoin</a:t>
            </a:r>
            <a:r>
              <a:rPr lang="en-US" altLang="ko-KR" dirty="0"/>
              <a:t>(base, </a:t>
            </a:r>
            <a:r>
              <a:rPr lang="en-US" altLang="ko-KR" dirty="0" err="1"/>
              <a:t>href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urlparse.urljoin</a:t>
            </a:r>
            <a:r>
              <a:rPr lang="en-US" altLang="ko-KR" dirty="0"/>
              <a:t>(base, </a:t>
            </a:r>
            <a:r>
              <a:rPr lang="en-US" altLang="ko-KR" dirty="0" err="1"/>
              <a:t>url</a:t>
            </a:r>
            <a:r>
              <a:rPr lang="en-US" altLang="ko-KR" dirty="0"/>
              <a:t>[, </a:t>
            </a:r>
            <a:r>
              <a:rPr lang="en-US" altLang="ko-KR" dirty="0" err="1"/>
              <a:t>allow_fragments</a:t>
            </a:r>
            <a:r>
              <a:rPr lang="en-US" altLang="ko-KR" dirty="0" smtClean="0"/>
              <a:t>]): Construct a full(“absolute”) URL by combining a “base URL” (base) </a:t>
            </a:r>
            <a:r>
              <a:rPr lang="en-US" altLang="ko-KR" dirty="0" err="1" smtClean="0"/>
              <a:t>wth</a:t>
            </a:r>
            <a:r>
              <a:rPr lang="en-US" altLang="ko-KR" dirty="0" smtClean="0"/>
              <a:t> another URL(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매개변수로 받은 </a:t>
            </a:r>
            <a:r>
              <a:rPr lang="en-US" altLang="ko-KR" dirty="0" smtClean="0"/>
              <a:t>base(</a:t>
            </a:r>
            <a:r>
              <a:rPr lang="en-US" altLang="ko-KR" dirty="0">
                <a:hlinkClick r:id="rId3"/>
              </a:rPr>
              <a:t>https://docs.python.org/3.5/library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) URL</a:t>
            </a:r>
            <a:r>
              <a:rPr lang="ko-KR" altLang="en-US" dirty="0" smtClean="0"/>
              <a:t>의 기초주소까지만 추출하고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href</a:t>
            </a:r>
            <a:r>
              <a:rPr lang="en-US" altLang="ko-KR" dirty="0"/>
              <a:t>(../_</a:t>
            </a:r>
            <a:r>
              <a:rPr lang="en-US" altLang="ko-KR" dirty="0" smtClean="0"/>
              <a:t>static/pydoctheme.css)</a:t>
            </a:r>
            <a:r>
              <a:rPr lang="ko-KR" altLang="en-US" dirty="0" smtClean="0"/>
              <a:t>에서 획득한 하위경로와 파일명을 </a:t>
            </a:r>
            <a:r>
              <a:rPr lang="ko-KR" altLang="en-US" dirty="0" err="1" smtClean="0"/>
              <a:t>이어붙여주는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4"/>
              </a:rPr>
              <a:t>https://docs.python.org/3.5/_static/pydoctheme.css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result.append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리스트에 작성한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집어 넣음</a:t>
            </a:r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en-US" altLang="ko-KR" dirty="0" smtClean="0"/>
              <a:t>result</a:t>
            </a:r>
          </a:p>
          <a:p>
            <a:pPr lvl="1"/>
            <a:r>
              <a:rPr lang="en-US" altLang="ko-KR" dirty="0" err="1" smtClean="0"/>
              <a:t>Url</a:t>
            </a:r>
            <a:r>
              <a:rPr lang="ko-KR" altLang="en-US" dirty="0" smtClean="0"/>
              <a:t>리스트를  반환함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실행 단추: 앞으로 또는 다음 3">
            <a:hlinkClick r:id="rId5" action="ppaction://hlinksldjump" highlightClick="1"/>
          </p:cNvPr>
          <p:cNvSpPr/>
          <p:nvPr/>
        </p:nvSpPr>
        <p:spPr>
          <a:xfrm>
            <a:off x="397551" y="115471"/>
            <a:ext cx="720080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7631" y="188640"/>
            <a:ext cx="1150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/>
              <a:t>Analyze_html</a:t>
            </a:r>
            <a:r>
              <a:rPr lang="ko-KR" altLang="en-US" sz="1100" b="1" dirty="0" smtClean="0"/>
              <a:t>로 돌아가기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77753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1281</Words>
  <Application>Microsoft Office PowerPoint</Application>
  <PresentationFormat>화면 슬라이드 쇼(4:3)</PresentationFormat>
  <Paragraphs>132</Paragraphs>
  <Slides>6</Slides>
  <Notes>1</Notes>
  <HiddenSlides>2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import 부분과 멤버 선언 부분</vt:lpstr>
      <vt:lpstr>if __name__ == "__main__":</vt:lpstr>
      <vt:lpstr>analyze_html(url, root_url) --1</vt:lpstr>
      <vt:lpstr>analyze_html(url, root_url) --2</vt:lpstr>
      <vt:lpstr>download_file(url)</vt:lpstr>
      <vt:lpstr>enum_links(html, base)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cr-getall.py 구문분석</dc:title>
  <dc:creator>207-t</dc:creator>
  <cp:lastModifiedBy>TJ</cp:lastModifiedBy>
  <cp:revision>22</cp:revision>
  <dcterms:created xsi:type="dcterms:W3CDTF">2018-07-25T04:43:55Z</dcterms:created>
  <dcterms:modified xsi:type="dcterms:W3CDTF">2018-12-16T06:07:52Z</dcterms:modified>
</cp:coreProperties>
</file>