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3" autoAdjust="0"/>
    <p:restoredTop sz="94660"/>
  </p:normalViewPr>
  <p:slideViewPr>
    <p:cSldViewPr>
      <p:cViewPr varScale="1">
        <p:scale>
          <a:sx n="63" d="100"/>
          <a:sy n="63" d="100"/>
        </p:scale>
        <p:origin x="58" y="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F61A6CF-3984-4D2C-9719-0635AD761FF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24AAE25-2E72-4400-89D8-94D0F099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A6CF-3984-4D2C-9719-0635AD761FF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AE25-2E72-4400-89D8-94D0F099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F61A6CF-3984-4D2C-9719-0635AD761FF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24AAE25-2E72-4400-89D8-94D0F099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A6CF-3984-4D2C-9719-0635AD761FF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AE25-2E72-4400-89D8-94D0F099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F61A6CF-3984-4D2C-9719-0635AD761FF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24AAE25-2E72-4400-89D8-94D0F099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A6CF-3984-4D2C-9719-0635AD761FF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AE25-2E72-4400-89D8-94D0F099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A6CF-3984-4D2C-9719-0635AD761FF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AE25-2E72-4400-89D8-94D0F099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A6CF-3984-4D2C-9719-0635AD761FF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AE25-2E72-4400-89D8-94D0F099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F61A6CF-3984-4D2C-9719-0635AD761FF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AE25-2E72-4400-89D8-94D0F099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A6CF-3984-4D2C-9719-0635AD761FF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AE25-2E72-4400-89D8-94D0F099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A6CF-3984-4D2C-9719-0635AD761FF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AE25-2E72-4400-89D8-94D0F09908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F61A6CF-3984-4D2C-9719-0635AD761FF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24AAE25-2E72-4400-89D8-94D0F0990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UdxQ3zafAM&amp;feature=youtu.be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191250" y="2107435"/>
            <a:ext cx="5105400" cy="28681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45720" tIns="0" rIns="45720" bIns="0" anchor="t">
            <a:normAutofit fontScale="92500" lnSpcReduction="20000"/>
          </a:bodyPr>
          <a:lstStyle/>
          <a:p>
            <a:r>
              <a:rPr lang="en-US" dirty="0"/>
              <a:t>Group Three, The </a:t>
            </a:r>
            <a:r>
              <a:rPr lang="en-US" dirty="0" err="1"/>
              <a:t>Gruntled</a:t>
            </a:r>
          </a:p>
          <a:p>
            <a:r>
              <a:rPr lang="en-US" dirty="0"/>
              <a:t>Christopher Dreiser, Brett Dube, Daniel </a:t>
            </a:r>
            <a:r>
              <a:rPr lang="en-US" dirty="0" err="1"/>
              <a:t>Scamardella</a:t>
            </a:r>
            <a:r>
              <a:rPr lang="en-US" dirty="0"/>
              <a:t>, Rachel Snyder, Brandon Walters </a:t>
            </a:r>
          </a:p>
        </p:txBody>
      </p:sp>
      <p:pic>
        <p:nvPicPr>
          <p:cNvPr id="4" name="Picture 4" descr="comehelpme.png">
            <a:extLst>
              <a:ext uri="{FF2B5EF4-FFF2-40B4-BE49-F238E27FC236}">
                <a16:creationId xmlns:a16="http://schemas.microsoft.com/office/drawing/2014/main" id="{80760FD8-5C77-42AF-8044-937F743C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54" y="2333625"/>
            <a:ext cx="2743200" cy="1447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r>
              <a:rPr lang="en-US" dirty="0"/>
              <a:t>Any questions?</a:t>
            </a:r>
          </a:p>
        </p:txBody>
      </p:sp>
      <p:pic>
        <p:nvPicPr>
          <p:cNvPr id="4" name="Picture 4" descr="Gruntled logo.png">
            <a:extLst>
              <a:ext uri="{FF2B5EF4-FFF2-40B4-BE49-F238E27FC236}">
                <a16:creationId xmlns:a16="http://schemas.microsoft.com/office/drawing/2014/main" id="{3522823A-2E6A-4024-9463-D4E4960B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11" y="3709004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allows organizations to join and post volunteer opportunities</a:t>
            </a:r>
          </a:p>
          <a:p>
            <a:r>
              <a:rPr lang="en-US" dirty="0"/>
              <a:t>Users can create and edit profiles </a:t>
            </a:r>
          </a:p>
          <a:p>
            <a:r>
              <a:rPr lang="en-US" dirty="0"/>
              <a:t>Individual volunteer users can then search for and sign up to participate in these opportunities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Effort Over the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Brandon- Testing and Quality Control Lead</a:t>
            </a:r>
          </a:p>
          <a:p>
            <a:pPr lvl="1"/>
            <a:r>
              <a:rPr lang="en-US" dirty="0"/>
              <a:t>Primary programmer of the User class; assisted with the Volunteer and Organization classes</a:t>
            </a:r>
          </a:p>
          <a:p>
            <a:r>
              <a:rPr lang="en-US" dirty="0"/>
              <a:t>Brett- Design Lead</a:t>
            </a:r>
          </a:p>
          <a:p>
            <a:pPr lvl="1"/>
            <a:r>
              <a:rPr lang="en-US" dirty="0"/>
              <a:t>Primary programmer of the Administrator class; assisted with the User, Volunteer and Organization classes</a:t>
            </a:r>
          </a:p>
          <a:p>
            <a:r>
              <a:rPr lang="en-US" dirty="0"/>
              <a:t>Christopher- Team Manager and Backend Lead</a:t>
            </a:r>
          </a:p>
          <a:p>
            <a:pPr lvl="1"/>
            <a:r>
              <a:rPr lang="en-US" dirty="0"/>
              <a:t>Lead the effort to implement the backend of the project</a:t>
            </a:r>
          </a:p>
          <a:p>
            <a:r>
              <a:rPr lang="en-US" dirty="0"/>
              <a:t>Daniel- Lead Programmer</a:t>
            </a:r>
          </a:p>
          <a:p>
            <a:pPr lvl="1"/>
            <a:r>
              <a:rPr lang="en-US" dirty="0"/>
              <a:t>Implemented the Volunteer Opportunity Listing function and lead the overall programming effort</a:t>
            </a:r>
          </a:p>
          <a:p>
            <a:r>
              <a:rPr lang="en-US" dirty="0"/>
              <a:t>Rachel- GUI Lead and User Manual Author </a:t>
            </a:r>
          </a:p>
          <a:p>
            <a:pPr lvl="1"/>
            <a:r>
              <a:rPr lang="en-US" dirty="0"/>
              <a:t>Created the </a:t>
            </a:r>
            <a:r>
              <a:rPr lang="en-US" dirty="0" err="1"/>
              <a:t>AccountCreation</a:t>
            </a:r>
            <a:r>
              <a:rPr lang="en-US" dirty="0"/>
              <a:t>, </a:t>
            </a:r>
            <a:r>
              <a:rPr lang="en-US" dirty="0" err="1"/>
              <a:t>EditProfile</a:t>
            </a:r>
            <a:r>
              <a:rPr lang="en-US" dirty="0"/>
              <a:t> and </a:t>
            </a:r>
            <a:r>
              <a:rPr lang="en-US" dirty="0" err="1"/>
              <a:t>LogIn</a:t>
            </a:r>
            <a:r>
              <a:rPr lang="en-US" dirty="0"/>
              <a:t> screens; assisted with the backend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8343"/>
            <a:ext cx="7239000" cy="414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 Shots</a:t>
            </a:r>
          </a:p>
        </p:txBody>
      </p:sp>
      <p:pic>
        <p:nvPicPr>
          <p:cNvPr id="2050" name="Picture 2" descr="C:\Users\rache\OneDrive\Pictures\LoginScree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1676400"/>
            <a:ext cx="6190021" cy="438607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74F27C-8AA6-4AC6-AB8A-1C5E5CA4BC2C}"/>
              </a:ext>
            </a:extLst>
          </p:cNvPr>
          <p:cNvSpPr txBox="1"/>
          <p:nvPr/>
        </p:nvSpPr>
        <p:spPr>
          <a:xfrm>
            <a:off x="2200315" y="6315075"/>
            <a:ext cx="42246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https://youtu.be/RUdxQ3zafAM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 Shots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5867400" cy="417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 Shots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3304" y="1676400"/>
            <a:ext cx="6161811" cy="438607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74F27C-8AA6-4AC6-AB8A-1C5E5CA4BC2C}"/>
              </a:ext>
            </a:extLst>
          </p:cNvPr>
          <p:cNvSpPr txBox="1"/>
          <p:nvPr/>
        </p:nvSpPr>
        <p:spPr>
          <a:xfrm>
            <a:off x="2200315" y="6315075"/>
            <a:ext cx="42246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https://youtu.be/RUdxQ3zafAM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 Shots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5385" y="1676400"/>
            <a:ext cx="6117648" cy="438607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74F27C-8AA6-4AC6-AB8A-1C5E5CA4BC2C}"/>
              </a:ext>
            </a:extLst>
          </p:cNvPr>
          <p:cNvSpPr txBox="1"/>
          <p:nvPr/>
        </p:nvSpPr>
        <p:spPr>
          <a:xfrm>
            <a:off x="2200315" y="6315075"/>
            <a:ext cx="42246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https://youtu.be/RUdxQ3zafAM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1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update and improve the visual design</a:t>
            </a:r>
          </a:p>
          <a:p>
            <a:r>
              <a:rPr lang="en-US" dirty="0"/>
              <a:t>User messaging function</a:t>
            </a:r>
          </a:p>
          <a:p>
            <a:pPr lvl="1"/>
            <a:r>
              <a:rPr lang="en-US" dirty="0"/>
              <a:t>Users would not need to be in contact with one another; easier ways of contacting organizations regards VOLs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9389</TotalTime>
  <Words>214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Trebuchet MS</vt:lpstr>
      <vt:lpstr>Wingdings</vt:lpstr>
      <vt:lpstr>Wingdings 2</vt:lpstr>
      <vt:lpstr>Opulent</vt:lpstr>
      <vt:lpstr>PowerPoint Presentation</vt:lpstr>
      <vt:lpstr>Project Overview</vt:lpstr>
      <vt:lpstr>Effort Over the Semester</vt:lpstr>
      <vt:lpstr>Class Diagram</vt:lpstr>
      <vt:lpstr>Screen Shots</vt:lpstr>
      <vt:lpstr>Screen Shots</vt:lpstr>
      <vt:lpstr>Screen Shots</vt:lpstr>
      <vt:lpstr>Screen Shots</vt:lpstr>
      <vt:lpstr>Legacy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 Help Me!</dc:title>
  <dc:creator>Rachel Snyder</dc:creator>
  <cp:lastModifiedBy>Brett Dube</cp:lastModifiedBy>
  <cp:revision>13</cp:revision>
  <dcterms:created xsi:type="dcterms:W3CDTF">2017-12-04T21:12:33Z</dcterms:created>
  <dcterms:modified xsi:type="dcterms:W3CDTF">2017-12-12T14:34:52Z</dcterms:modified>
</cp:coreProperties>
</file>