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1" r:id="rId5"/>
    <p:sldId id="262" r:id="rId6"/>
    <p:sldId id="263" r:id="rId7"/>
    <p:sldId id="286" r:id="rId8"/>
    <p:sldId id="273" r:id="rId9"/>
    <p:sldId id="275" r:id="rId10"/>
    <p:sldId id="288" r:id="rId11"/>
    <p:sldId id="276" r:id="rId12"/>
    <p:sldId id="267" r:id="rId13"/>
    <p:sldId id="272" r:id="rId14"/>
    <p:sldId id="287" r:id="rId15"/>
    <p:sldId id="270" r:id="rId16"/>
    <p:sldId id="268" r:id="rId17"/>
    <p:sldId id="269" r:id="rId18"/>
    <p:sldId id="271" r:id="rId19"/>
    <p:sldId id="280" r:id="rId20"/>
    <p:sldId id="274" r:id="rId21"/>
    <p:sldId id="277"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88" autoAdjust="0"/>
    <p:restoredTop sz="94891" autoAdjust="0"/>
  </p:normalViewPr>
  <p:slideViewPr>
    <p:cSldViewPr snapToGrid="0">
      <p:cViewPr varScale="1">
        <p:scale>
          <a:sx n="68" d="100"/>
          <a:sy n="68" d="100"/>
        </p:scale>
        <p:origin x="1254"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qx217\Documents\rotavirus\20%20Results\sele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rotavirus\20%20Results\selectionho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rotavirus\20%20Results\selectionho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rotavirus\20%20Results\selec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rotavirus\20%20Results\meanRat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FUBAR Analysis of Selection for </a:t>
            </a:r>
          </a:p>
          <a:p>
            <a:pPr>
              <a:defRPr/>
            </a:pPr>
            <a:r>
              <a:rPr lang="en-SG"/>
              <a:t>Different Rotavirus Proteins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b and average a'!$A$3</c:f>
              <c:strCache>
                <c:ptCount val="1"/>
                <c:pt idx="0">
                  <c:v>RVA</c:v>
                </c:pt>
              </c:strCache>
            </c:strRef>
          </c:tx>
          <c:spPr>
            <a:solidFill>
              <a:schemeClr val="accent1"/>
            </a:solidFill>
            <a:ln>
              <a:noFill/>
            </a:ln>
            <a:effectLst/>
          </c:spPr>
          <c:invertIfNegative val="0"/>
          <c:cat>
            <c:strRef>
              <c:f>'average b and average a'!$B$2:$L$2</c:f>
              <c:strCache>
                <c:ptCount val="11"/>
                <c:pt idx="0">
                  <c:v>NSP1</c:v>
                </c:pt>
                <c:pt idx="1">
                  <c:v>NSP2</c:v>
                </c:pt>
                <c:pt idx="2">
                  <c:v>NSP3</c:v>
                </c:pt>
                <c:pt idx="3">
                  <c:v>NSP4</c:v>
                </c:pt>
                <c:pt idx="4">
                  <c:v>NSP5</c:v>
                </c:pt>
                <c:pt idx="5">
                  <c:v>VP1</c:v>
                </c:pt>
                <c:pt idx="6">
                  <c:v>VP2</c:v>
                </c:pt>
                <c:pt idx="7">
                  <c:v>VP3</c:v>
                </c:pt>
                <c:pt idx="8">
                  <c:v>VP4</c:v>
                </c:pt>
                <c:pt idx="9">
                  <c:v>VP6</c:v>
                </c:pt>
                <c:pt idx="10">
                  <c:v>VP7</c:v>
                </c:pt>
              </c:strCache>
            </c:strRef>
          </c:cat>
          <c:val>
            <c:numRef>
              <c:f>'average b and average a'!$B$3:$L$3</c:f>
              <c:numCache>
                <c:formatCode>General</c:formatCode>
                <c:ptCount val="11"/>
                <c:pt idx="0" formatCode="0.00">
                  <c:v>0.21272937586515611</c:v>
                </c:pt>
                <c:pt idx="1">
                  <c:v>9.0054688658197976E-2</c:v>
                </c:pt>
                <c:pt idx="2">
                  <c:v>0.12127562891988858</c:v>
                </c:pt>
                <c:pt idx="3">
                  <c:v>0.43910629240031224</c:v>
                </c:pt>
                <c:pt idx="4">
                  <c:v>0.2321387780482411</c:v>
                </c:pt>
                <c:pt idx="5">
                  <c:v>5.3265558350296581E-2</c:v>
                </c:pt>
                <c:pt idx="6">
                  <c:v>0.12095322048306492</c:v>
                </c:pt>
                <c:pt idx="7">
                  <c:v>0.10554725218396285</c:v>
                </c:pt>
                <c:pt idx="8">
                  <c:v>0.20174104331899037</c:v>
                </c:pt>
                <c:pt idx="9">
                  <c:v>4.8789201829040937E-2</c:v>
                </c:pt>
                <c:pt idx="10">
                  <c:v>0.36691933265664367</c:v>
                </c:pt>
              </c:numCache>
            </c:numRef>
          </c:val>
          <c:extLst>
            <c:ext xmlns:c16="http://schemas.microsoft.com/office/drawing/2014/chart" uri="{C3380CC4-5D6E-409C-BE32-E72D297353CC}">
              <c16:uniqueId val="{00000000-6BCF-41CB-A94B-970FD87A7E84}"/>
            </c:ext>
          </c:extLst>
        </c:ser>
        <c:ser>
          <c:idx val="1"/>
          <c:order val="1"/>
          <c:tx>
            <c:strRef>
              <c:f>'average b and average a'!$A$4</c:f>
              <c:strCache>
                <c:ptCount val="1"/>
                <c:pt idx="0">
                  <c:v>RVB</c:v>
                </c:pt>
              </c:strCache>
            </c:strRef>
          </c:tx>
          <c:spPr>
            <a:solidFill>
              <a:schemeClr val="accent2"/>
            </a:solidFill>
            <a:ln>
              <a:noFill/>
            </a:ln>
            <a:effectLst/>
          </c:spPr>
          <c:invertIfNegative val="0"/>
          <c:cat>
            <c:strRef>
              <c:f>'average b and average a'!$B$2:$L$2</c:f>
              <c:strCache>
                <c:ptCount val="11"/>
                <c:pt idx="0">
                  <c:v>NSP1</c:v>
                </c:pt>
                <c:pt idx="1">
                  <c:v>NSP2</c:v>
                </c:pt>
                <c:pt idx="2">
                  <c:v>NSP3</c:v>
                </c:pt>
                <c:pt idx="3">
                  <c:v>NSP4</c:v>
                </c:pt>
                <c:pt idx="4">
                  <c:v>NSP5</c:v>
                </c:pt>
                <c:pt idx="5">
                  <c:v>VP1</c:v>
                </c:pt>
                <c:pt idx="6">
                  <c:v>VP2</c:v>
                </c:pt>
                <c:pt idx="7">
                  <c:v>VP3</c:v>
                </c:pt>
                <c:pt idx="8">
                  <c:v>VP4</c:v>
                </c:pt>
                <c:pt idx="9">
                  <c:v>VP6</c:v>
                </c:pt>
                <c:pt idx="10">
                  <c:v>VP7</c:v>
                </c:pt>
              </c:strCache>
            </c:strRef>
          </c:cat>
          <c:val>
            <c:numRef>
              <c:f>'average b and average a'!$B$4:$L$4</c:f>
              <c:numCache>
                <c:formatCode>General</c:formatCode>
                <c:ptCount val="11"/>
                <c:pt idx="0" formatCode="0.00">
                  <c:v>0.16591774666439599</c:v>
                </c:pt>
                <c:pt idx="1">
                  <c:v>6.4034654329907723E-2</c:v>
                </c:pt>
                <c:pt idx="2">
                  <c:v>0.34518689185452595</c:v>
                </c:pt>
                <c:pt idx="3">
                  <c:v>0.26982892477344389</c:v>
                </c:pt>
                <c:pt idx="4">
                  <c:v>0.14400868748536502</c:v>
                </c:pt>
                <c:pt idx="5">
                  <c:v>0.12159353256156136</c:v>
                </c:pt>
                <c:pt idx="6">
                  <c:v>0.10172745944313437</c:v>
                </c:pt>
                <c:pt idx="7">
                  <c:v>0.16912679984297774</c:v>
                </c:pt>
                <c:pt idx="8">
                  <c:v>0.20410993447593512</c:v>
                </c:pt>
                <c:pt idx="9">
                  <c:v>5.0503478193587879E-2</c:v>
                </c:pt>
                <c:pt idx="10">
                  <c:v>0.11652111179880363</c:v>
                </c:pt>
              </c:numCache>
            </c:numRef>
          </c:val>
          <c:extLst>
            <c:ext xmlns:c16="http://schemas.microsoft.com/office/drawing/2014/chart" uri="{C3380CC4-5D6E-409C-BE32-E72D297353CC}">
              <c16:uniqueId val="{00000001-6BCF-41CB-A94B-970FD87A7E84}"/>
            </c:ext>
          </c:extLst>
        </c:ser>
        <c:ser>
          <c:idx val="2"/>
          <c:order val="2"/>
          <c:tx>
            <c:strRef>
              <c:f>'average b and average a'!$A$5</c:f>
              <c:strCache>
                <c:ptCount val="1"/>
                <c:pt idx="0">
                  <c:v>RVC</c:v>
                </c:pt>
              </c:strCache>
            </c:strRef>
          </c:tx>
          <c:spPr>
            <a:solidFill>
              <a:schemeClr val="accent3"/>
            </a:solidFill>
            <a:ln>
              <a:noFill/>
            </a:ln>
            <a:effectLst/>
          </c:spPr>
          <c:invertIfNegative val="0"/>
          <c:cat>
            <c:strRef>
              <c:f>'average b and average a'!$B$2:$L$2</c:f>
              <c:strCache>
                <c:ptCount val="11"/>
                <c:pt idx="0">
                  <c:v>NSP1</c:v>
                </c:pt>
                <c:pt idx="1">
                  <c:v>NSP2</c:v>
                </c:pt>
                <c:pt idx="2">
                  <c:v>NSP3</c:v>
                </c:pt>
                <c:pt idx="3">
                  <c:v>NSP4</c:v>
                </c:pt>
                <c:pt idx="4">
                  <c:v>NSP5</c:v>
                </c:pt>
                <c:pt idx="5">
                  <c:v>VP1</c:v>
                </c:pt>
                <c:pt idx="6">
                  <c:v>VP2</c:v>
                </c:pt>
                <c:pt idx="7">
                  <c:v>VP3</c:v>
                </c:pt>
                <c:pt idx="8">
                  <c:v>VP4</c:v>
                </c:pt>
                <c:pt idx="9">
                  <c:v>VP6</c:v>
                </c:pt>
                <c:pt idx="10">
                  <c:v>VP7</c:v>
                </c:pt>
              </c:strCache>
            </c:strRef>
          </c:cat>
          <c:val>
            <c:numRef>
              <c:f>'average b and average a'!$B$5:$L$5</c:f>
              <c:numCache>
                <c:formatCode>General</c:formatCode>
                <c:ptCount val="11"/>
                <c:pt idx="0" formatCode="0.00">
                  <c:v>0.20328768002069508</c:v>
                </c:pt>
                <c:pt idx="1">
                  <c:v>9.6228964404108053E-2</c:v>
                </c:pt>
                <c:pt idx="2">
                  <c:v>0.15249889255898197</c:v>
                </c:pt>
                <c:pt idx="3">
                  <c:v>0.24142065506586627</c:v>
                </c:pt>
                <c:pt idx="4">
                  <c:v>0.17547419043570472</c:v>
                </c:pt>
                <c:pt idx="5">
                  <c:v>4.9984756871776566E-2</c:v>
                </c:pt>
                <c:pt idx="6">
                  <c:v>5.1557872977919542E-2</c:v>
                </c:pt>
                <c:pt idx="7">
                  <c:v>0.12372174641046324</c:v>
                </c:pt>
                <c:pt idx="8">
                  <c:v>0.10535819634257892</c:v>
                </c:pt>
                <c:pt idx="9">
                  <c:v>4.3991500320583542E-2</c:v>
                </c:pt>
                <c:pt idx="10">
                  <c:v>9.0334972516252984E-2</c:v>
                </c:pt>
              </c:numCache>
            </c:numRef>
          </c:val>
          <c:extLst>
            <c:ext xmlns:c16="http://schemas.microsoft.com/office/drawing/2014/chart" uri="{C3380CC4-5D6E-409C-BE32-E72D297353CC}">
              <c16:uniqueId val="{00000002-6BCF-41CB-A94B-970FD87A7E84}"/>
            </c:ext>
          </c:extLst>
        </c:ser>
        <c:dLbls>
          <c:showLegendKey val="0"/>
          <c:showVal val="0"/>
          <c:showCatName val="0"/>
          <c:showSerName val="0"/>
          <c:showPercent val="0"/>
          <c:showBubbleSize val="0"/>
        </c:dLbls>
        <c:gapWidth val="219"/>
        <c:overlap val="-27"/>
        <c:axId val="167749760"/>
        <c:axId val="168084768"/>
      </c:barChart>
      <c:catAx>
        <c:axId val="167749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Rotavirus</a:t>
                </a:r>
                <a:r>
                  <a:rPr lang="en-SG" baseline="0"/>
                  <a:t> Proteins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84768"/>
        <c:crosses val="autoZero"/>
        <c:auto val="1"/>
        <c:lblAlgn val="ctr"/>
        <c:lblOffset val="100"/>
        <c:noMultiLvlLbl val="0"/>
      </c:catAx>
      <c:valAx>
        <c:axId val="168084768"/>
        <c:scaling>
          <c:orientation val="minMax"/>
          <c:max val="0.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sz="1000" b="0" i="0" u="none" strike="noStrike" baseline="0"/>
                  <a:t>non-synonymous /synonymous substitution rates (</a:t>
                </a:r>
                <a:r>
                  <a:rPr lang="el-GR" sz="1000" b="0" i="0" u="none" strike="noStrike" baseline="0"/>
                  <a:t>β/α)</a:t>
                </a:r>
                <a:endParaRPr lang="en-SG"/>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49760"/>
        <c:crosses val="autoZero"/>
        <c:crossBetween val="between"/>
      </c:valAx>
      <c:spPr>
        <a:noFill/>
        <a:ln>
          <a:noFill/>
        </a:ln>
        <a:effectLst/>
      </c:spPr>
    </c:plotArea>
    <c:legend>
      <c:legendPos val="b"/>
      <c:layout>
        <c:manualLayout>
          <c:xMode val="edge"/>
          <c:yMode val="edge"/>
          <c:x val="0.77457669469000556"/>
          <c:y val="0.89709204106093998"/>
          <c:w val="0.19905394982319363"/>
          <c:h val="8.379493596418650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Selection</a:t>
            </a:r>
            <a:r>
              <a:rPr lang="en-SG" baseline="0"/>
              <a:t> in RVB</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Host!$B$2</c:f>
              <c:strCache>
                <c:ptCount val="1"/>
                <c:pt idx="0">
                  <c:v>Human</c:v>
                </c:pt>
              </c:strCache>
            </c:strRef>
          </c:tx>
          <c:spPr>
            <a:solidFill>
              <a:schemeClr val="accent1"/>
            </a:solidFill>
            <a:ln>
              <a:noFill/>
            </a:ln>
            <a:effectLst/>
          </c:spPr>
          <c:invertIfNegative val="0"/>
          <c:cat>
            <c:strRef>
              <c:f>Host!$A$3:$A$7</c:f>
              <c:strCache>
                <c:ptCount val="5"/>
                <c:pt idx="0">
                  <c:v>NSP1B</c:v>
                </c:pt>
                <c:pt idx="1">
                  <c:v>NSP2B</c:v>
                </c:pt>
                <c:pt idx="2">
                  <c:v>NSP5B</c:v>
                </c:pt>
                <c:pt idx="3">
                  <c:v>VP6B</c:v>
                </c:pt>
                <c:pt idx="4">
                  <c:v>VP7B</c:v>
                </c:pt>
              </c:strCache>
            </c:strRef>
          </c:cat>
          <c:val>
            <c:numRef>
              <c:f>Host!$B$3:$B$7</c:f>
              <c:numCache>
                <c:formatCode>General</c:formatCode>
                <c:ptCount val="5"/>
                <c:pt idx="0">
                  <c:v>2.9509222966563199E-2</c:v>
                </c:pt>
                <c:pt idx="1">
                  <c:v>7.0936345616652505E-2</c:v>
                </c:pt>
                <c:pt idx="2">
                  <c:v>0.125460238778072</c:v>
                </c:pt>
                <c:pt idx="3">
                  <c:v>3.5645046269771399E-2</c:v>
                </c:pt>
                <c:pt idx="4">
                  <c:v>8.3394538076028896E-2</c:v>
                </c:pt>
              </c:numCache>
            </c:numRef>
          </c:val>
          <c:extLst>
            <c:ext xmlns:c16="http://schemas.microsoft.com/office/drawing/2014/chart" uri="{C3380CC4-5D6E-409C-BE32-E72D297353CC}">
              <c16:uniqueId val="{00000000-E820-4441-AE23-AB031A4142B9}"/>
            </c:ext>
          </c:extLst>
        </c:ser>
        <c:ser>
          <c:idx val="1"/>
          <c:order val="1"/>
          <c:tx>
            <c:strRef>
              <c:f>Host!$C$2</c:f>
              <c:strCache>
                <c:ptCount val="1"/>
                <c:pt idx="0">
                  <c:v>Non-human</c:v>
                </c:pt>
              </c:strCache>
            </c:strRef>
          </c:tx>
          <c:spPr>
            <a:solidFill>
              <a:schemeClr val="accent2"/>
            </a:solidFill>
            <a:ln>
              <a:noFill/>
            </a:ln>
            <a:effectLst/>
          </c:spPr>
          <c:invertIfNegative val="0"/>
          <c:cat>
            <c:strRef>
              <c:f>Host!$A$3:$A$7</c:f>
              <c:strCache>
                <c:ptCount val="5"/>
                <c:pt idx="0">
                  <c:v>NSP1B</c:v>
                </c:pt>
                <c:pt idx="1">
                  <c:v>NSP2B</c:v>
                </c:pt>
                <c:pt idx="2">
                  <c:v>NSP5B</c:v>
                </c:pt>
                <c:pt idx="3">
                  <c:v>VP6B</c:v>
                </c:pt>
                <c:pt idx="4">
                  <c:v>VP7B</c:v>
                </c:pt>
              </c:strCache>
            </c:strRef>
          </c:cat>
          <c:val>
            <c:numRef>
              <c:f>Host!$C$3:$C$7</c:f>
              <c:numCache>
                <c:formatCode>General</c:formatCode>
                <c:ptCount val="5"/>
                <c:pt idx="0">
                  <c:v>8.25606922824631E-2</c:v>
                </c:pt>
                <c:pt idx="1">
                  <c:v>2.90752645821509E-2</c:v>
                </c:pt>
                <c:pt idx="2">
                  <c:v>7.8852876369858493E-2</c:v>
                </c:pt>
                <c:pt idx="3">
                  <c:v>2.1304132056855801E-2</c:v>
                </c:pt>
                <c:pt idx="4">
                  <c:v>5.6436511687720001E-2</c:v>
                </c:pt>
              </c:numCache>
            </c:numRef>
          </c:val>
          <c:extLst>
            <c:ext xmlns:c16="http://schemas.microsoft.com/office/drawing/2014/chart" uri="{C3380CC4-5D6E-409C-BE32-E72D297353CC}">
              <c16:uniqueId val="{00000001-E820-4441-AE23-AB031A4142B9}"/>
            </c:ext>
          </c:extLst>
        </c:ser>
        <c:dLbls>
          <c:showLegendKey val="0"/>
          <c:showVal val="0"/>
          <c:showCatName val="0"/>
          <c:showSerName val="0"/>
          <c:showPercent val="0"/>
          <c:showBubbleSize val="0"/>
        </c:dLbls>
        <c:gapWidth val="219"/>
        <c:overlap val="-27"/>
        <c:axId val="168087568"/>
        <c:axId val="168088128"/>
      </c:barChart>
      <c:catAx>
        <c:axId val="168087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Proteins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88128"/>
        <c:crosses val="autoZero"/>
        <c:auto val="1"/>
        <c:lblAlgn val="ctr"/>
        <c:lblOffset val="100"/>
        <c:noMultiLvlLbl val="0"/>
      </c:catAx>
      <c:valAx>
        <c:axId val="168088128"/>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dN/dS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8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Selection in RVC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Host!$B$9</c:f>
              <c:strCache>
                <c:ptCount val="1"/>
                <c:pt idx="0">
                  <c:v>Human</c:v>
                </c:pt>
              </c:strCache>
            </c:strRef>
          </c:tx>
          <c:spPr>
            <a:solidFill>
              <a:schemeClr val="accent1"/>
            </a:solidFill>
            <a:ln>
              <a:noFill/>
            </a:ln>
            <a:effectLst/>
          </c:spPr>
          <c:invertIfNegative val="0"/>
          <c:cat>
            <c:strRef>
              <c:f>Host!$A$10:$A$15</c:f>
              <c:strCache>
                <c:ptCount val="6"/>
                <c:pt idx="0">
                  <c:v>NSP1C</c:v>
                </c:pt>
                <c:pt idx="1">
                  <c:v>NSP2C</c:v>
                </c:pt>
                <c:pt idx="2">
                  <c:v>NSP4C</c:v>
                </c:pt>
                <c:pt idx="3">
                  <c:v>VP1C</c:v>
                </c:pt>
                <c:pt idx="4">
                  <c:v>VP4C</c:v>
                </c:pt>
                <c:pt idx="5">
                  <c:v>VP6C</c:v>
                </c:pt>
              </c:strCache>
            </c:strRef>
          </c:cat>
          <c:val>
            <c:numRef>
              <c:f>Host!$B$10:$B$15</c:f>
              <c:numCache>
                <c:formatCode>General</c:formatCode>
                <c:ptCount val="6"/>
                <c:pt idx="0">
                  <c:v>0.106470564149309</c:v>
                </c:pt>
                <c:pt idx="1">
                  <c:v>7.6937374757042903E-2</c:v>
                </c:pt>
                <c:pt idx="2">
                  <c:v>0.105338719786097</c:v>
                </c:pt>
                <c:pt idx="3">
                  <c:v>7.9109617733271895E-2</c:v>
                </c:pt>
                <c:pt idx="4">
                  <c:v>8.4378011947671194E-2</c:v>
                </c:pt>
                <c:pt idx="5">
                  <c:v>3.0551107291359202E-2</c:v>
                </c:pt>
              </c:numCache>
            </c:numRef>
          </c:val>
          <c:extLst>
            <c:ext xmlns:c16="http://schemas.microsoft.com/office/drawing/2014/chart" uri="{C3380CC4-5D6E-409C-BE32-E72D297353CC}">
              <c16:uniqueId val="{00000000-A5E4-4F61-BB4C-266E88BCE9EA}"/>
            </c:ext>
          </c:extLst>
        </c:ser>
        <c:ser>
          <c:idx val="1"/>
          <c:order val="1"/>
          <c:tx>
            <c:strRef>
              <c:f>Host!$C$9</c:f>
              <c:strCache>
                <c:ptCount val="1"/>
                <c:pt idx="0">
                  <c:v>Non-human</c:v>
                </c:pt>
              </c:strCache>
            </c:strRef>
          </c:tx>
          <c:spPr>
            <a:solidFill>
              <a:schemeClr val="accent2"/>
            </a:solidFill>
            <a:ln>
              <a:noFill/>
            </a:ln>
            <a:effectLst/>
          </c:spPr>
          <c:invertIfNegative val="0"/>
          <c:cat>
            <c:strRef>
              <c:f>Host!$A$10:$A$15</c:f>
              <c:strCache>
                <c:ptCount val="6"/>
                <c:pt idx="0">
                  <c:v>NSP1C</c:v>
                </c:pt>
                <c:pt idx="1">
                  <c:v>NSP2C</c:v>
                </c:pt>
                <c:pt idx="2">
                  <c:v>NSP4C</c:v>
                </c:pt>
                <c:pt idx="3">
                  <c:v>VP1C</c:v>
                </c:pt>
                <c:pt idx="4">
                  <c:v>VP4C</c:v>
                </c:pt>
                <c:pt idx="5">
                  <c:v>VP6C</c:v>
                </c:pt>
              </c:strCache>
            </c:strRef>
          </c:cat>
          <c:val>
            <c:numRef>
              <c:f>Host!$C$10:$C$15</c:f>
              <c:numCache>
                <c:formatCode>General</c:formatCode>
                <c:ptCount val="6"/>
                <c:pt idx="0">
                  <c:v>0.116779522781176</c:v>
                </c:pt>
                <c:pt idx="1">
                  <c:v>7.8243559586239797E-2</c:v>
                </c:pt>
                <c:pt idx="2">
                  <c:v>0.11523972766448599</c:v>
                </c:pt>
                <c:pt idx="3">
                  <c:v>5.3625634320866603E-2</c:v>
                </c:pt>
                <c:pt idx="4">
                  <c:v>5.8502681174166099E-2</c:v>
                </c:pt>
                <c:pt idx="5">
                  <c:v>3.09682684877715E-2</c:v>
                </c:pt>
              </c:numCache>
            </c:numRef>
          </c:val>
          <c:extLst>
            <c:ext xmlns:c16="http://schemas.microsoft.com/office/drawing/2014/chart" uri="{C3380CC4-5D6E-409C-BE32-E72D297353CC}">
              <c16:uniqueId val="{00000001-A5E4-4F61-BB4C-266E88BCE9EA}"/>
            </c:ext>
          </c:extLst>
        </c:ser>
        <c:dLbls>
          <c:showLegendKey val="0"/>
          <c:showVal val="0"/>
          <c:showCatName val="0"/>
          <c:showSerName val="0"/>
          <c:showPercent val="0"/>
          <c:showBubbleSize val="0"/>
        </c:dLbls>
        <c:gapWidth val="219"/>
        <c:overlap val="-27"/>
        <c:axId val="168090928"/>
        <c:axId val="168091488"/>
      </c:barChart>
      <c:catAx>
        <c:axId val="168090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Proteins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91488"/>
        <c:crosses val="autoZero"/>
        <c:auto val="1"/>
        <c:lblAlgn val="ctr"/>
        <c:lblOffset val="100"/>
        <c:noMultiLvlLbl val="0"/>
      </c:catAx>
      <c:valAx>
        <c:axId val="168091488"/>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dN/dS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9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GB" dirty="0"/>
              <a:t>Selection on VP4 DNA Sequence</a:t>
            </a:r>
            <a:r>
              <a:rPr lang="en-GB" baseline="0" dirty="0"/>
              <a:t> in RVA</a:t>
            </a:r>
            <a:endParaRPr lang="en-GB"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5.60339902896397E-2"/>
          <c:y val="5.0810367454068299E-2"/>
          <c:w val="0.92627173119747697"/>
          <c:h val="0.74882651765303498"/>
        </c:manualLayout>
      </c:layout>
      <c:barChart>
        <c:barDir val="col"/>
        <c:grouping val="clustered"/>
        <c:varyColors val="0"/>
        <c:ser>
          <c:idx val="1"/>
          <c:order val="0"/>
          <c:tx>
            <c:strRef>
              <c:f>'vaccine 0.8'!$V$1</c:f>
              <c:strCache>
                <c:ptCount val="1"/>
                <c:pt idx="0">
                  <c:v>VP4A Post-Vaccines</c:v>
                </c:pt>
              </c:strCache>
            </c:strRef>
          </c:tx>
          <c:spPr>
            <a:solidFill>
              <a:schemeClr val="accent2"/>
            </a:solidFill>
            <a:ln>
              <a:solidFill>
                <a:srgbClr val="FFC000"/>
              </a:solidFill>
            </a:ln>
            <a:effectLst/>
          </c:spPr>
          <c:invertIfNegative val="0"/>
          <c:dLbls>
            <c:dLbl>
              <c:idx val="1"/>
              <c:layout>
                <c:manualLayout>
                  <c:x val="2.0465593872053302E-3"/>
                  <c:y val="2.78940027894002E-3"/>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9D-45F8-9292-6E3DF134C3D4}"/>
                </c:ext>
              </c:extLst>
            </c:dLbl>
            <c:dLbl>
              <c:idx val="160"/>
              <c:layout>
                <c:manualLayout>
                  <c:x val="7.1629578552186201E-3"/>
                  <c:y val="-1.27846035896435E-17"/>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39D-45F8-9292-6E3DF134C3D4}"/>
                </c:ext>
              </c:extLst>
            </c:dLbl>
            <c:dLbl>
              <c:idx val="310"/>
              <c:layout>
                <c:manualLayout>
                  <c:x val="6.1396781616159897E-3"/>
                  <c:y val="0"/>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9D-45F8-9292-6E3DF134C3D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val>
            <c:numRef>
              <c:f>'vaccine 0.8'!$V$2:$V$883</c:f>
              <c:numCache>
                <c:formatCode>0.00</c:formatCode>
                <c:ptCount val="882"/>
                <c:pt idx="0">
                  <c:v>-0.71796899999999997</c:v>
                </c:pt>
                <c:pt idx="1">
                  <c:v>0.32226700000000003</c:v>
                </c:pt>
                <c:pt idx="2">
                  <c:v>-1.25457</c:v>
                </c:pt>
                <c:pt idx="3">
                  <c:v>-0.23180000000000001</c:v>
                </c:pt>
                <c:pt idx="4">
                  <c:v>-0.420068</c:v>
                </c:pt>
                <c:pt idx="5">
                  <c:v>-0.16900999999999999</c:v>
                </c:pt>
                <c:pt idx="6">
                  <c:v>-0.49625000000000002</c:v>
                </c:pt>
                <c:pt idx="7">
                  <c:v>-0.420068</c:v>
                </c:pt>
                <c:pt idx="8">
                  <c:v>-0.420068</c:v>
                </c:pt>
                <c:pt idx="9">
                  <c:v>-0.420068</c:v>
                </c:pt>
                <c:pt idx="10">
                  <c:v>-0.420068</c:v>
                </c:pt>
                <c:pt idx="12">
                  <c:v>-0.52251899999999996</c:v>
                </c:pt>
                <c:pt idx="13">
                  <c:v>-0.41911399999999999</c:v>
                </c:pt>
                <c:pt idx="14">
                  <c:v>-0.420068</c:v>
                </c:pt>
                <c:pt idx="15">
                  <c:v>-0.42013600000000001</c:v>
                </c:pt>
                <c:pt idx="16">
                  <c:v>-0.234236</c:v>
                </c:pt>
                <c:pt idx="17">
                  <c:v>-0.43599300000000002</c:v>
                </c:pt>
                <c:pt idx="18">
                  <c:v>-0.46988200000000002</c:v>
                </c:pt>
                <c:pt idx="19">
                  <c:v>-0.54845100000000002</c:v>
                </c:pt>
                <c:pt idx="20">
                  <c:v>-0.420068</c:v>
                </c:pt>
                <c:pt idx="21">
                  <c:v>-0.41919099999999998</c:v>
                </c:pt>
                <c:pt idx="22">
                  <c:v>-0.42892200000000003</c:v>
                </c:pt>
                <c:pt idx="23">
                  <c:v>-0.400754</c:v>
                </c:pt>
                <c:pt idx="24">
                  <c:v>-0.47706999999999999</c:v>
                </c:pt>
                <c:pt idx="25">
                  <c:v>-0.338812</c:v>
                </c:pt>
                <c:pt idx="26">
                  <c:v>-0.420068</c:v>
                </c:pt>
                <c:pt idx="27">
                  <c:v>-0.420068</c:v>
                </c:pt>
                <c:pt idx="28">
                  <c:v>-0.420068</c:v>
                </c:pt>
                <c:pt idx="29">
                  <c:v>-0.49245</c:v>
                </c:pt>
                <c:pt idx="30">
                  <c:v>-0.35160000000000002</c:v>
                </c:pt>
                <c:pt idx="31">
                  <c:v>-0.49695800000000001</c:v>
                </c:pt>
                <c:pt idx="32">
                  <c:v>-0.36833700000000003</c:v>
                </c:pt>
                <c:pt idx="33">
                  <c:v>-0.24288100000000001</c:v>
                </c:pt>
                <c:pt idx="34">
                  <c:v>-0.21196499999999999</c:v>
                </c:pt>
                <c:pt idx="35">
                  <c:v>-0.14396300000000001</c:v>
                </c:pt>
                <c:pt idx="36">
                  <c:v>-0.420068</c:v>
                </c:pt>
                <c:pt idx="37">
                  <c:v>-0.420068</c:v>
                </c:pt>
                <c:pt idx="38">
                  <c:v>-0.420068</c:v>
                </c:pt>
                <c:pt idx="39">
                  <c:v>-0.379577</c:v>
                </c:pt>
                <c:pt idx="40">
                  <c:v>-0.32931700000000003</c:v>
                </c:pt>
                <c:pt idx="41">
                  <c:v>-0.379104</c:v>
                </c:pt>
                <c:pt idx="43">
                  <c:v>-0.42962299999999998</c:v>
                </c:pt>
                <c:pt idx="44">
                  <c:v>-0.41517399999999999</c:v>
                </c:pt>
                <c:pt idx="45">
                  <c:v>-0.42769099999999999</c:v>
                </c:pt>
                <c:pt idx="46">
                  <c:v>-0.51676900000000003</c:v>
                </c:pt>
                <c:pt idx="47">
                  <c:v>-0.358406</c:v>
                </c:pt>
                <c:pt idx="48">
                  <c:v>-0.51964299999999997</c:v>
                </c:pt>
                <c:pt idx="49">
                  <c:v>-0.27074300000000001</c:v>
                </c:pt>
                <c:pt idx="50">
                  <c:v>-0.45549099999999998</c:v>
                </c:pt>
                <c:pt idx="51">
                  <c:v>-0.458646</c:v>
                </c:pt>
                <c:pt idx="52">
                  <c:v>-1.23777</c:v>
                </c:pt>
                <c:pt idx="53">
                  <c:v>-0.52193299999999998</c:v>
                </c:pt>
                <c:pt idx="54">
                  <c:v>-0.42670799999999998</c:v>
                </c:pt>
                <c:pt idx="55">
                  <c:v>-0.62878100000000003</c:v>
                </c:pt>
                <c:pt idx="56">
                  <c:v>-0.415271</c:v>
                </c:pt>
                <c:pt idx="57">
                  <c:v>-0.63894799999999996</c:v>
                </c:pt>
                <c:pt idx="58">
                  <c:v>-0.52993400000000002</c:v>
                </c:pt>
                <c:pt idx="59">
                  <c:v>-0.38451999999999997</c:v>
                </c:pt>
                <c:pt idx="60">
                  <c:v>-0.72847300000000004</c:v>
                </c:pt>
                <c:pt idx="61">
                  <c:v>-0.36006100000000002</c:v>
                </c:pt>
                <c:pt idx="62">
                  <c:v>-0.62167899999999998</c:v>
                </c:pt>
                <c:pt idx="63">
                  <c:v>-0.51228899999999999</c:v>
                </c:pt>
                <c:pt idx="64">
                  <c:v>-0.45775199999999999</c:v>
                </c:pt>
                <c:pt idx="65">
                  <c:v>-0.54705899999999996</c:v>
                </c:pt>
                <c:pt idx="66">
                  <c:v>-0.53014600000000001</c:v>
                </c:pt>
                <c:pt idx="67">
                  <c:v>-0.443882</c:v>
                </c:pt>
                <c:pt idx="68">
                  <c:v>-0.39819700000000002</c:v>
                </c:pt>
                <c:pt idx="69">
                  <c:v>-0.50816499999999998</c:v>
                </c:pt>
                <c:pt idx="70">
                  <c:v>-0.48175000000000001</c:v>
                </c:pt>
                <c:pt idx="71">
                  <c:v>-0.50954999999999995</c:v>
                </c:pt>
                <c:pt idx="72">
                  <c:v>-0.23344899999999999</c:v>
                </c:pt>
                <c:pt idx="73">
                  <c:v>-0.45807199999999998</c:v>
                </c:pt>
                <c:pt idx="74">
                  <c:v>-0.51043000000000005</c:v>
                </c:pt>
                <c:pt idx="75">
                  <c:v>-0.18948200000000001</c:v>
                </c:pt>
                <c:pt idx="76">
                  <c:v>-0.31642700000000001</c:v>
                </c:pt>
                <c:pt idx="77">
                  <c:v>-0.51516700000000004</c:v>
                </c:pt>
                <c:pt idx="78">
                  <c:v>-0.53337299999999999</c:v>
                </c:pt>
                <c:pt idx="79">
                  <c:v>-0.47247699999999998</c:v>
                </c:pt>
                <c:pt idx="80">
                  <c:v>-0.47593999999999997</c:v>
                </c:pt>
                <c:pt idx="81">
                  <c:v>-1.10663</c:v>
                </c:pt>
                <c:pt idx="82">
                  <c:v>-0.38533200000000001</c:v>
                </c:pt>
                <c:pt idx="83">
                  <c:v>-0.501776</c:v>
                </c:pt>
                <c:pt idx="84">
                  <c:v>-0.49475200000000003</c:v>
                </c:pt>
                <c:pt idx="85">
                  <c:v>-0.34088099999999999</c:v>
                </c:pt>
                <c:pt idx="86">
                  <c:v>-0.81731600000000004</c:v>
                </c:pt>
                <c:pt idx="87">
                  <c:v>-0.39806900000000001</c:v>
                </c:pt>
                <c:pt idx="88">
                  <c:v>-0.39277499999999999</c:v>
                </c:pt>
                <c:pt idx="89">
                  <c:v>-0.41341499999999998</c:v>
                </c:pt>
                <c:pt idx="90">
                  <c:v>-0.37595000000000001</c:v>
                </c:pt>
                <c:pt idx="91">
                  <c:v>-0.54033600000000004</c:v>
                </c:pt>
                <c:pt idx="92">
                  <c:v>-0.52078599999999997</c:v>
                </c:pt>
                <c:pt idx="93">
                  <c:v>-0.713229</c:v>
                </c:pt>
                <c:pt idx="94">
                  <c:v>-0.42188500000000001</c:v>
                </c:pt>
                <c:pt idx="95">
                  <c:v>-0.50661599999999996</c:v>
                </c:pt>
                <c:pt idx="96">
                  <c:v>-0.56009600000000004</c:v>
                </c:pt>
                <c:pt idx="97">
                  <c:v>-0.93377600000000005</c:v>
                </c:pt>
                <c:pt idx="98">
                  <c:v>-0.50074799999999997</c:v>
                </c:pt>
                <c:pt idx="99">
                  <c:v>-0.34674500000000003</c:v>
                </c:pt>
                <c:pt idx="100">
                  <c:v>-0.32819500000000001</c:v>
                </c:pt>
                <c:pt idx="101">
                  <c:v>-0.378967</c:v>
                </c:pt>
                <c:pt idx="102">
                  <c:v>-0.45326699999999998</c:v>
                </c:pt>
                <c:pt idx="103">
                  <c:v>-0.38046099999999999</c:v>
                </c:pt>
                <c:pt idx="104">
                  <c:v>-0.54814099999999999</c:v>
                </c:pt>
                <c:pt idx="105">
                  <c:v>-0.43117699999999998</c:v>
                </c:pt>
                <c:pt idx="106">
                  <c:v>-0.53048099999999998</c:v>
                </c:pt>
                <c:pt idx="107">
                  <c:v>-0.36607499999999998</c:v>
                </c:pt>
                <c:pt idx="108">
                  <c:v>-0.52183900000000005</c:v>
                </c:pt>
                <c:pt idx="109">
                  <c:v>-0.50439000000000001</c:v>
                </c:pt>
                <c:pt idx="110">
                  <c:v>-0.42747600000000002</c:v>
                </c:pt>
                <c:pt idx="111">
                  <c:v>-0.27380300000000002</c:v>
                </c:pt>
                <c:pt idx="112">
                  <c:v>-0.49393999999999999</c:v>
                </c:pt>
                <c:pt idx="113">
                  <c:v>-0.428396</c:v>
                </c:pt>
                <c:pt idx="114">
                  <c:v>-0.713229</c:v>
                </c:pt>
                <c:pt idx="115">
                  <c:v>-0.41764000000000001</c:v>
                </c:pt>
                <c:pt idx="116">
                  <c:v>-0.40194999999999997</c:v>
                </c:pt>
                <c:pt idx="117">
                  <c:v>-0.43593700000000002</c:v>
                </c:pt>
                <c:pt idx="118">
                  <c:v>-0.42455300000000001</c:v>
                </c:pt>
                <c:pt idx="119">
                  <c:v>-0.52243700000000004</c:v>
                </c:pt>
                <c:pt idx="120">
                  <c:v>-0.404034</c:v>
                </c:pt>
                <c:pt idx="121">
                  <c:v>-0.46246900000000002</c:v>
                </c:pt>
                <c:pt idx="122">
                  <c:v>-0.58643599999999996</c:v>
                </c:pt>
                <c:pt idx="123">
                  <c:v>-0.85441500000000004</c:v>
                </c:pt>
                <c:pt idx="124">
                  <c:v>-0.47202699999999997</c:v>
                </c:pt>
                <c:pt idx="126">
                  <c:v>0.116996</c:v>
                </c:pt>
                <c:pt idx="127">
                  <c:v>-0.355049</c:v>
                </c:pt>
                <c:pt idx="128">
                  <c:v>-0.18609600000000001</c:v>
                </c:pt>
                <c:pt idx="129">
                  <c:v>-0.47936400000000001</c:v>
                </c:pt>
                <c:pt idx="130">
                  <c:v>-0.35328799999999999</c:v>
                </c:pt>
                <c:pt idx="131">
                  <c:v>-0.51283599999999996</c:v>
                </c:pt>
                <c:pt idx="132">
                  <c:v>-0.39296900000000001</c:v>
                </c:pt>
                <c:pt idx="133">
                  <c:v>-0.31520399999999998</c:v>
                </c:pt>
                <c:pt idx="134">
                  <c:v>-0.31288500000000002</c:v>
                </c:pt>
                <c:pt idx="135">
                  <c:v>-0.35259699999999999</c:v>
                </c:pt>
                <c:pt idx="136">
                  <c:v>-0.36735800000000002</c:v>
                </c:pt>
                <c:pt idx="137">
                  <c:v>-0.19944400000000001</c:v>
                </c:pt>
                <c:pt idx="138">
                  <c:v>-0.94847499999999996</c:v>
                </c:pt>
                <c:pt idx="139">
                  <c:v>-0.36084100000000002</c:v>
                </c:pt>
                <c:pt idx="140">
                  <c:v>-0.44581700000000002</c:v>
                </c:pt>
                <c:pt idx="141">
                  <c:v>-0.26956000000000002</c:v>
                </c:pt>
                <c:pt idx="142">
                  <c:v>-0.31576399999999999</c:v>
                </c:pt>
                <c:pt idx="143">
                  <c:v>-0.382434</c:v>
                </c:pt>
                <c:pt idx="144">
                  <c:v>-0.60128199999999998</c:v>
                </c:pt>
                <c:pt idx="145">
                  <c:v>-0.28753699999999999</c:v>
                </c:pt>
                <c:pt idx="146">
                  <c:v>-0.39911999999999997</c:v>
                </c:pt>
                <c:pt idx="147">
                  <c:v>-0.19021299999999999</c:v>
                </c:pt>
                <c:pt idx="148">
                  <c:v>-0.49110700000000002</c:v>
                </c:pt>
                <c:pt idx="149">
                  <c:v>-0.393235</c:v>
                </c:pt>
                <c:pt idx="150">
                  <c:v>-0.533169</c:v>
                </c:pt>
                <c:pt idx="151">
                  <c:v>-0.40365800000000002</c:v>
                </c:pt>
                <c:pt idx="152">
                  <c:v>-0.54255500000000001</c:v>
                </c:pt>
                <c:pt idx="153">
                  <c:v>-0.38190499999999999</c:v>
                </c:pt>
                <c:pt idx="154">
                  <c:v>-0.44479999999999997</c:v>
                </c:pt>
                <c:pt idx="155">
                  <c:v>-0.43874800000000003</c:v>
                </c:pt>
                <c:pt idx="156">
                  <c:v>-0.34696700000000003</c:v>
                </c:pt>
                <c:pt idx="157">
                  <c:v>-0.32667499999999999</c:v>
                </c:pt>
                <c:pt idx="158">
                  <c:v>-0.201179</c:v>
                </c:pt>
                <c:pt idx="159">
                  <c:v>-0.38871699999999998</c:v>
                </c:pt>
                <c:pt idx="160">
                  <c:v>0.19864299999999999</c:v>
                </c:pt>
                <c:pt idx="161">
                  <c:v>-0.70916400000000002</c:v>
                </c:pt>
                <c:pt idx="162">
                  <c:v>-0.38059399999999999</c:v>
                </c:pt>
                <c:pt idx="163">
                  <c:v>-0.32413500000000001</c:v>
                </c:pt>
                <c:pt idx="164">
                  <c:v>-0.32730399999999998</c:v>
                </c:pt>
                <c:pt idx="165">
                  <c:v>-0.31128299999999998</c:v>
                </c:pt>
                <c:pt idx="166">
                  <c:v>-0.35693000000000003</c:v>
                </c:pt>
                <c:pt idx="167">
                  <c:v>-0.33352999999999999</c:v>
                </c:pt>
                <c:pt idx="168">
                  <c:v>-0.40871200000000002</c:v>
                </c:pt>
                <c:pt idx="169">
                  <c:v>-0.420068</c:v>
                </c:pt>
                <c:pt idx="170">
                  <c:v>-0.427145</c:v>
                </c:pt>
                <c:pt idx="171">
                  <c:v>-0.51351899999999995</c:v>
                </c:pt>
                <c:pt idx="172">
                  <c:v>-0.46537800000000001</c:v>
                </c:pt>
                <c:pt idx="173">
                  <c:v>-0.461864</c:v>
                </c:pt>
                <c:pt idx="174">
                  <c:v>-0.36587199999999998</c:v>
                </c:pt>
                <c:pt idx="175">
                  <c:v>-0.41267399999999999</c:v>
                </c:pt>
                <c:pt idx="176">
                  <c:v>-0.452652</c:v>
                </c:pt>
                <c:pt idx="177">
                  <c:v>-0.52348700000000004</c:v>
                </c:pt>
                <c:pt idx="178">
                  <c:v>-0.28463699999999997</c:v>
                </c:pt>
                <c:pt idx="179">
                  <c:v>-0.49547799999999997</c:v>
                </c:pt>
                <c:pt idx="180">
                  <c:v>-0.18978600000000001</c:v>
                </c:pt>
                <c:pt idx="181">
                  <c:v>-1.09111</c:v>
                </c:pt>
                <c:pt idx="182">
                  <c:v>-0.50652799999999998</c:v>
                </c:pt>
                <c:pt idx="183">
                  <c:v>-0.33320899999999998</c:v>
                </c:pt>
                <c:pt idx="184">
                  <c:v>-0.37185099999999999</c:v>
                </c:pt>
                <c:pt idx="185">
                  <c:v>-0.40313900000000003</c:v>
                </c:pt>
                <c:pt idx="186">
                  <c:v>-0.79648200000000002</c:v>
                </c:pt>
                <c:pt idx="187">
                  <c:v>-0.61529599999999995</c:v>
                </c:pt>
                <c:pt idx="188">
                  <c:v>-0.55255399999999999</c:v>
                </c:pt>
                <c:pt idx="189">
                  <c:v>-0.48847000000000002</c:v>
                </c:pt>
                <c:pt idx="190">
                  <c:v>-0.61529599999999995</c:v>
                </c:pt>
                <c:pt idx="191">
                  <c:v>-1.1989399999999999</c:v>
                </c:pt>
                <c:pt idx="192">
                  <c:v>-0.78941399999999995</c:v>
                </c:pt>
                <c:pt idx="193">
                  <c:v>-0.486703</c:v>
                </c:pt>
                <c:pt idx="194">
                  <c:v>-0.44252599999999997</c:v>
                </c:pt>
                <c:pt idx="195">
                  <c:v>-0.61538599999999999</c:v>
                </c:pt>
                <c:pt idx="196">
                  <c:v>-0.497363</c:v>
                </c:pt>
                <c:pt idx="197">
                  <c:v>-0.60783600000000004</c:v>
                </c:pt>
                <c:pt idx="198">
                  <c:v>-0.486703</c:v>
                </c:pt>
                <c:pt idx="199">
                  <c:v>-0.61538599999999999</c:v>
                </c:pt>
                <c:pt idx="200">
                  <c:v>-0.75352699999999995</c:v>
                </c:pt>
                <c:pt idx="201">
                  <c:v>-0.39718799999999999</c:v>
                </c:pt>
                <c:pt idx="202">
                  <c:v>-0.43390400000000001</c:v>
                </c:pt>
                <c:pt idx="203">
                  <c:v>-0.45553199999999999</c:v>
                </c:pt>
                <c:pt idx="204">
                  <c:v>-0.50329999999999997</c:v>
                </c:pt>
                <c:pt idx="205">
                  <c:v>-0.51337900000000003</c:v>
                </c:pt>
                <c:pt idx="206">
                  <c:v>-0.35857800000000001</c:v>
                </c:pt>
                <c:pt idx="207">
                  <c:v>-0.49274299999999999</c:v>
                </c:pt>
                <c:pt idx="208">
                  <c:v>-0.33199800000000002</c:v>
                </c:pt>
                <c:pt idx="209">
                  <c:v>-0.47620299999999999</c:v>
                </c:pt>
                <c:pt idx="210">
                  <c:v>-0.54872100000000001</c:v>
                </c:pt>
                <c:pt idx="211">
                  <c:v>-0.72886700000000004</c:v>
                </c:pt>
                <c:pt idx="212">
                  <c:v>-0.47325200000000001</c:v>
                </c:pt>
                <c:pt idx="213">
                  <c:v>-0.43107200000000001</c:v>
                </c:pt>
                <c:pt idx="214">
                  <c:v>-0.50599300000000003</c:v>
                </c:pt>
                <c:pt idx="215">
                  <c:v>-0.39494800000000002</c:v>
                </c:pt>
                <c:pt idx="216">
                  <c:v>-0.79944300000000001</c:v>
                </c:pt>
                <c:pt idx="218">
                  <c:v>-0.93839099999999998</c:v>
                </c:pt>
                <c:pt idx="219">
                  <c:v>-0.48042800000000002</c:v>
                </c:pt>
                <c:pt idx="220">
                  <c:v>-0.278891</c:v>
                </c:pt>
                <c:pt idx="221">
                  <c:v>-0.499888</c:v>
                </c:pt>
                <c:pt idx="222">
                  <c:v>-0.51122299999999998</c:v>
                </c:pt>
                <c:pt idx="223">
                  <c:v>-0.420068</c:v>
                </c:pt>
                <c:pt idx="224">
                  <c:v>-0.63925299999999996</c:v>
                </c:pt>
                <c:pt idx="225">
                  <c:v>-0.49853900000000001</c:v>
                </c:pt>
                <c:pt idx="226">
                  <c:v>-0.16586799999999999</c:v>
                </c:pt>
                <c:pt idx="227">
                  <c:v>-0.50815200000000005</c:v>
                </c:pt>
                <c:pt idx="228">
                  <c:v>-0.43371199999999999</c:v>
                </c:pt>
                <c:pt idx="229">
                  <c:v>-0.59379599999999999</c:v>
                </c:pt>
                <c:pt idx="230">
                  <c:v>-0.18574099999999999</c:v>
                </c:pt>
                <c:pt idx="231">
                  <c:v>-0.42515599999999998</c:v>
                </c:pt>
                <c:pt idx="232">
                  <c:v>-0.318747</c:v>
                </c:pt>
                <c:pt idx="233">
                  <c:v>-0.407109</c:v>
                </c:pt>
                <c:pt idx="234">
                  <c:v>-0.14188999999999999</c:v>
                </c:pt>
                <c:pt idx="235">
                  <c:v>-0.33679399999999998</c:v>
                </c:pt>
                <c:pt idx="236">
                  <c:v>-0.38795099999999999</c:v>
                </c:pt>
                <c:pt idx="237">
                  <c:v>-0.26105699999999998</c:v>
                </c:pt>
                <c:pt idx="238">
                  <c:v>-0.475742</c:v>
                </c:pt>
                <c:pt idx="239">
                  <c:v>-0.46171299999999998</c:v>
                </c:pt>
                <c:pt idx="240">
                  <c:v>-0.84362800000000004</c:v>
                </c:pt>
                <c:pt idx="241">
                  <c:v>-0.51527100000000003</c:v>
                </c:pt>
                <c:pt idx="242">
                  <c:v>-0.420068</c:v>
                </c:pt>
                <c:pt idx="243">
                  <c:v>-0.47077000000000002</c:v>
                </c:pt>
                <c:pt idx="244">
                  <c:v>-0.422317</c:v>
                </c:pt>
                <c:pt idx="245">
                  <c:v>-0.74737200000000004</c:v>
                </c:pt>
                <c:pt idx="246">
                  <c:v>-1.01244</c:v>
                </c:pt>
                <c:pt idx="247">
                  <c:v>-0.46058900000000003</c:v>
                </c:pt>
                <c:pt idx="248">
                  <c:v>-0.539574</c:v>
                </c:pt>
                <c:pt idx="249">
                  <c:v>-0.30365999999999999</c:v>
                </c:pt>
                <c:pt idx="250">
                  <c:v>-0.37031199999999997</c:v>
                </c:pt>
                <c:pt idx="251">
                  <c:v>-0.420068</c:v>
                </c:pt>
                <c:pt idx="252">
                  <c:v>-0.420068</c:v>
                </c:pt>
                <c:pt idx="253">
                  <c:v>-0.420068</c:v>
                </c:pt>
                <c:pt idx="254">
                  <c:v>-1.20187</c:v>
                </c:pt>
                <c:pt idx="255">
                  <c:v>-0.415711</c:v>
                </c:pt>
                <c:pt idx="256">
                  <c:v>-0.412881</c:v>
                </c:pt>
                <c:pt idx="257">
                  <c:v>-0.59136299999999997</c:v>
                </c:pt>
                <c:pt idx="258">
                  <c:v>-0.46449400000000002</c:v>
                </c:pt>
                <c:pt idx="259">
                  <c:v>-0.88476699999999997</c:v>
                </c:pt>
                <c:pt idx="260">
                  <c:v>-0.41832999999999998</c:v>
                </c:pt>
                <c:pt idx="261">
                  <c:v>-0.46272799999999997</c:v>
                </c:pt>
                <c:pt idx="262">
                  <c:v>-0.54351499999999997</c:v>
                </c:pt>
                <c:pt idx="263">
                  <c:v>-0.51656899999999994</c:v>
                </c:pt>
                <c:pt idx="264">
                  <c:v>-0.287356</c:v>
                </c:pt>
                <c:pt idx="265">
                  <c:v>-0.35721599999999998</c:v>
                </c:pt>
                <c:pt idx="266">
                  <c:v>-0.52614700000000003</c:v>
                </c:pt>
                <c:pt idx="267">
                  <c:v>-0.52447100000000002</c:v>
                </c:pt>
                <c:pt idx="268">
                  <c:v>-0.600522</c:v>
                </c:pt>
                <c:pt idx="269">
                  <c:v>-0.55057100000000003</c:v>
                </c:pt>
                <c:pt idx="270">
                  <c:v>-0.420068</c:v>
                </c:pt>
                <c:pt idx="271">
                  <c:v>-0.420068</c:v>
                </c:pt>
                <c:pt idx="272">
                  <c:v>-0.420068</c:v>
                </c:pt>
                <c:pt idx="273">
                  <c:v>-0.420068</c:v>
                </c:pt>
                <c:pt idx="274">
                  <c:v>-0.420068</c:v>
                </c:pt>
                <c:pt idx="275">
                  <c:v>-0.420068</c:v>
                </c:pt>
                <c:pt idx="276">
                  <c:v>-0.420068</c:v>
                </c:pt>
                <c:pt idx="277">
                  <c:v>-0.420068</c:v>
                </c:pt>
                <c:pt idx="278">
                  <c:v>-0.420068</c:v>
                </c:pt>
                <c:pt idx="279">
                  <c:v>-0.420068</c:v>
                </c:pt>
                <c:pt idx="280">
                  <c:v>-0.420068</c:v>
                </c:pt>
                <c:pt idx="281">
                  <c:v>-0.420068</c:v>
                </c:pt>
                <c:pt idx="282">
                  <c:v>-0.420068</c:v>
                </c:pt>
                <c:pt idx="283">
                  <c:v>-0.420068</c:v>
                </c:pt>
                <c:pt idx="284">
                  <c:v>-0.420068</c:v>
                </c:pt>
                <c:pt idx="285">
                  <c:v>-0.420068</c:v>
                </c:pt>
                <c:pt idx="286">
                  <c:v>-0.420068</c:v>
                </c:pt>
                <c:pt idx="287">
                  <c:v>-0.420068</c:v>
                </c:pt>
                <c:pt idx="288">
                  <c:v>-0.420068</c:v>
                </c:pt>
                <c:pt idx="289">
                  <c:v>-0.420068</c:v>
                </c:pt>
                <c:pt idx="290">
                  <c:v>-0.420068</c:v>
                </c:pt>
                <c:pt idx="291">
                  <c:v>-0.420068</c:v>
                </c:pt>
                <c:pt idx="292">
                  <c:v>-0.420068</c:v>
                </c:pt>
                <c:pt idx="293">
                  <c:v>-0.420068</c:v>
                </c:pt>
                <c:pt idx="294">
                  <c:v>-0.420068</c:v>
                </c:pt>
                <c:pt idx="295">
                  <c:v>-0.420068</c:v>
                </c:pt>
                <c:pt idx="296">
                  <c:v>-0.420068</c:v>
                </c:pt>
                <c:pt idx="297">
                  <c:v>-0.420068</c:v>
                </c:pt>
                <c:pt idx="298">
                  <c:v>-0.420068</c:v>
                </c:pt>
                <c:pt idx="299">
                  <c:v>-0.420068</c:v>
                </c:pt>
                <c:pt idx="300">
                  <c:v>-0.420068</c:v>
                </c:pt>
                <c:pt idx="301">
                  <c:v>-0.420068</c:v>
                </c:pt>
                <c:pt idx="302">
                  <c:v>-0.420068</c:v>
                </c:pt>
                <c:pt idx="303">
                  <c:v>-0.420068</c:v>
                </c:pt>
                <c:pt idx="304">
                  <c:v>-0.59868100000000002</c:v>
                </c:pt>
                <c:pt idx="305">
                  <c:v>-0.43795600000000001</c:v>
                </c:pt>
                <c:pt idx="306">
                  <c:v>-0.48789199999999999</c:v>
                </c:pt>
                <c:pt idx="307">
                  <c:v>-0.17929600000000001</c:v>
                </c:pt>
                <c:pt idx="308">
                  <c:v>-0.41579700000000003</c:v>
                </c:pt>
                <c:pt idx="309">
                  <c:v>-0.616124</c:v>
                </c:pt>
                <c:pt idx="310">
                  <c:v>-2.429009999999999</c:v>
                </c:pt>
                <c:pt idx="311">
                  <c:v>-0.420068</c:v>
                </c:pt>
                <c:pt idx="312">
                  <c:v>-0.420068</c:v>
                </c:pt>
                <c:pt idx="313">
                  <c:v>-0.420068</c:v>
                </c:pt>
                <c:pt idx="314">
                  <c:v>-0.420068</c:v>
                </c:pt>
                <c:pt idx="315">
                  <c:v>-0.420068</c:v>
                </c:pt>
                <c:pt idx="316">
                  <c:v>-0.420068</c:v>
                </c:pt>
                <c:pt idx="317">
                  <c:v>-0.420068</c:v>
                </c:pt>
                <c:pt idx="318">
                  <c:v>-0.420068</c:v>
                </c:pt>
                <c:pt idx="319">
                  <c:v>-0.420068</c:v>
                </c:pt>
                <c:pt idx="320">
                  <c:v>-0.420068</c:v>
                </c:pt>
                <c:pt idx="321">
                  <c:v>-0.420068</c:v>
                </c:pt>
                <c:pt idx="322">
                  <c:v>-0.420068</c:v>
                </c:pt>
                <c:pt idx="323">
                  <c:v>-0.420068</c:v>
                </c:pt>
                <c:pt idx="324">
                  <c:v>-0.420068</c:v>
                </c:pt>
                <c:pt idx="325">
                  <c:v>-0.420068</c:v>
                </c:pt>
                <c:pt idx="326">
                  <c:v>-0.420068</c:v>
                </c:pt>
                <c:pt idx="327">
                  <c:v>-0.420068</c:v>
                </c:pt>
                <c:pt idx="328">
                  <c:v>-0.420068</c:v>
                </c:pt>
                <c:pt idx="329">
                  <c:v>-0.420068</c:v>
                </c:pt>
                <c:pt idx="330">
                  <c:v>-0.420068</c:v>
                </c:pt>
                <c:pt idx="331">
                  <c:v>-0.420068</c:v>
                </c:pt>
                <c:pt idx="332">
                  <c:v>-0.420068</c:v>
                </c:pt>
                <c:pt idx="333">
                  <c:v>-0.420068</c:v>
                </c:pt>
                <c:pt idx="334">
                  <c:v>-0.420068</c:v>
                </c:pt>
                <c:pt idx="335">
                  <c:v>-0.420068</c:v>
                </c:pt>
                <c:pt idx="336">
                  <c:v>-0.420068</c:v>
                </c:pt>
                <c:pt idx="337">
                  <c:v>-0.522702</c:v>
                </c:pt>
                <c:pt idx="338">
                  <c:v>-0.43274699999999999</c:v>
                </c:pt>
                <c:pt idx="339">
                  <c:v>-0.30127900000000002</c:v>
                </c:pt>
                <c:pt idx="340">
                  <c:v>-0.39913199999999999</c:v>
                </c:pt>
                <c:pt idx="341">
                  <c:v>-0.51306099999999999</c:v>
                </c:pt>
                <c:pt idx="342">
                  <c:v>-0.420068</c:v>
                </c:pt>
                <c:pt idx="343">
                  <c:v>-0.420068</c:v>
                </c:pt>
                <c:pt idx="344">
                  <c:v>-0.420068</c:v>
                </c:pt>
                <c:pt idx="345">
                  <c:v>-0.33081300000000002</c:v>
                </c:pt>
                <c:pt idx="346">
                  <c:v>-0.467393</c:v>
                </c:pt>
                <c:pt idx="347">
                  <c:v>-0.29234100000000002</c:v>
                </c:pt>
                <c:pt idx="348">
                  <c:v>-0.42308200000000001</c:v>
                </c:pt>
                <c:pt idx="349">
                  <c:v>-0.195183</c:v>
                </c:pt>
                <c:pt idx="350">
                  <c:v>-0.33940700000000001</c:v>
                </c:pt>
                <c:pt idx="351">
                  <c:v>-0.50688999999999995</c:v>
                </c:pt>
                <c:pt idx="352">
                  <c:v>-0.43526500000000001</c:v>
                </c:pt>
                <c:pt idx="353">
                  <c:v>-0.32642700000000002</c:v>
                </c:pt>
                <c:pt idx="354">
                  <c:v>-0.45083400000000001</c:v>
                </c:pt>
                <c:pt idx="355">
                  <c:v>-0.46798699999999999</c:v>
                </c:pt>
                <c:pt idx="356">
                  <c:v>-1.2650399999999999</c:v>
                </c:pt>
                <c:pt idx="357">
                  <c:v>-0.499718</c:v>
                </c:pt>
                <c:pt idx="358">
                  <c:v>-0.439108</c:v>
                </c:pt>
                <c:pt idx="359">
                  <c:v>-0.40010600000000002</c:v>
                </c:pt>
                <c:pt idx="360">
                  <c:v>-0.44521100000000002</c:v>
                </c:pt>
                <c:pt idx="361">
                  <c:v>-0.52514000000000005</c:v>
                </c:pt>
                <c:pt idx="362">
                  <c:v>-0.71731100000000003</c:v>
                </c:pt>
                <c:pt idx="363">
                  <c:v>-0.51842999999999995</c:v>
                </c:pt>
                <c:pt idx="364">
                  <c:v>-0.54950399999999999</c:v>
                </c:pt>
                <c:pt idx="365">
                  <c:v>-0.64051800000000003</c:v>
                </c:pt>
                <c:pt idx="366">
                  <c:v>-0.62466999999999995</c:v>
                </c:pt>
                <c:pt idx="367">
                  <c:v>-1.1976800000000001</c:v>
                </c:pt>
                <c:pt idx="368">
                  <c:v>-0.99134800000000001</c:v>
                </c:pt>
                <c:pt idx="369">
                  <c:v>-0.46010499999999999</c:v>
                </c:pt>
                <c:pt idx="370">
                  <c:v>-0.37515399999999999</c:v>
                </c:pt>
                <c:pt idx="371">
                  <c:v>-0.420068</c:v>
                </c:pt>
                <c:pt idx="372">
                  <c:v>-0.86956599999999995</c:v>
                </c:pt>
                <c:pt idx="373">
                  <c:v>-0.37071799999999999</c:v>
                </c:pt>
                <c:pt idx="374">
                  <c:v>-0.57455999999999996</c:v>
                </c:pt>
                <c:pt idx="375">
                  <c:v>-0.56075799999999998</c:v>
                </c:pt>
                <c:pt idx="376">
                  <c:v>-0.357738</c:v>
                </c:pt>
                <c:pt idx="377">
                  <c:v>-0.49353200000000003</c:v>
                </c:pt>
                <c:pt idx="378">
                  <c:v>-0.50736800000000004</c:v>
                </c:pt>
                <c:pt idx="379">
                  <c:v>-0.51425900000000002</c:v>
                </c:pt>
                <c:pt idx="380">
                  <c:v>-0.39642699999999997</c:v>
                </c:pt>
                <c:pt idx="381">
                  <c:v>-0.509768</c:v>
                </c:pt>
                <c:pt idx="382">
                  <c:v>-0.41875800000000002</c:v>
                </c:pt>
                <c:pt idx="383">
                  <c:v>-0.341391</c:v>
                </c:pt>
                <c:pt idx="384">
                  <c:v>-0.31015700000000002</c:v>
                </c:pt>
                <c:pt idx="385">
                  <c:v>-0.48261399999999999</c:v>
                </c:pt>
                <c:pt idx="386">
                  <c:v>-0.437778</c:v>
                </c:pt>
                <c:pt idx="387">
                  <c:v>-0.44836500000000001</c:v>
                </c:pt>
                <c:pt idx="388">
                  <c:v>-0.44854300000000003</c:v>
                </c:pt>
                <c:pt idx="389">
                  <c:v>-0.58284199999999997</c:v>
                </c:pt>
                <c:pt idx="390">
                  <c:v>-0.33720699999999998</c:v>
                </c:pt>
                <c:pt idx="391">
                  <c:v>-0.53948799999999997</c:v>
                </c:pt>
                <c:pt idx="392">
                  <c:v>-0.77035200000000004</c:v>
                </c:pt>
                <c:pt idx="393">
                  <c:v>-0.69659899999999997</c:v>
                </c:pt>
                <c:pt idx="394">
                  <c:v>-0.59496000000000004</c:v>
                </c:pt>
                <c:pt idx="395">
                  <c:v>-0.70569199999999999</c:v>
                </c:pt>
                <c:pt idx="396">
                  <c:v>-1.05301</c:v>
                </c:pt>
                <c:pt idx="397">
                  <c:v>-0.48002099999999998</c:v>
                </c:pt>
                <c:pt idx="398">
                  <c:v>-0.75338499999999997</c:v>
                </c:pt>
                <c:pt idx="399">
                  <c:v>-0.43464900000000001</c:v>
                </c:pt>
                <c:pt idx="400">
                  <c:v>-0.53700000000000003</c:v>
                </c:pt>
                <c:pt idx="401">
                  <c:v>-0.65976500000000005</c:v>
                </c:pt>
                <c:pt idx="402">
                  <c:v>-0.50910200000000005</c:v>
                </c:pt>
                <c:pt idx="403">
                  <c:v>-1.06751</c:v>
                </c:pt>
                <c:pt idx="404">
                  <c:v>-0.51375499999999996</c:v>
                </c:pt>
                <c:pt idx="405">
                  <c:v>-0.60904599999999998</c:v>
                </c:pt>
                <c:pt idx="406">
                  <c:v>-0.491033</c:v>
                </c:pt>
                <c:pt idx="407">
                  <c:v>-0.695241</c:v>
                </c:pt>
                <c:pt idx="408">
                  <c:v>-1.2306999999999999</c:v>
                </c:pt>
                <c:pt idx="409">
                  <c:v>-0.877077</c:v>
                </c:pt>
                <c:pt idx="410">
                  <c:v>-0.816214</c:v>
                </c:pt>
                <c:pt idx="411">
                  <c:v>-0.59909699999999999</c:v>
                </c:pt>
                <c:pt idx="412">
                  <c:v>-0.67674299999999998</c:v>
                </c:pt>
                <c:pt idx="413">
                  <c:v>-0.69638199999999995</c:v>
                </c:pt>
                <c:pt idx="414">
                  <c:v>-0.62330799999999997</c:v>
                </c:pt>
                <c:pt idx="416">
                  <c:v>-0.52733600000000003</c:v>
                </c:pt>
                <c:pt idx="417">
                  <c:v>-0.418047</c:v>
                </c:pt>
                <c:pt idx="418">
                  <c:v>-0.517706</c:v>
                </c:pt>
                <c:pt idx="419">
                  <c:v>-1.0166999999999999</c:v>
                </c:pt>
                <c:pt idx="420">
                  <c:v>-0.529165</c:v>
                </c:pt>
                <c:pt idx="421">
                  <c:v>-0.47781899999999999</c:v>
                </c:pt>
                <c:pt idx="422">
                  <c:v>-0.72638499999999995</c:v>
                </c:pt>
                <c:pt idx="423">
                  <c:v>-0.38383699999999998</c:v>
                </c:pt>
                <c:pt idx="424">
                  <c:v>-0.98633599999999999</c:v>
                </c:pt>
                <c:pt idx="425">
                  <c:v>-0.452015</c:v>
                </c:pt>
                <c:pt idx="426">
                  <c:v>-0.68176800000000004</c:v>
                </c:pt>
                <c:pt idx="427">
                  <c:v>-0.41823900000000003</c:v>
                </c:pt>
                <c:pt idx="428">
                  <c:v>-0.60198200000000002</c:v>
                </c:pt>
                <c:pt idx="429">
                  <c:v>-0.29524899999999998</c:v>
                </c:pt>
                <c:pt idx="430">
                  <c:v>-0.44856499999999999</c:v>
                </c:pt>
                <c:pt idx="431">
                  <c:v>-1.1164799999999999</c:v>
                </c:pt>
                <c:pt idx="432">
                  <c:v>-0.79603199999999996</c:v>
                </c:pt>
                <c:pt idx="433">
                  <c:v>-0.84285600000000005</c:v>
                </c:pt>
                <c:pt idx="434">
                  <c:v>-0.408225</c:v>
                </c:pt>
                <c:pt idx="435">
                  <c:v>-0.54487099999999999</c:v>
                </c:pt>
                <c:pt idx="436">
                  <c:v>-0.45410099999999998</c:v>
                </c:pt>
                <c:pt idx="437">
                  <c:v>-1.1596299999999999</c:v>
                </c:pt>
                <c:pt idx="438">
                  <c:v>-0.555844</c:v>
                </c:pt>
                <c:pt idx="439">
                  <c:v>-0.51526700000000003</c:v>
                </c:pt>
                <c:pt idx="440">
                  <c:v>-0.56864899999999996</c:v>
                </c:pt>
                <c:pt idx="441">
                  <c:v>-0.57913800000000004</c:v>
                </c:pt>
                <c:pt idx="442">
                  <c:v>-1.0485899999999999</c:v>
                </c:pt>
                <c:pt idx="443">
                  <c:v>-0.42919299999999999</c:v>
                </c:pt>
                <c:pt idx="444">
                  <c:v>-0.37195499999999998</c:v>
                </c:pt>
                <c:pt idx="445">
                  <c:v>-1.1156900000000001</c:v>
                </c:pt>
                <c:pt idx="446">
                  <c:v>-0.47157399999999999</c:v>
                </c:pt>
                <c:pt idx="447">
                  <c:v>-0.57355299999999998</c:v>
                </c:pt>
                <c:pt idx="448">
                  <c:v>-0.68268899999999999</c:v>
                </c:pt>
                <c:pt idx="449">
                  <c:v>-0.39257500000000001</c:v>
                </c:pt>
                <c:pt idx="450">
                  <c:v>-0.49798199999999998</c:v>
                </c:pt>
                <c:pt idx="451">
                  <c:v>-1.08531</c:v>
                </c:pt>
                <c:pt idx="452">
                  <c:v>-0.473553</c:v>
                </c:pt>
                <c:pt idx="453">
                  <c:v>-0.58411800000000003</c:v>
                </c:pt>
                <c:pt idx="454">
                  <c:v>-0.517961</c:v>
                </c:pt>
                <c:pt idx="455">
                  <c:v>-0.54159900000000005</c:v>
                </c:pt>
                <c:pt idx="456">
                  <c:v>-0.57505600000000001</c:v>
                </c:pt>
                <c:pt idx="457">
                  <c:v>-0.34050799999999998</c:v>
                </c:pt>
                <c:pt idx="458">
                  <c:v>-0.82918899999999995</c:v>
                </c:pt>
                <c:pt idx="459">
                  <c:v>-0.85517699999999996</c:v>
                </c:pt>
                <c:pt idx="460">
                  <c:v>-0.70597799999999999</c:v>
                </c:pt>
                <c:pt idx="461">
                  <c:v>-1.1449800000000001</c:v>
                </c:pt>
                <c:pt idx="462">
                  <c:v>-0.44190299999999999</c:v>
                </c:pt>
                <c:pt idx="463">
                  <c:v>-0.40657199999999999</c:v>
                </c:pt>
                <c:pt idx="464">
                  <c:v>-0.29099999999999998</c:v>
                </c:pt>
                <c:pt idx="465">
                  <c:v>-0.53663499999999997</c:v>
                </c:pt>
                <c:pt idx="466">
                  <c:v>-0.61489300000000002</c:v>
                </c:pt>
                <c:pt idx="467">
                  <c:v>-0.54072100000000001</c:v>
                </c:pt>
                <c:pt idx="468">
                  <c:v>-0.62005699999999997</c:v>
                </c:pt>
                <c:pt idx="469">
                  <c:v>-0.72009900000000004</c:v>
                </c:pt>
                <c:pt idx="470">
                  <c:v>-0.55675799999999998</c:v>
                </c:pt>
                <c:pt idx="471">
                  <c:v>-0.624807</c:v>
                </c:pt>
                <c:pt idx="472">
                  <c:v>-0.56463300000000005</c:v>
                </c:pt>
                <c:pt idx="473">
                  <c:v>-0.81087500000000001</c:v>
                </c:pt>
                <c:pt idx="474">
                  <c:v>-0.42922700000000003</c:v>
                </c:pt>
                <c:pt idx="475">
                  <c:v>-0.54604600000000003</c:v>
                </c:pt>
                <c:pt idx="476">
                  <c:v>-0.45848499999999998</c:v>
                </c:pt>
                <c:pt idx="477">
                  <c:v>-0.64234999999999998</c:v>
                </c:pt>
                <c:pt idx="478">
                  <c:v>-0.26509100000000002</c:v>
                </c:pt>
                <c:pt idx="479">
                  <c:v>-0.51852200000000004</c:v>
                </c:pt>
                <c:pt idx="480">
                  <c:v>-0.59335300000000002</c:v>
                </c:pt>
                <c:pt idx="482">
                  <c:v>-0.42866500000000002</c:v>
                </c:pt>
                <c:pt idx="483">
                  <c:v>-0.87508200000000003</c:v>
                </c:pt>
                <c:pt idx="484">
                  <c:v>-0.97615300000000005</c:v>
                </c:pt>
                <c:pt idx="485">
                  <c:v>-0.338198</c:v>
                </c:pt>
                <c:pt idx="486">
                  <c:v>-0.55600700000000003</c:v>
                </c:pt>
                <c:pt idx="487">
                  <c:v>-0.57848299999999997</c:v>
                </c:pt>
                <c:pt idx="488">
                  <c:v>-0.304317</c:v>
                </c:pt>
                <c:pt idx="489">
                  <c:v>-1.47048</c:v>
                </c:pt>
                <c:pt idx="490">
                  <c:v>-0.86653400000000003</c:v>
                </c:pt>
                <c:pt idx="491">
                  <c:v>-0.71909900000000004</c:v>
                </c:pt>
                <c:pt idx="493">
                  <c:v>-0.44612000000000002</c:v>
                </c:pt>
                <c:pt idx="494">
                  <c:v>-0.49040299999999998</c:v>
                </c:pt>
                <c:pt idx="495">
                  <c:v>-0.46840700000000002</c:v>
                </c:pt>
                <c:pt idx="496">
                  <c:v>-0.51354100000000003</c:v>
                </c:pt>
                <c:pt idx="498">
                  <c:v>-2.6265200000000002</c:v>
                </c:pt>
                <c:pt idx="499">
                  <c:v>-0.52352600000000005</c:v>
                </c:pt>
                <c:pt idx="500">
                  <c:v>-0.48766500000000002</c:v>
                </c:pt>
                <c:pt idx="501">
                  <c:v>-0.592113</c:v>
                </c:pt>
                <c:pt idx="502">
                  <c:v>-0.48587999999999998</c:v>
                </c:pt>
                <c:pt idx="503">
                  <c:v>-0.792964</c:v>
                </c:pt>
                <c:pt idx="504">
                  <c:v>-0.61510100000000001</c:v>
                </c:pt>
                <c:pt idx="505">
                  <c:v>-0.45670699999999997</c:v>
                </c:pt>
                <c:pt idx="506">
                  <c:v>-0.57253900000000002</c:v>
                </c:pt>
                <c:pt idx="507">
                  <c:v>-0.77014199999999999</c:v>
                </c:pt>
                <c:pt idx="508">
                  <c:v>-0.47140399999999999</c:v>
                </c:pt>
                <c:pt idx="509">
                  <c:v>-0.37185499999999999</c:v>
                </c:pt>
                <c:pt idx="510">
                  <c:v>-0.70857199999999998</c:v>
                </c:pt>
                <c:pt idx="511">
                  <c:v>-0.46304699999999999</c:v>
                </c:pt>
                <c:pt idx="512">
                  <c:v>-0.50054500000000002</c:v>
                </c:pt>
                <c:pt idx="513">
                  <c:v>-0.51984699999999995</c:v>
                </c:pt>
                <c:pt idx="514">
                  <c:v>-0.53474500000000003</c:v>
                </c:pt>
                <c:pt idx="515">
                  <c:v>-0.345196</c:v>
                </c:pt>
                <c:pt idx="516">
                  <c:v>-0.70865100000000003</c:v>
                </c:pt>
                <c:pt idx="517">
                  <c:v>-1.2343299999999999</c:v>
                </c:pt>
                <c:pt idx="518">
                  <c:v>-0.73960000000000004</c:v>
                </c:pt>
                <c:pt idx="519">
                  <c:v>-0.59280999999999995</c:v>
                </c:pt>
                <c:pt idx="520">
                  <c:v>-0.52043300000000003</c:v>
                </c:pt>
                <c:pt idx="521">
                  <c:v>-0.59784499999999996</c:v>
                </c:pt>
                <c:pt idx="522">
                  <c:v>-0.73751699999999998</c:v>
                </c:pt>
                <c:pt idx="523">
                  <c:v>-0.47728599999999999</c:v>
                </c:pt>
                <c:pt idx="524">
                  <c:v>-0.51146999999999998</c:v>
                </c:pt>
                <c:pt idx="525">
                  <c:v>-1.1869000000000001</c:v>
                </c:pt>
                <c:pt idx="526">
                  <c:v>-0.51033799999999996</c:v>
                </c:pt>
                <c:pt idx="527">
                  <c:v>-0.5554</c:v>
                </c:pt>
                <c:pt idx="528">
                  <c:v>-0.61389800000000005</c:v>
                </c:pt>
                <c:pt idx="529">
                  <c:v>-0.604236</c:v>
                </c:pt>
                <c:pt idx="530">
                  <c:v>-0.62521599999999999</c:v>
                </c:pt>
                <c:pt idx="531">
                  <c:v>-0.57859899999999997</c:v>
                </c:pt>
                <c:pt idx="532">
                  <c:v>-0.75831000000000004</c:v>
                </c:pt>
                <c:pt idx="533">
                  <c:v>-0.48748900000000001</c:v>
                </c:pt>
                <c:pt idx="534">
                  <c:v>-0.39374599999999998</c:v>
                </c:pt>
                <c:pt idx="535">
                  <c:v>-0.32536900000000002</c:v>
                </c:pt>
                <c:pt idx="536">
                  <c:v>-1.00945</c:v>
                </c:pt>
                <c:pt idx="537">
                  <c:v>-0.39624100000000001</c:v>
                </c:pt>
                <c:pt idx="538">
                  <c:v>-0.56945100000000004</c:v>
                </c:pt>
                <c:pt idx="539">
                  <c:v>-0.31429600000000002</c:v>
                </c:pt>
                <c:pt idx="540">
                  <c:v>-0.381718</c:v>
                </c:pt>
                <c:pt idx="541">
                  <c:v>-0.66972500000000001</c:v>
                </c:pt>
                <c:pt idx="542">
                  <c:v>-0.27965800000000002</c:v>
                </c:pt>
                <c:pt idx="543">
                  <c:v>-0.72458699999999998</c:v>
                </c:pt>
                <c:pt idx="544">
                  <c:v>-0.34906399999999999</c:v>
                </c:pt>
                <c:pt idx="545">
                  <c:v>-1.23722</c:v>
                </c:pt>
                <c:pt idx="546">
                  <c:v>-0.51814700000000002</c:v>
                </c:pt>
                <c:pt idx="547">
                  <c:v>-1.0809299999999999</c:v>
                </c:pt>
                <c:pt idx="548">
                  <c:v>-0.39729599999999998</c:v>
                </c:pt>
                <c:pt idx="549">
                  <c:v>-0.35188199999999997</c:v>
                </c:pt>
                <c:pt idx="550">
                  <c:v>-0.34168900000000002</c:v>
                </c:pt>
                <c:pt idx="551">
                  <c:v>-0.53888100000000005</c:v>
                </c:pt>
                <c:pt idx="552">
                  <c:v>-0.88270300000000002</c:v>
                </c:pt>
                <c:pt idx="553">
                  <c:v>-0.63544400000000001</c:v>
                </c:pt>
                <c:pt idx="554">
                  <c:v>-0.54093400000000003</c:v>
                </c:pt>
                <c:pt idx="555">
                  <c:v>-0.40627799999999997</c:v>
                </c:pt>
                <c:pt idx="556">
                  <c:v>-0.58033000000000001</c:v>
                </c:pt>
                <c:pt idx="557">
                  <c:v>-0.46268999999999999</c:v>
                </c:pt>
                <c:pt idx="558">
                  <c:v>-0.44998199999999999</c:v>
                </c:pt>
                <c:pt idx="559">
                  <c:v>-0.38264999999999999</c:v>
                </c:pt>
                <c:pt idx="560">
                  <c:v>-0.65255600000000002</c:v>
                </c:pt>
                <c:pt idx="561">
                  <c:v>-0.46410800000000002</c:v>
                </c:pt>
                <c:pt idx="563">
                  <c:v>-0.21123800000000001</c:v>
                </c:pt>
                <c:pt idx="564">
                  <c:v>-0.37075399999999997</c:v>
                </c:pt>
                <c:pt idx="565">
                  <c:v>-0.52873899999999996</c:v>
                </c:pt>
                <c:pt idx="566">
                  <c:v>-0.59786399999999995</c:v>
                </c:pt>
                <c:pt idx="567">
                  <c:v>-0.522142</c:v>
                </c:pt>
                <c:pt idx="570">
                  <c:v>-0.53262299999999996</c:v>
                </c:pt>
                <c:pt idx="571">
                  <c:v>-0.47069499999999997</c:v>
                </c:pt>
                <c:pt idx="572">
                  <c:v>-0.48699100000000001</c:v>
                </c:pt>
                <c:pt idx="573">
                  <c:v>-0.63986900000000002</c:v>
                </c:pt>
                <c:pt idx="574">
                  <c:v>-0.91735900000000004</c:v>
                </c:pt>
                <c:pt idx="575">
                  <c:v>-0.50779700000000005</c:v>
                </c:pt>
                <c:pt idx="576">
                  <c:v>-0.48846400000000001</c:v>
                </c:pt>
                <c:pt idx="577">
                  <c:v>-0.36760900000000002</c:v>
                </c:pt>
                <c:pt idx="578">
                  <c:v>-0.506629</c:v>
                </c:pt>
                <c:pt idx="579">
                  <c:v>-0.56516</c:v>
                </c:pt>
                <c:pt idx="580">
                  <c:v>-0.79163399999999995</c:v>
                </c:pt>
                <c:pt idx="581">
                  <c:v>-1.0755300000000001</c:v>
                </c:pt>
                <c:pt idx="582">
                  <c:v>-0.37774099999999999</c:v>
                </c:pt>
                <c:pt idx="583">
                  <c:v>-0.50797899999999996</c:v>
                </c:pt>
                <c:pt idx="584">
                  <c:v>-0.60825300000000004</c:v>
                </c:pt>
                <c:pt idx="585">
                  <c:v>-0.56108100000000005</c:v>
                </c:pt>
                <c:pt idx="586">
                  <c:v>-0.53522199999999998</c:v>
                </c:pt>
                <c:pt idx="587">
                  <c:v>-0.331509</c:v>
                </c:pt>
                <c:pt idx="588">
                  <c:v>-0.50542600000000004</c:v>
                </c:pt>
                <c:pt idx="589">
                  <c:v>-0.42780400000000002</c:v>
                </c:pt>
                <c:pt idx="590">
                  <c:v>-0.473223</c:v>
                </c:pt>
                <c:pt idx="591">
                  <c:v>-0.19383400000000001</c:v>
                </c:pt>
                <c:pt idx="592">
                  <c:v>-0.53042</c:v>
                </c:pt>
                <c:pt idx="593">
                  <c:v>-0.586426</c:v>
                </c:pt>
                <c:pt idx="594">
                  <c:v>-0.51800199999999996</c:v>
                </c:pt>
                <c:pt idx="595">
                  <c:v>-0.54567900000000003</c:v>
                </c:pt>
                <c:pt idx="596">
                  <c:v>-0.48773899999999998</c:v>
                </c:pt>
                <c:pt idx="597">
                  <c:v>-0.54076500000000005</c:v>
                </c:pt>
                <c:pt idx="598">
                  <c:v>-0.60979300000000003</c:v>
                </c:pt>
                <c:pt idx="599">
                  <c:v>-0.489203</c:v>
                </c:pt>
                <c:pt idx="600">
                  <c:v>-1.08822</c:v>
                </c:pt>
                <c:pt idx="601">
                  <c:v>-0.94411</c:v>
                </c:pt>
                <c:pt idx="602">
                  <c:v>-0.53696999999999995</c:v>
                </c:pt>
                <c:pt idx="603">
                  <c:v>-0.25336500000000001</c:v>
                </c:pt>
                <c:pt idx="604">
                  <c:v>-0.61322699999999997</c:v>
                </c:pt>
                <c:pt idx="605">
                  <c:v>-0.48215200000000003</c:v>
                </c:pt>
                <c:pt idx="606">
                  <c:v>-0.76092300000000002</c:v>
                </c:pt>
                <c:pt idx="607">
                  <c:v>-0.43582700000000002</c:v>
                </c:pt>
                <c:pt idx="608">
                  <c:v>-0.56639700000000004</c:v>
                </c:pt>
                <c:pt idx="609">
                  <c:v>-1.1709499999999999</c:v>
                </c:pt>
                <c:pt idx="610">
                  <c:v>-1.3066800000000001</c:v>
                </c:pt>
                <c:pt idx="611">
                  <c:v>-0.34619100000000003</c:v>
                </c:pt>
                <c:pt idx="612">
                  <c:v>-0.56508400000000003</c:v>
                </c:pt>
                <c:pt idx="613">
                  <c:v>-0.34643000000000002</c:v>
                </c:pt>
                <c:pt idx="614">
                  <c:v>-0.41419499999999998</c:v>
                </c:pt>
                <c:pt idx="617">
                  <c:v>-0.56584199999999996</c:v>
                </c:pt>
                <c:pt idx="618">
                  <c:v>-0.32273499999999999</c:v>
                </c:pt>
                <c:pt idx="619">
                  <c:v>-0.50998699999999997</c:v>
                </c:pt>
                <c:pt idx="620">
                  <c:v>-0.46840799999999999</c:v>
                </c:pt>
                <c:pt idx="621">
                  <c:v>-1.1303399999999999</c:v>
                </c:pt>
                <c:pt idx="622">
                  <c:v>-0.54330699999999998</c:v>
                </c:pt>
                <c:pt idx="623">
                  <c:v>-0.57175900000000002</c:v>
                </c:pt>
                <c:pt idx="624">
                  <c:v>-0.50570999999999999</c:v>
                </c:pt>
                <c:pt idx="625">
                  <c:v>-0.54945200000000005</c:v>
                </c:pt>
                <c:pt idx="626">
                  <c:v>-1.1412800000000001</c:v>
                </c:pt>
                <c:pt idx="627">
                  <c:v>-0.65331600000000001</c:v>
                </c:pt>
                <c:pt idx="628">
                  <c:v>-0.50543899999999997</c:v>
                </c:pt>
                <c:pt idx="629">
                  <c:v>-0.48226999999999998</c:v>
                </c:pt>
                <c:pt idx="630">
                  <c:v>-0.73162899999999997</c:v>
                </c:pt>
                <c:pt idx="631">
                  <c:v>-0.71957499999999996</c:v>
                </c:pt>
                <c:pt idx="632">
                  <c:v>-0.596387</c:v>
                </c:pt>
                <c:pt idx="633">
                  <c:v>-0.52970799999999996</c:v>
                </c:pt>
                <c:pt idx="634">
                  <c:v>-0.71957499999999996</c:v>
                </c:pt>
                <c:pt idx="635">
                  <c:v>-0.478572</c:v>
                </c:pt>
                <c:pt idx="636">
                  <c:v>-0.40389900000000001</c:v>
                </c:pt>
                <c:pt idx="637">
                  <c:v>-0.49802299999999999</c:v>
                </c:pt>
                <c:pt idx="638">
                  <c:v>-0.64307099999999995</c:v>
                </c:pt>
                <c:pt idx="639">
                  <c:v>-0.323042</c:v>
                </c:pt>
                <c:pt idx="640">
                  <c:v>-0.58299000000000001</c:v>
                </c:pt>
                <c:pt idx="641">
                  <c:v>-0.53246000000000004</c:v>
                </c:pt>
                <c:pt idx="642">
                  <c:v>-0.32608799999999999</c:v>
                </c:pt>
                <c:pt idx="643">
                  <c:v>-0.42867100000000002</c:v>
                </c:pt>
                <c:pt idx="644">
                  <c:v>-0.24598800000000001</c:v>
                </c:pt>
                <c:pt idx="645">
                  <c:v>-0.50722299999999998</c:v>
                </c:pt>
                <c:pt idx="646">
                  <c:v>-0.49504700000000001</c:v>
                </c:pt>
                <c:pt idx="647">
                  <c:v>-0.43495499999999998</c:v>
                </c:pt>
                <c:pt idx="648">
                  <c:v>-1.5379</c:v>
                </c:pt>
                <c:pt idx="649">
                  <c:v>-0.52519099999999996</c:v>
                </c:pt>
                <c:pt idx="650">
                  <c:v>-0.50907500000000006</c:v>
                </c:pt>
                <c:pt idx="651">
                  <c:v>-0.63710999999999995</c:v>
                </c:pt>
                <c:pt idx="652">
                  <c:v>-0.46090300000000001</c:v>
                </c:pt>
                <c:pt idx="653">
                  <c:v>-0.71957499999999996</c:v>
                </c:pt>
                <c:pt idx="654">
                  <c:v>-0.61035700000000004</c:v>
                </c:pt>
                <c:pt idx="655">
                  <c:v>-0.43698100000000001</c:v>
                </c:pt>
                <c:pt idx="656">
                  <c:v>-0.62525500000000001</c:v>
                </c:pt>
                <c:pt idx="657">
                  <c:v>-0.31692799999999999</c:v>
                </c:pt>
                <c:pt idx="658">
                  <c:v>-0.58435400000000004</c:v>
                </c:pt>
                <c:pt idx="659">
                  <c:v>-0.53730699999999998</c:v>
                </c:pt>
                <c:pt idx="660">
                  <c:v>-0.33538699999999999</c:v>
                </c:pt>
                <c:pt idx="661">
                  <c:v>-0.40972199999999998</c:v>
                </c:pt>
                <c:pt idx="662">
                  <c:v>-0.61817900000000003</c:v>
                </c:pt>
                <c:pt idx="663">
                  <c:v>-0.31652200000000003</c:v>
                </c:pt>
                <c:pt idx="664">
                  <c:v>-0.37076599999999998</c:v>
                </c:pt>
                <c:pt idx="665">
                  <c:v>-0.33369599999999999</c:v>
                </c:pt>
                <c:pt idx="666">
                  <c:v>-0.38255400000000001</c:v>
                </c:pt>
                <c:pt idx="667">
                  <c:v>-0.34744700000000001</c:v>
                </c:pt>
                <c:pt idx="668">
                  <c:v>-0.48636400000000002</c:v>
                </c:pt>
                <c:pt idx="669">
                  <c:v>-0.372081</c:v>
                </c:pt>
                <c:pt idx="670">
                  <c:v>-0.440307</c:v>
                </c:pt>
                <c:pt idx="671">
                  <c:v>-0.43693199999999999</c:v>
                </c:pt>
                <c:pt idx="672">
                  <c:v>-0.44234499999999999</c:v>
                </c:pt>
                <c:pt idx="673">
                  <c:v>-0.47674699999999998</c:v>
                </c:pt>
                <c:pt idx="674">
                  <c:v>-0.69775399999999999</c:v>
                </c:pt>
                <c:pt idx="675">
                  <c:v>-0.968912</c:v>
                </c:pt>
                <c:pt idx="676">
                  <c:v>-0.89290199999999997</c:v>
                </c:pt>
                <c:pt idx="677">
                  <c:v>-0.37922800000000001</c:v>
                </c:pt>
                <c:pt idx="678">
                  <c:v>-0.50981799999999999</c:v>
                </c:pt>
                <c:pt idx="679">
                  <c:v>-0.42923699999999998</c:v>
                </c:pt>
                <c:pt idx="680">
                  <c:v>-0.57124900000000001</c:v>
                </c:pt>
                <c:pt idx="681">
                  <c:v>-0.54336600000000002</c:v>
                </c:pt>
                <c:pt idx="682">
                  <c:v>-1.1376999999999999</c:v>
                </c:pt>
                <c:pt idx="683">
                  <c:v>-0.189911</c:v>
                </c:pt>
                <c:pt idx="684">
                  <c:v>-0.43112899999999998</c:v>
                </c:pt>
                <c:pt idx="685">
                  <c:v>-0.39036300000000002</c:v>
                </c:pt>
                <c:pt idx="686">
                  <c:v>-0.48928899999999997</c:v>
                </c:pt>
                <c:pt idx="687">
                  <c:v>-0.58828199999999997</c:v>
                </c:pt>
                <c:pt idx="688">
                  <c:v>-0.52874399999999999</c:v>
                </c:pt>
                <c:pt idx="690">
                  <c:v>-1.0636399999999999</c:v>
                </c:pt>
                <c:pt idx="693">
                  <c:v>-0.47095799999999999</c:v>
                </c:pt>
                <c:pt idx="694">
                  <c:v>-0.54696599999999995</c:v>
                </c:pt>
                <c:pt idx="695">
                  <c:v>-0.54317099999999996</c:v>
                </c:pt>
                <c:pt idx="696">
                  <c:v>-0.505768</c:v>
                </c:pt>
                <c:pt idx="697">
                  <c:v>-0.57691499999999996</c:v>
                </c:pt>
                <c:pt idx="698">
                  <c:v>-0.35354400000000002</c:v>
                </c:pt>
                <c:pt idx="699">
                  <c:v>-0.42260500000000001</c:v>
                </c:pt>
                <c:pt idx="702">
                  <c:v>-0.32795400000000002</c:v>
                </c:pt>
                <c:pt idx="704">
                  <c:v>-0.39813599999999999</c:v>
                </c:pt>
                <c:pt idx="705">
                  <c:v>-0.401947</c:v>
                </c:pt>
                <c:pt idx="706">
                  <c:v>-0.280358</c:v>
                </c:pt>
                <c:pt idx="707">
                  <c:v>-0.72135700000000003</c:v>
                </c:pt>
                <c:pt idx="708">
                  <c:v>-0.31126199999999998</c:v>
                </c:pt>
                <c:pt idx="709">
                  <c:v>-0.57394100000000003</c:v>
                </c:pt>
                <c:pt idx="710">
                  <c:v>-0.90902499999999997</c:v>
                </c:pt>
                <c:pt idx="711">
                  <c:v>-0.86560800000000004</c:v>
                </c:pt>
                <c:pt idx="712">
                  <c:v>-0.275976</c:v>
                </c:pt>
                <c:pt idx="713">
                  <c:v>-0.37463000000000002</c:v>
                </c:pt>
                <c:pt idx="714">
                  <c:v>-0.34750500000000001</c:v>
                </c:pt>
                <c:pt idx="715">
                  <c:v>-0.374641</c:v>
                </c:pt>
                <c:pt idx="716">
                  <c:v>-0.52728399999999997</c:v>
                </c:pt>
                <c:pt idx="717">
                  <c:v>-0.51893699999999998</c:v>
                </c:pt>
                <c:pt idx="718">
                  <c:v>-0.48196</c:v>
                </c:pt>
                <c:pt idx="719">
                  <c:v>-0.62222699999999997</c:v>
                </c:pt>
                <c:pt idx="720">
                  <c:v>-0.42814999999999998</c:v>
                </c:pt>
                <c:pt idx="721">
                  <c:v>-0.42341099999999998</c:v>
                </c:pt>
                <c:pt idx="722">
                  <c:v>-0.86657099999999998</c:v>
                </c:pt>
                <c:pt idx="723">
                  <c:v>-0.37359999999999999</c:v>
                </c:pt>
                <c:pt idx="724">
                  <c:v>-0.77176400000000001</c:v>
                </c:pt>
                <c:pt idx="725">
                  <c:v>-0.38289400000000001</c:v>
                </c:pt>
                <c:pt idx="726">
                  <c:v>-0.44888299999999998</c:v>
                </c:pt>
                <c:pt idx="727">
                  <c:v>-0.72515099999999999</c:v>
                </c:pt>
                <c:pt idx="728">
                  <c:v>-0.69136200000000003</c:v>
                </c:pt>
                <c:pt idx="729">
                  <c:v>-0.96300699999999995</c:v>
                </c:pt>
                <c:pt idx="730">
                  <c:v>-0.54139099999999996</c:v>
                </c:pt>
                <c:pt idx="731">
                  <c:v>-0.46351100000000001</c:v>
                </c:pt>
                <c:pt idx="732">
                  <c:v>-0.42925400000000002</c:v>
                </c:pt>
                <c:pt idx="733">
                  <c:v>-0.41319699999999998</c:v>
                </c:pt>
                <c:pt idx="735">
                  <c:v>-0.49565399999999998</c:v>
                </c:pt>
                <c:pt idx="736">
                  <c:v>-0.58950400000000003</c:v>
                </c:pt>
                <c:pt idx="737">
                  <c:v>-0.57740400000000003</c:v>
                </c:pt>
                <c:pt idx="738">
                  <c:v>-0.538161</c:v>
                </c:pt>
                <c:pt idx="739">
                  <c:v>-0.69980799999999999</c:v>
                </c:pt>
                <c:pt idx="740">
                  <c:v>-0.71141900000000002</c:v>
                </c:pt>
                <c:pt idx="741">
                  <c:v>-0.47059299999999998</c:v>
                </c:pt>
                <c:pt idx="742">
                  <c:v>-0.44425599999999998</c:v>
                </c:pt>
                <c:pt idx="743">
                  <c:v>-0.50514499999999996</c:v>
                </c:pt>
                <c:pt idx="744">
                  <c:v>-0.81983600000000001</c:v>
                </c:pt>
                <c:pt idx="745">
                  <c:v>-0.77135200000000004</c:v>
                </c:pt>
                <c:pt idx="746">
                  <c:v>-0.487904</c:v>
                </c:pt>
                <c:pt idx="747">
                  <c:v>-0.42332399999999998</c:v>
                </c:pt>
                <c:pt idx="748">
                  <c:v>-0.622784</c:v>
                </c:pt>
                <c:pt idx="749">
                  <c:v>-0.51365300000000003</c:v>
                </c:pt>
                <c:pt idx="750">
                  <c:v>-0.50280999999999998</c:v>
                </c:pt>
                <c:pt idx="751">
                  <c:v>-0.65101100000000001</c:v>
                </c:pt>
                <c:pt idx="752">
                  <c:v>-0.44027100000000002</c:v>
                </c:pt>
                <c:pt idx="753">
                  <c:v>-0.52031700000000003</c:v>
                </c:pt>
                <c:pt idx="754">
                  <c:v>-0.39769399999999999</c:v>
                </c:pt>
                <c:pt idx="756">
                  <c:v>-0.47538900000000001</c:v>
                </c:pt>
                <c:pt idx="757">
                  <c:v>-0.90674999999999994</c:v>
                </c:pt>
                <c:pt idx="759">
                  <c:v>-0.89104000000000005</c:v>
                </c:pt>
                <c:pt idx="760">
                  <c:v>-0.57614100000000001</c:v>
                </c:pt>
                <c:pt idx="761">
                  <c:v>-0.31286399999999998</c:v>
                </c:pt>
                <c:pt idx="762">
                  <c:v>-0.49750100000000003</c:v>
                </c:pt>
                <c:pt idx="763">
                  <c:v>-0.41325099999999998</c:v>
                </c:pt>
                <c:pt idx="764">
                  <c:v>-0.44798399999999999</c:v>
                </c:pt>
                <c:pt idx="765">
                  <c:v>-0.52064600000000005</c:v>
                </c:pt>
                <c:pt idx="766">
                  <c:v>-0.60952300000000004</c:v>
                </c:pt>
                <c:pt idx="767">
                  <c:v>-0.72861500000000001</c:v>
                </c:pt>
                <c:pt idx="768">
                  <c:v>-0.477358</c:v>
                </c:pt>
                <c:pt idx="769">
                  <c:v>-0.53453799999999996</c:v>
                </c:pt>
                <c:pt idx="770">
                  <c:v>-0.57218899999999995</c:v>
                </c:pt>
                <c:pt idx="771">
                  <c:v>-0.57514799999999999</c:v>
                </c:pt>
                <c:pt idx="772">
                  <c:v>-0.68563099999999999</c:v>
                </c:pt>
                <c:pt idx="773">
                  <c:v>-0.68105499999999997</c:v>
                </c:pt>
                <c:pt idx="774">
                  <c:v>-0.50258100000000006</c:v>
                </c:pt>
                <c:pt idx="775">
                  <c:v>-0.50357200000000002</c:v>
                </c:pt>
                <c:pt idx="776">
                  <c:v>-0.55030500000000004</c:v>
                </c:pt>
                <c:pt idx="777">
                  <c:v>-0.35284900000000002</c:v>
                </c:pt>
                <c:pt idx="778">
                  <c:v>-0.46497100000000002</c:v>
                </c:pt>
                <c:pt idx="779">
                  <c:v>-0.62298900000000001</c:v>
                </c:pt>
                <c:pt idx="780">
                  <c:v>-0.42922700000000003</c:v>
                </c:pt>
                <c:pt idx="781">
                  <c:v>-0.72248100000000004</c:v>
                </c:pt>
                <c:pt idx="782">
                  <c:v>-0.38304300000000002</c:v>
                </c:pt>
                <c:pt idx="783">
                  <c:v>-0.32187399999999999</c:v>
                </c:pt>
                <c:pt idx="784">
                  <c:v>-0.57454700000000003</c:v>
                </c:pt>
                <c:pt idx="785">
                  <c:v>-0.359292</c:v>
                </c:pt>
                <c:pt idx="786">
                  <c:v>-0.49544700000000003</c:v>
                </c:pt>
                <c:pt idx="787">
                  <c:v>-0.40527800000000003</c:v>
                </c:pt>
                <c:pt idx="788">
                  <c:v>-0.68533200000000005</c:v>
                </c:pt>
                <c:pt idx="789">
                  <c:v>-0.24698400000000001</c:v>
                </c:pt>
                <c:pt idx="790">
                  <c:v>-1.0600700000000001</c:v>
                </c:pt>
                <c:pt idx="791">
                  <c:v>-0.42677999999999999</c:v>
                </c:pt>
                <c:pt idx="792">
                  <c:v>-0.41831000000000002</c:v>
                </c:pt>
                <c:pt idx="793">
                  <c:v>-0.71545899999999996</c:v>
                </c:pt>
                <c:pt idx="794">
                  <c:v>-0.91506699999999996</c:v>
                </c:pt>
                <c:pt idx="795">
                  <c:v>-0.52855300000000005</c:v>
                </c:pt>
                <c:pt idx="796">
                  <c:v>-0.60694999999999999</c:v>
                </c:pt>
                <c:pt idx="797">
                  <c:v>-0.57091400000000003</c:v>
                </c:pt>
                <c:pt idx="798">
                  <c:v>-0.54730500000000004</c:v>
                </c:pt>
                <c:pt idx="799">
                  <c:v>-0.45899600000000002</c:v>
                </c:pt>
                <c:pt idx="800">
                  <c:v>-0.66355500000000001</c:v>
                </c:pt>
                <c:pt idx="801">
                  <c:v>-0.41220600000000002</c:v>
                </c:pt>
                <c:pt idx="802">
                  <c:v>-0.49970999999999999</c:v>
                </c:pt>
                <c:pt idx="803">
                  <c:v>-0.41882000000000003</c:v>
                </c:pt>
                <c:pt idx="804">
                  <c:v>-0.357043</c:v>
                </c:pt>
                <c:pt idx="805">
                  <c:v>-0.48803999999999997</c:v>
                </c:pt>
                <c:pt idx="806">
                  <c:v>-0.67927000000000004</c:v>
                </c:pt>
                <c:pt idx="807">
                  <c:v>-0.34726499999999999</c:v>
                </c:pt>
                <c:pt idx="808">
                  <c:v>-0.74225699999999994</c:v>
                </c:pt>
                <c:pt idx="809">
                  <c:v>-0.60051100000000002</c:v>
                </c:pt>
                <c:pt idx="810">
                  <c:v>-0.36010500000000001</c:v>
                </c:pt>
                <c:pt idx="811">
                  <c:v>-0.486819</c:v>
                </c:pt>
                <c:pt idx="812">
                  <c:v>-0.47922999999999999</c:v>
                </c:pt>
                <c:pt idx="813">
                  <c:v>-0.55825999999999998</c:v>
                </c:pt>
                <c:pt idx="814">
                  <c:v>-0.261465</c:v>
                </c:pt>
                <c:pt idx="815">
                  <c:v>-0.44522299999999998</c:v>
                </c:pt>
                <c:pt idx="816">
                  <c:v>-0.51979699999999995</c:v>
                </c:pt>
                <c:pt idx="817">
                  <c:v>-0.51269900000000002</c:v>
                </c:pt>
                <c:pt idx="818">
                  <c:v>-1.0692900000000001</c:v>
                </c:pt>
                <c:pt idx="819">
                  <c:v>-0.502965</c:v>
                </c:pt>
                <c:pt idx="820">
                  <c:v>-0.54310700000000001</c:v>
                </c:pt>
                <c:pt idx="821">
                  <c:v>-0.41344500000000001</c:v>
                </c:pt>
                <c:pt idx="822">
                  <c:v>-0.85261200000000004</c:v>
                </c:pt>
                <c:pt idx="823">
                  <c:v>-0.418132</c:v>
                </c:pt>
                <c:pt idx="824">
                  <c:v>-0.39310899999999999</c:v>
                </c:pt>
                <c:pt idx="825">
                  <c:v>-1.20136</c:v>
                </c:pt>
                <c:pt idx="826">
                  <c:v>-0.52922599999999997</c:v>
                </c:pt>
                <c:pt idx="827">
                  <c:v>-0.52359599999999995</c:v>
                </c:pt>
                <c:pt idx="828">
                  <c:v>-0.56606900000000004</c:v>
                </c:pt>
                <c:pt idx="829">
                  <c:v>-0.53988499999999995</c:v>
                </c:pt>
                <c:pt idx="830">
                  <c:v>-0.78005800000000003</c:v>
                </c:pt>
                <c:pt idx="831">
                  <c:v>-0.58369199999999999</c:v>
                </c:pt>
                <c:pt idx="832">
                  <c:v>-1.0537399999999999</c:v>
                </c:pt>
                <c:pt idx="833">
                  <c:v>-0.60600200000000004</c:v>
                </c:pt>
                <c:pt idx="834">
                  <c:v>-0.55748399999999998</c:v>
                </c:pt>
                <c:pt idx="835">
                  <c:v>-0.48274099999999998</c:v>
                </c:pt>
                <c:pt idx="836">
                  <c:v>-0.92761800000000005</c:v>
                </c:pt>
                <c:pt idx="837">
                  <c:v>-0.60570500000000005</c:v>
                </c:pt>
                <c:pt idx="838">
                  <c:v>-0.52124099999999995</c:v>
                </c:pt>
                <c:pt idx="839">
                  <c:v>-0.51864200000000005</c:v>
                </c:pt>
                <c:pt idx="840">
                  <c:v>-0.50117800000000001</c:v>
                </c:pt>
                <c:pt idx="841">
                  <c:v>-0.67817300000000003</c:v>
                </c:pt>
                <c:pt idx="842">
                  <c:v>-1.1536200000000001</c:v>
                </c:pt>
                <c:pt idx="843">
                  <c:v>-0.46491900000000003</c:v>
                </c:pt>
                <c:pt idx="845">
                  <c:v>-0.30019099999999999</c:v>
                </c:pt>
                <c:pt idx="846">
                  <c:v>-0.60744699999999996</c:v>
                </c:pt>
                <c:pt idx="847">
                  <c:v>-0.39587800000000001</c:v>
                </c:pt>
                <c:pt idx="848">
                  <c:v>-0.445905</c:v>
                </c:pt>
                <c:pt idx="849">
                  <c:v>-0.38986199999999999</c:v>
                </c:pt>
                <c:pt idx="850">
                  <c:v>-0.51405199999999995</c:v>
                </c:pt>
                <c:pt idx="851">
                  <c:v>-0.492614</c:v>
                </c:pt>
                <c:pt idx="852">
                  <c:v>-0.80898499999999995</c:v>
                </c:pt>
                <c:pt idx="853">
                  <c:v>-0.43961699999999998</c:v>
                </c:pt>
                <c:pt idx="854">
                  <c:v>-0.52302800000000005</c:v>
                </c:pt>
                <c:pt idx="855">
                  <c:v>-0.39933999999999997</c:v>
                </c:pt>
                <c:pt idx="856">
                  <c:v>-0.50444100000000003</c:v>
                </c:pt>
                <c:pt idx="857">
                  <c:v>-0.55319799999999997</c:v>
                </c:pt>
                <c:pt idx="858">
                  <c:v>-0.590584</c:v>
                </c:pt>
                <c:pt idx="859">
                  <c:v>-0.42925000000000002</c:v>
                </c:pt>
                <c:pt idx="860">
                  <c:v>-0.73204400000000003</c:v>
                </c:pt>
                <c:pt idx="861">
                  <c:v>-0.51695199999999997</c:v>
                </c:pt>
                <c:pt idx="862">
                  <c:v>-1.0501499999999999</c:v>
                </c:pt>
                <c:pt idx="863">
                  <c:v>-0.46067799999999998</c:v>
                </c:pt>
                <c:pt idx="864">
                  <c:v>-1.05382</c:v>
                </c:pt>
                <c:pt idx="865">
                  <c:v>-0.47029799999999999</c:v>
                </c:pt>
                <c:pt idx="866">
                  <c:v>-0.23537</c:v>
                </c:pt>
                <c:pt idx="867">
                  <c:v>-0.42902200000000001</c:v>
                </c:pt>
                <c:pt idx="868">
                  <c:v>-0.54706399999999999</c:v>
                </c:pt>
                <c:pt idx="869">
                  <c:v>-0.45856200000000003</c:v>
                </c:pt>
                <c:pt idx="870">
                  <c:v>-0.49238500000000002</c:v>
                </c:pt>
                <c:pt idx="871">
                  <c:v>-0.51056000000000001</c:v>
                </c:pt>
                <c:pt idx="872">
                  <c:v>-0.58294900000000005</c:v>
                </c:pt>
                <c:pt idx="873">
                  <c:v>-0.634297</c:v>
                </c:pt>
                <c:pt idx="874">
                  <c:v>-0.39771800000000002</c:v>
                </c:pt>
                <c:pt idx="875">
                  <c:v>-0.47913499999999998</c:v>
                </c:pt>
                <c:pt idx="876">
                  <c:v>-0.58988499999999999</c:v>
                </c:pt>
                <c:pt idx="877">
                  <c:v>-0.34156999999999998</c:v>
                </c:pt>
                <c:pt idx="878">
                  <c:v>-0.35976399999999997</c:v>
                </c:pt>
                <c:pt idx="879">
                  <c:v>-0.233131</c:v>
                </c:pt>
                <c:pt idx="880">
                  <c:v>-0.72274000000000005</c:v>
                </c:pt>
              </c:numCache>
            </c:numRef>
          </c:val>
          <c:extLst>
            <c:ext xmlns:c16="http://schemas.microsoft.com/office/drawing/2014/chart" uri="{C3380CC4-5D6E-409C-BE32-E72D297353CC}">
              <c16:uniqueId val="{00000003-939D-45F8-9292-6E3DF134C3D4}"/>
            </c:ext>
          </c:extLst>
        </c:ser>
        <c:ser>
          <c:idx val="2"/>
          <c:order val="1"/>
          <c:tx>
            <c:strRef>
              <c:f>'vaccine 0.8'!$W$1</c:f>
              <c:strCache>
                <c:ptCount val="1"/>
                <c:pt idx="0">
                  <c:v>VP4A Pre-Vaccines</c:v>
                </c:pt>
              </c:strCache>
            </c:strRef>
          </c:tx>
          <c:spPr>
            <a:solidFill>
              <a:schemeClr val="accent3"/>
            </a:solidFill>
            <a:ln>
              <a:solidFill>
                <a:schemeClr val="accent5">
                  <a:alpha val="50000"/>
                </a:schemeClr>
              </a:solidFill>
            </a:ln>
            <a:effectLst/>
          </c:spPr>
          <c:invertIfNegative val="0"/>
          <c:val>
            <c:numRef>
              <c:f>'vaccine 0.8'!$W$2:$W$883</c:f>
              <c:numCache>
                <c:formatCode>0.00</c:formatCode>
                <c:ptCount val="882"/>
                <c:pt idx="0">
                  <c:v>-0.710982</c:v>
                </c:pt>
                <c:pt idx="1">
                  <c:v>7.3141200000000003E-2</c:v>
                </c:pt>
                <c:pt idx="2">
                  <c:v>-1.26488</c:v>
                </c:pt>
                <c:pt idx="4">
                  <c:v>-0.413387</c:v>
                </c:pt>
                <c:pt idx="5">
                  <c:v>-0.46975099999999997</c:v>
                </c:pt>
                <c:pt idx="6">
                  <c:v>-0.53702099999999997</c:v>
                </c:pt>
                <c:pt idx="7">
                  <c:v>-0.413387</c:v>
                </c:pt>
                <c:pt idx="8">
                  <c:v>-0.413387</c:v>
                </c:pt>
                <c:pt idx="9">
                  <c:v>-0.413387</c:v>
                </c:pt>
                <c:pt idx="10">
                  <c:v>-0.413387</c:v>
                </c:pt>
                <c:pt idx="12">
                  <c:v>-0.48072799999999999</c:v>
                </c:pt>
                <c:pt idx="13">
                  <c:v>-0.42681799999999998</c:v>
                </c:pt>
                <c:pt idx="14">
                  <c:v>-0.413387</c:v>
                </c:pt>
                <c:pt idx="15">
                  <c:v>-0.40333400000000003</c:v>
                </c:pt>
                <c:pt idx="16">
                  <c:v>-0.35333999999999999</c:v>
                </c:pt>
                <c:pt idx="17">
                  <c:v>-0.44212899999999999</c:v>
                </c:pt>
                <c:pt idx="18">
                  <c:v>-0.50436700000000001</c:v>
                </c:pt>
                <c:pt idx="19">
                  <c:v>-0.61681799999999998</c:v>
                </c:pt>
                <c:pt idx="20">
                  <c:v>-0.413387</c:v>
                </c:pt>
                <c:pt idx="21">
                  <c:v>-0.36686099999999999</c:v>
                </c:pt>
                <c:pt idx="22">
                  <c:v>-0.41958000000000001</c:v>
                </c:pt>
                <c:pt idx="23">
                  <c:v>-0.423896</c:v>
                </c:pt>
                <c:pt idx="24">
                  <c:v>-0.471304</c:v>
                </c:pt>
                <c:pt idx="25">
                  <c:v>-0.203455</c:v>
                </c:pt>
                <c:pt idx="26">
                  <c:v>-0.413387</c:v>
                </c:pt>
                <c:pt idx="27">
                  <c:v>-0.413387</c:v>
                </c:pt>
                <c:pt idx="28">
                  <c:v>-0.413387</c:v>
                </c:pt>
                <c:pt idx="29">
                  <c:v>-0.45011800000000002</c:v>
                </c:pt>
                <c:pt idx="30">
                  <c:v>-0.465949</c:v>
                </c:pt>
                <c:pt idx="31">
                  <c:v>-0.47118900000000002</c:v>
                </c:pt>
                <c:pt idx="32">
                  <c:v>-0.443795</c:v>
                </c:pt>
                <c:pt idx="33">
                  <c:v>-0.20451</c:v>
                </c:pt>
                <c:pt idx="34">
                  <c:v>-0.229404</c:v>
                </c:pt>
                <c:pt idx="35">
                  <c:v>-0.18756400000000001</c:v>
                </c:pt>
                <c:pt idx="36">
                  <c:v>-0.413387</c:v>
                </c:pt>
                <c:pt idx="37">
                  <c:v>-0.413387</c:v>
                </c:pt>
                <c:pt idx="38">
                  <c:v>-0.413387</c:v>
                </c:pt>
                <c:pt idx="39">
                  <c:v>-0.30594399999999999</c:v>
                </c:pt>
                <c:pt idx="40">
                  <c:v>-0.40264899999999998</c:v>
                </c:pt>
                <c:pt idx="41">
                  <c:v>-0.44230399999999997</c:v>
                </c:pt>
                <c:pt idx="42">
                  <c:v>-0.15073900000000001</c:v>
                </c:pt>
                <c:pt idx="43">
                  <c:v>-0.40109099999999998</c:v>
                </c:pt>
                <c:pt idx="44">
                  <c:v>-0.52083000000000002</c:v>
                </c:pt>
                <c:pt idx="45">
                  <c:v>-0.46094800000000002</c:v>
                </c:pt>
                <c:pt idx="46">
                  <c:v>-0.52396900000000002</c:v>
                </c:pt>
                <c:pt idx="47">
                  <c:v>-0.38601799999999997</c:v>
                </c:pt>
                <c:pt idx="48">
                  <c:v>-0.37341800000000003</c:v>
                </c:pt>
                <c:pt idx="49">
                  <c:v>-0.308647</c:v>
                </c:pt>
                <c:pt idx="50">
                  <c:v>-0.51568999999999998</c:v>
                </c:pt>
                <c:pt idx="51">
                  <c:v>-0.473163</c:v>
                </c:pt>
                <c:pt idx="52">
                  <c:v>-1.1291</c:v>
                </c:pt>
                <c:pt idx="53">
                  <c:v>-0.514289</c:v>
                </c:pt>
                <c:pt idx="54">
                  <c:v>-0.59102200000000005</c:v>
                </c:pt>
                <c:pt idx="55">
                  <c:v>-0.67706699999999997</c:v>
                </c:pt>
                <c:pt idx="56">
                  <c:v>-0.40527099999999999</c:v>
                </c:pt>
                <c:pt idx="57">
                  <c:v>-1.0067699999999999</c:v>
                </c:pt>
                <c:pt idx="58">
                  <c:v>-0.51935200000000004</c:v>
                </c:pt>
                <c:pt idx="59">
                  <c:v>-0.124044</c:v>
                </c:pt>
                <c:pt idx="60">
                  <c:v>-0.58699100000000004</c:v>
                </c:pt>
                <c:pt idx="61">
                  <c:v>-0.431529</c:v>
                </c:pt>
                <c:pt idx="62">
                  <c:v>-0.704816</c:v>
                </c:pt>
                <c:pt idx="63">
                  <c:v>-0.51498299999999997</c:v>
                </c:pt>
                <c:pt idx="64">
                  <c:v>-0.54656000000000005</c:v>
                </c:pt>
                <c:pt idx="65">
                  <c:v>-0.53124199999999999</c:v>
                </c:pt>
                <c:pt idx="66">
                  <c:v>-1.03057</c:v>
                </c:pt>
                <c:pt idx="67">
                  <c:v>-0.34099699999999999</c:v>
                </c:pt>
                <c:pt idx="68">
                  <c:v>-0.42750199999999999</c:v>
                </c:pt>
                <c:pt idx="69">
                  <c:v>-0.51893</c:v>
                </c:pt>
                <c:pt idx="70">
                  <c:v>-0.51397499999999996</c:v>
                </c:pt>
                <c:pt idx="71">
                  <c:v>-1.14245</c:v>
                </c:pt>
                <c:pt idx="72">
                  <c:v>-0.43755100000000002</c:v>
                </c:pt>
                <c:pt idx="73">
                  <c:v>-0.47498200000000002</c:v>
                </c:pt>
                <c:pt idx="74">
                  <c:v>-0.48401</c:v>
                </c:pt>
                <c:pt idx="75">
                  <c:v>-0.457511</c:v>
                </c:pt>
                <c:pt idx="76">
                  <c:v>-0.35089300000000001</c:v>
                </c:pt>
                <c:pt idx="77">
                  <c:v>-0.53245399999999998</c:v>
                </c:pt>
                <c:pt idx="78">
                  <c:v>-1.14503</c:v>
                </c:pt>
                <c:pt idx="79">
                  <c:v>-0.41286400000000001</c:v>
                </c:pt>
                <c:pt idx="80">
                  <c:v>-0.44996000000000003</c:v>
                </c:pt>
                <c:pt idx="81">
                  <c:v>-0.64240399999999998</c:v>
                </c:pt>
                <c:pt idx="82">
                  <c:v>-0.46674900000000002</c:v>
                </c:pt>
                <c:pt idx="83">
                  <c:v>-0.49799500000000002</c:v>
                </c:pt>
                <c:pt idx="84">
                  <c:v>-0.460758</c:v>
                </c:pt>
                <c:pt idx="85">
                  <c:v>-0.29988399999999998</c:v>
                </c:pt>
                <c:pt idx="86">
                  <c:v>-0.84593099999999999</c:v>
                </c:pt>
                <c:pt idx="87">
                  <c:v>-0.47015699999999999</c:v>
                </c:pt>
                <c:pt idx="88">
                  <c:v>-0.45306099999999999</c:v>
                </c:pt>
                <c:pt idx="89">
                  <c:v>-0.438218</c:v>
                </c:pt>
                <c:pt idx="90">
                  <c:v>-0.34216400000000002</c:v>
                </c:pt>
                <c:pt idx="91">
                  <c:v>-0.43674099999999999</c:v>
                </c:pt>
                <c:pt idx="92">
                  <c:v>-0.55712700000000004</c:v>
                </c:pt>
                <c:pt idx="93">
                  <c:v>-0.70513199999999998</c:v>
                </c:pt>
                <c:pt idx="94">
                  <c:v>-0.421572</c:v>
                </c:pt>
                <c:pt idx="95">
                  <c:v>-0.52052500000000002</c:v>
                </c:pt>
                <c:pt idx="96">
                  <c:v>-0.46509200000000001</c:v>
                </c:pt>
                <c:pt idx="97">
                  <c:v>-0.366734</c:v>
                </c:pt>
                <c:pt idx="98">
                  <c:v>-0.502938</c:v>
                </c:pt>
                <c:pt idx="99">
                  <c:v>-0.38211400000000001</c:v>
                </c:pt>
                <c:pt idx="100">
                  <c:v>-0.31009999999999999</c:v>
                </c:pt>
                <c:pt idx="101">
                  <c:v>-0.306116</c:v>
                </c:pt>
                <c:pt idx="102">
                  <c:v>-0.50219400000000003</c:v>
                </c:pt>
                <c:pt idx="103">
                  <c:v>-0.41643799999999997</c:v>
                </c:pt>
                <c:pt idx="104">
                  <c:v>-0.45831699999999997</c:v>
                </c:pt>
                <c:pt idx="105">
                  <c:v>-0.43949700000000003</c:v>
                </c:pt>
                <c:pt idx="106">
                  <c:v>-0.51520600000000005</c:v>
                </c:pt>
                <c:pt idx="107">
                  <c:v>-0.34921799999999997</c:v>
                </c:pt>
                <c:pt idx="108">
                  <c:v>-0.51027199999999995</c:v>
                </c:pt>
                <c:pt idx="109">
                  <c:v>-0.45611800000000002</c:v>
                </c:pt>
                <c:pt idx="110">
                  <c:v>-0.50966500000000003</c:v>
                </c:pt>
                <c:pt idx="111">
                  <c:v>-0.32791399999999998</c:v>
                </c:pt>
                <c:pt idx="112">
                  <c:v>-0.44879599999999997</c:v>
                </c:pt>
                <c:pt idx="113">
                  <c:v>-0.39602999999999999</c:v>
                </c:pt>
                <c:pt idx="114">
                  <c:v>-0.70513199999999998</c:v>
                </c:pt>
                <c:pt idx="115">
                  <c:v>-0.40670099999999998</c:v>
                </c:pt>
                <c:pt idx="116">
                  <c:v>-0.42317399999999999</c:v>
                </c:pt>
                <c:pt idx="117">
                  <c:v>-0.43268299999999998</c:v>
                </c:pt>
                <c:pt idx="118">
                  <c:v>-0.43230800000000003</c:v>
                </c:pt>
                <c:pt idx="119">
                  <c:v>-0.44217000000000001</c:v>
                </c:pt>
                <c:pt idx="120">
                  <c:v>-0.41512900000000003</c:v>
                </c:pt>
                <c:pt idx="121">
                  <c:v>-0.43306499999999998</c:v>
                </c:pt>
                <c:pt idx="122">
                  <c:v>-0.55139300000000002</c:v>
                </c:pt>
                <c:pt idx="123">
                  <c:v>-0.582592</c:v>
                </c:pt>
                <c:pt idx="124">
                  <c:v>-0.55631299999999995</c:v>
                </c:pt>
                <c:pt idx="126">
                  <c:v>0.12053800000000001</c:v>
                </c:pt>
                <c:pt idx="127">
                  <c:v>-0.161553</c:v>
                </c:pt>
                <c:pt idx="128">
                  <c:v>-0.91372500000000001</c:v>
                </c:pt>
                <c:pt idx="129">
                  <c:v>-0.471829</c:v>
                </c:pt>
                <c:pt idx="130">
                  <c:v>-0.339364</c:v>
                </c:pt>
                <c:pt idx="131">
                  <c:v>-0.66824899999999998</c:v>
                </c:pt>
                <c:pt idx="132">
                  <c:v>-0.32663799999999998</c:v>
                </c:pt>
                <c:pt idx="133">
                  <c:v>-0.34220299999999998</c:v>
                </c:pt>
                <c:pt idx="135">
                  <c:v>-0.51181699999999997</c:v>
                </c:pt>
                <c:pt idx="136">
                  <c:v>-0.35817900000000003</c:v>
                </c:pt>
                <c:pt idx="137">
                  <c:v>-0.38833000000000001</c:v>
                </c:pt>
                <c:pt idx="138">
                  <c:v>-0.44534600000000002</c:v>
                </c:pt>
                <c:pt idx="139">
                  <c:v>-0.40134900000000001</c:v>
                </c:pt>
                <c:pt idx="140">
                  <c:v>-0.47849700000000001</c:v>
                </c:pt>
                <c:pt idx="141">
                  <c:v>-0.33706799999999998</c:v>
                </c:pt>
                <c:pt idx="142">
                  <c:v>-0.43986999999999998</c:v>
                </c:pt>
                <c:pt idx="143">
                  <c:v>-0.205344</c:v>
                </c:pt>
                <c:pt idx="144">
                  <c:v>-1.2276800000000001</c:v>
                </c:pt>
                <c:pt idx="145">
                  <c:v>-0.84332300000000004</c:v>
                </c:pt>
                <c:pt idx="146">
                  <c:v>-0.25700400000000001</c:v>
                </c:pt>
                <c:pt idx="147">
                  <c:v>-0.38739200000000001</c:v>
                </c:pt>
                <c:pt idx="148">
                  <c:v>-0.415105</c:v>
                </c:pt>
                <c:pt idx="149">
                  <c:v>-0.42400900000000002</c:v>
                </c:pt>
                <c:pt idx="150">
                  <c:v>-0.67252699999999999</c:v>
                </c:pt>
                <c:pt idx="151">
                  <c:v>-0.52641099999999996</c:v>
                </c:pt>
                <c:pt idx="152">
                  <c:v>-0.51640699999999995</c:v>
                </c:pt>
                <c:pt idx="153">
                  <c:v>-0.41488999999999998</c:v>
                </c:pt>
                <c:pt idx="154">
                  <c:v>-0.27113399999999999</c:v>
                </c:pt>
                <c:pt idx="155">
                  <c:v>-0.43835600000000002</c:v>
                </c:pt>
                <c:pt idx="156">
                  <c:v>-0.44712000000000002</c:v>
                </c:pt>
                <c:pt idx="157">
                  <c:v>-0.43100100000000002</c:v>
                </c:pt>
                <c:pt idx="158">
                  <c:v>-0.39819399999999999</c:v>
                </c:pt>
                <c:pt idx="159">
                  <c:v>-0.85478799999999999</c:v>
                </c:pt>
                <c:pt idx="161">
                  <c:v>-0.36564400000000002</c:v>
                </c:pt>
                <c:pt idx="162">
                  <c:v>-0.43433899999999998</c:v>
                </c:pt>
                <c:pt idx="163">
                  <c:v>-0.30544100000000002</c:v>
                </c:pt>
                <c:pt idx="164">
                  <c:v>-0.66879900000000003</c:v>
                </c:pt>
                <c:pt idx="165">
                  <c:v>-0.359595</c:v>
                </c:pt>
                <c:pt idx="166">
                  <c:v>-0.383434</c:v>
                </c:pt>
                <c:pt idx="167">
                  <c:v>-0.41155799999999998</c:v>
                </c:pt>
                <c:pt idx="168">
                  <c:v>-0.47712100000000002</c:v>
                </c:pt>
                <c:pt idx="169">
                  <c:v>-0.413387</c:v>
                </c:pt>
                <c:pt idx="170">
                  <c:v>-0.43594899999999998</c:v>
                </c:pt>
                <c:pt idx="171">
                  <c:v>-0.51600800000000002</c:v>
                </c:pt>
                <c:pt idx="172">
                  <c:v>-0.44102799999999998</c:v>
                </c:pt>
                <c:pt idx="173">
                  <c:v>-0.51862200000000003</c:v>
                </c:pt>
                <c:pt idx="174">
                  <c:v>-0.37148900000000001</c:v>
                </c:pt>
                <c:pt idx="175">
                  <c:v>-0.45551799999999998</c:v>
                </c:pt>
                <c:pt idx="176">
                  <c:v>-0.37132199999999999</c:v>
                </c:pt>
                <c:pt idx="177">
                  <c:v>-0.52031799999999995</c:v>
                </c:pt>
                <c:pt idx="178">
                  <c:v>-0.49512899999999999</c:v>
                </c:pt>
                <c:pt idx="179">
                  <c:v>-0.47173100000000001</c:v>
                </c:pt>
                <c:pt idx="180">
                  <c:v>-0.36756800000000001</c:v>
                </c:pt>
                <c:pt idx="181">
                  <c:v>-0.51434000000000002</c:v>
                </c:pt>
                <c:pt idx="182">
                  <c:v>-0.53788800000000003</c:v>
                </c:pt>
                <c:pt idx="183">
                  <c:v>-0.33130199999999999</c:v>
                </c:pt>
                <c:pt idx="184">
                  <c:v>-0.423234</c:v>
                </c:pt>
                <c:pt idx="185">
                  <c:v>-0.37870300000000001</c:v>
                </c:pt>
                <c:pt idx="186">
                  <c:v>-0.42032700000000001</c:v>
                </c:pt>
                <c:pt idx="187">
                  <c:v>-0.70854399999999995</c:v>
                </c:pt>
                <c:pt idx="188">
                  <c:v>-0.48533300000000001</c:v>
                </c:pt>
                <c:pt idx="189">
                  <c:v>-0.40918900000000002</c:v>
                </c:pt>
                <c:pt idx="190">
                  <c:v>-0.48441299999999998</c:v>
                </c:pt>
                <c:pt idx="191">
                  <c:v>-0.47424100000000002</c:v>
                </c:pt>
                <c:pt idx="192">
                  <c:v>-0.76599499999999998</c:v>
                </c:pt>
                <c:pt idx="193">
                  <c:v>-0.42743599999999998</c:v>
                </c:pt>
                <c:pt idx="194">
                  <c:v>-0.35360599999999998</c:v>
                </c:pt>
                <c:pt idx="196">
                  <c:v>-0.53827599999999998</c:v>
                </c:pt>
                <c:pt idx="198">
                  <c:v>-0.42743599999999998</c:v>
                </c:pt>
                <c:pt idx="199">
                  <c:v>-0.59662300000000001</c:v>
                </c:pt>
                <c:pt idx="200">
                  <c:v>-0.55017799999999994</c:v>
                </c:pt>
                <c:pt idx="201">
                  <c:v>-0.44942599999999999</c:v>
                </c:pt>
                <c:pt idx="202">
                  <c:v>-0.35527199999999998</c:v>
                </c:pt>
                <c:pt idx="203">
                  <c:v>-0.42062500000000003</c:v>
                </c:pt>
                <c:pt idx="204">
                  <c:v>-0.46563599999999999</c:v>
                </c:pt>
                <c:pt idx="205">
                  <c:v>-0.58424299999999996</c:v>
                </c:pt>
                <c:pt idx="206">
                  <c:v>-0.350574</c:v>
                </c:pt>
                <c:pt idx="207">
                  <c:v>-0.48886299999999999</c:v>
                </c:pt>
                <c:pt idx="208">
                  <c:v>-0.39972800000000003</c:v>
                </c:pt>
                <c:pt idx="209">
                  <c:v>-0.50442600000000004</c:v>
                </c:pt>
                <c:pt idx="210">
                  <c:v>-0.471024</c:v>
                </c:pt>
                <c:pt idx="211">
                  <c:v>-0.43235800000000002</c:v>
                </c:pt>
                <c:pt idx="212">
                  <c:v>-0.504216</c:v>
                </c:pt>
                <c:pt idx="213">
                  <c:v>-0.42634100000000003</c:v>
                </c:pt>
                <c:pt idx="214">
                  <c:v>-0.44774199999999997</c:v>
                </c:pt>
                <c:pt idx="215">
                  <c:v>-0.41016399999999997</c:v>
                </c:pt>
                <c:pt idx="216">
                  <c:v>-0.56562599999999996</c:v>
                </c:pt>
                <c:pt idx="218">
                  <c:v>-0.59799199999999997</c:v>
                </c:pt>
                <c:pt idx="219">
                  <c:v>-0.51768199999999998</c:v>
                </c:pt>
                <c:pt idx="220">
                  <c:v>-0.28195700000000001</c:v>
                </c:pt>
                <c:pt idx="221">
                  <c:v>-0.47555900000000001</c:v>
                </c:pt>
                <c:pt idx="222">
                  <c:v>-0.413387</c:v>
                </c:pt>
                <c:pt idx="223">
                  <c:v>-0.413387</c:v>
                </c:pt>
                <c:pt idx="224">
                  <c:v>-0.413387</c:v>
                </c:pt>
                <c:pt idx="225">
                  <c:v>-0.413387</c:v>
                </c:pt>
                <c:pt idx="226">
                  <c:v>-0.20483599999999999</c:v>
                </c:pt>
                <c:pt idx="227">
                  <c:v>-0.49043399999999998</c:v>
                </c:pt>
                <c:pt idx="228">
                  <c:v>-0.50102999999999998</c:v>
                </c:pt>
                <c:pt idx="229">
                  <c:v>-0.409522</c:v>
                </c:pt>
                <c:pt idx="231">
                  <c:v>-0.47767599999999999</c:v>
                </c:pt>
                <c:pt idx="232">
                  <c:v>-0.234931</c:v>
                </c:pt>
                <c:pt idx="233">
                  <c:v>-0.40434399999999998</c:v>
                </c:pt>
                <c:pt idx="234">
                  <c:v>-0.29280200000000001</c:v>
                </c:pt>
                <c:pt idx="235">
                  <c:v>-0.37360900000000002</c:v>
                </c:pt>
                <c:pt idx="236">
                  <c:v>-0.36092299999999999</c:v>
                </c:pt>
                <c:pt idx="237">
                  <c:v>-0.35667500000000002</c:v>
                </c:pt>
                <c:pt idx="238">
                  <c:v>-0.55793499999999996</c:v>
                </c:pt>
                <c:pt idx="239">
                  <c:v>-0.52812999999999999</c:v>
                </c:pt>
                <c:pt idx="240">
                  <c:v>-0.839418</c:v>
                </c:pt>
                <c:pt idx="241">
                  <c:v>-0.47332400000000002</c:v>
                </c:pt>
                <c:pt idx="242">
                  <c:v>-0.413387</c:v>
                </c:pt>
                <c:pt idx="243">
                  <c:v>-0.51505199999999995</c:v>
                </c:pt>
                <c:pt idx="244">
                  <c:v>-0.25179800000000002</c:v>
                </c:pt>
                <c:pt idx="245">
                  <c:v>-0.44091999999999998</c:v>
                </c:pt>
                <c:pt idx="246">
                  <c:v>-0.97514900000000004</c:v>
                </c:pt>
                <c:pt idx="247">
                  <c:v>-0.51062200000000002</c:v>
                </c:pt>
                <c:pt idx="248">
                  <c:v>-0.48267399999999999</c:v>
                </c:pt>
                <c:pt idx="249">
                  <c:v>-0.30780299999999999</c:v>
                </c:pt>
                <c:pt idx="250">
                  <c:v>-0.32675100000000001</c:v>
                </c:pt>
                <c:pt idx="251">
                  <c:v>-0.413387</c:v>
                </c:pt>
                <c:pt idx="252">
                  <c:v>-0.413387</c:v>
                </c:pt>
                <c:pt idx="253">
                  <c:v>-0.413387</c:v>
                </c:pt>
                <c:pt idx="254">
                  <c:v>-0.60483500000000001</c:v>
                </c:pt>
                <c:pt idx="255">
                  <c:v>-0.346688</c:v>
                </c:pt>
                <c:pt idx="256">
                  <c:v>-0.33849699999999999</c:v>
                </c:pt>
                <c:pt idx="257">
                  <c:v>-0.75076600000000004</c:v>
                </c:pt>
                <c:pt idx="258">
                  <c:v>-0.51143700000000003</c:v>
                </c:pt>
                <c:pt idx="259">
                  <c:v>-0.55802300000000005</c:v>
                </c:pt>
                <c:pt idx="260">
                  <c:v>-0.38037799999999999</c:v>
                </c:pt>
                <c:pt idx="261">
                  <c:v>-0.53270799999999996</c:v>
                </c:pt>
                <c:pt idx="262">
                  <c:v>-0.55651200000000001</c:v>
                </c:pt>
                <c:pt idx="263">
                  <c:v>-0.54054899999999995</c:v>
                </c:pt>
                <c:pt idx="264">
                  <c:v>-0.22062000000000001</c:v>
                </c:pt>
                <c:pt idx="265">
                  <c:v>-0.48494599999999999</c:v>
                </c:pt>
                <c:pt idx="266">
                  <c:v>-0.54728500000000002</c:v>
                </c:pt>
                <c:pt idx="267">
                  <c:v>-0.86608600000000002</c:v>
                </c:pt>
                <c:pt idx="268">
                  <c:v>-0.55120899999999995</c:v>
                </c:pt>
                <c:pt idx="269">
                  <c:v>-0.48847200000000002</c:v>
                </c:pt>
                <c:pt idx="270">
                  <c:v>-0.413387</c:v>
                </c:pt>
                <c:pt idx="271">
                  <c:v>-0.413387</c:v>
                </c:pt>
                <c:pt idx="272">
                  <c:v>-0.413387</c:v>
                </c:pt>
                <c:pt idx="273">
                  <c:v>-0.413387</c:v>
                </c:pt>
                <c:pt idx="274">
                  <c:v>-0.413387</c:v>
                </c:pt>
                <c:pt idx="275">
                  <c:v>-0.413387</c:v>
                </c:pt>
                <c:pt idx="276">
                  <c:v>-0.413387</c:v>
                </c:pt>
                <c:pt idx="277">
                  <c:v>-0.413387</c:v>
                </c:pt>
                <c:pt idx="278">
                  <c:v>-0.413387</c:v>
                </c:pt>
                <c:pt idx="279">
                  <c:v>-0.413387</c:v>
                </c:pt>
                <c:pt idx="280">
                  <c:v>-0.413387</c:v>
                </c:pt>
                <c:pt idx="281">
                  <c:v>-0.413387</c:v>
                </c:pt>
                <c:pt idx="282">
                  <c:v>-0.413387</c:v>
                </c:pt>
                <c:pt idx="283">
                  <c:v>-0.413387</c:v>
                </c:pt>
                <c:pt idx="284">
                  <c:v>-0.413387</c:v>
                </c:pt>
                <c:pt idx="285">
                  <c:v>-0.413387</c:v>
                </c:pt>
                <c:pt idx="286">
                  <c:v>-0.413387</c:v>
                </c:pt>
                <c:pt idx="287">
                  <c:v>-0.413387</c:v>
                </c:pt>
                <c:pt idx="288">
                  <c:v>-0.413387</c:v>
                </c:pt>
                <c:pt idx="289">
                  <c:v>-0.413387</c:v>
                </c:pt>
                <c:pt idx="290">
                  <c:v>-0.413387</c:v>
                </c:pt>
                <c:pt idx="291">
                  <c:v>-0.413387</c:v>
                </c:pt>
                <c:pt idx="292">
                  <c:v>-0.413387</c:v>
                </c:pt>
                <c:pt idx="293">
                  <c:v>-0.413387</c:v>
                </c:pt>
                <c:pt idx="294">
                  <c:v>-0.413387</c:v>
                </c:pt>
                <c:pt idx="295">
                  <c:v>-0.413387</c:v>
                </c:pt>
                <c:pt idx="296">
                  <c:v>-0.413387</c:v>
                </c:pt>
                <c:pt idx="297">
                  <c:v>-0.413387</c:v>
                </c:pt>
                <c:pt idx="298">
                  <c:v>-0.413387</c:v>
                </c:pt>
                <c:pt idx="299">
                  <c:v>-0.413387</c:v>
                </c:pt>
                <c:pt idx="300">
                  <c:v>-0.413387</c:v>
                </c:pt>
                <c:pt idx="301">
                  <c:v>-0.413387</c:v>
                </c:pt>
                <c:pt idx="302">
                  <c:v>-0.413387</c:v>
                </c:pt>
                <c:pt idx="303">
                  <c:v>-0.413387</c:v>
                </c:pt>
                <c:pt idx="304">
                  <c:v>-0.74131400000000003</c:v>
                </c:pt>
                <c:pt idx="305">
                  <c:v>-0.46571099999999999</c:v>
                </c:pt>
                <c:pt idx="306">
                  <c:v>-0.51639299999999999</c:v>
                </c:pt>
                <c:pt idx="307">
                  <c:v>-0.11595999999999999</c:v>
                </c:pt>
                <c:pt idx="308">
                  <c:v>-0.46199200000000001</c:v>
                </c:pt>
                <c:pt idx="310">
                  <c:v>-0.47424100000000002</c:v>
                </c:pt>
                <c:pt idx="311">
                  <c:v>-0.413387</c:v>
                </c:pt>
                <c:pt idx="312">
                  <c:v>-0.413387</c:v>
                </c:pt>
                <c:pt idx="313">
                  <c:v>-0.413387</c:v>
                </c:pt>
                <c:pt idx="314">
                  <c:v>-0.413387</c:v>
                </c:pt>
                <c:pt idx="315">
                  <c:v>-0.413387</c:v>
                </c:pt>
                <c:pt idx="316">
                  <c:v>-0.413387</c:v>
                </c:pt>
                <c:pt idx="317">
                  <c:v>-0.413387</c:v>
                </c:pt>
                <c:pt idx="318">
                  <c:v>-0.413387</c:v>
                </c:pt>
                <c:pt idx="319">
                  <c:v>-0.413387</c:v>
                </c:pt>
                <c:pt idx="320">
                  <c:v>-0.413387</c:v>
                </c:pt>
                <c:pt idx="321">
                  <c:v>-0.413387</c:v>
                </c:pt>
                <c:pt idx="322">
                  <c:v>-0.413387</c:v>
                </c:pt>
                <c:pt idx="323">
                  <c:v>-0.413387</c:v>
                </c:pt>
                <c:pt idx="324">
                  <c:v>-0.413387</c:v>
                </c:pt>
                <c:pt idx="325">
                  <c:v>-0.413387</c:v>
                </c:pt>
                <c:pt idx="326">
                  <c:v>-0.413387</c:v>
                </c:pt>
                <c:pt idx="327">
                  <c:v>-0.413387</c:v>
                </c:pt>
                <c:pt idx="328">
                  <c:v>-0.413387</c:v>
                </c:pt>
                <c:pt idx="329">
                  <c:v>-0.413387</c:v>
                </c:pt>
                <c:pt idx="330">
                  <c:v>-0.413387</c:v>
                </c:pt>
                <c:pt idx="331">
                  <c:v>-0.413387</c:v>
                </c:pt>
                <c:pt idx="332">
                  <c:v>-0.413387</c:v>
                </c:pt>
                <c:pt idx="333">
                  <c:v>-0.413387</c:v>
                </c:pt>
                <c:pt idx="334">
                  <c:v>-0.413387</c:v>
                </c:pt>
                <c:pt idx="335">
                  <c:v>-0.413387</c:v>
                </c:pt>
                <c:pt idx="336">
                  <c:v>-0.413387</c:v>
                </c:pt>
                <c:pt idx="337">
                  <c:v>-0.40718300000000002</c:v>
                </c:pt>
                <c:pt idx="338">
                  <c:v>-0.47406199999999998</c:v>
                </c:pt>
                <c:pt idx="339">
                  <c:v>-0.20511199999999999</c:v>
                </c:pt>
                <c:pt idx="340">
                  <c:v>-0.46531699999999998</c:v>
                </c:pt>
                <c:pt idx="341">
                  <c:v>-0.51220299999999996</c:v>
                </c:pt>
                <c:pt idx="342">
                  <c:v>-0.413387</c:v>
                </c:pt>
                <c:pt idx="343">
                  <c:v>-0.413387</c:v>
                </c:pt>
                <c:pt idx="344">
                  <c:v>-0.413387</c:v>
                </c:pt>
                <c:pt idx="345">
                  <c:v>-0.25127500000000003</c:v>
                </c:pt>
                <c:pt idx="346">
                  <c:v>-0.43335600000000002</c:v>
                </c:pt>
                <c:pt idx="347">
                  <c:v>-0.17508000000000001</c:v>
                </c:pt>
                <c:pt idx="348">
                  <c:v>-0.34176000000000001</c:v>
                </c:pt>
                <c:pt idx="350">
                  <c:v>-0.43936700000000001</c:v>
                </c:pt>
                <c:pt idx="351">
                  <c:v>-0.52159100000000003</c:v>
                </c:pt>
                <c:pt idx="352">
                  <c:v>-0.49260500000000002</c:v>
                </c:pt>
                <c:pt idx="353">
                  <c:v>-0.294686</c:v>
                </c:pt>
                <c:pt idx="354">
                  <c:v>-0.16533600000000001</c:v>
                </c:pt>
                <c:pt idx="355">
                  <c:v>-0.49851400000000001</c:v>
                </c:pt>
                <c:pt idx="356">
                  <c:v>-0.70076400000000005</c:v>
                </c:pt>
                <c:pt idx="357">
                  <c:v>-0.52000400000000002</c:v>
                </c:pt>
                <c:pt idx="358">
                  <c:v>-0.374359</c:v>
                </c:pt>
                <c:pt idx="359">
                  <c:v>-0.40808100000000003</c:v>
                </c:pt>
                <c:pt idx="360">
                  <c:v>-0.339918</c:v>
                </c:pt>
                <c:pt idx="361">
                  <c:v>-0.564357</c:v>
                </c:pt>
                <c:pt idx="362">
                  <c:v>-0.97016599999999997</c:v>
                </c:pt>
                <c:pt idx="363">
                  <c:v>-0.49409999999999998</c:v>
                </c:pt>
                <c:pt idx="364">
                  <c:v>-0.428207</c:v>
                </c:pt>
                <c:pt idx="365">
                  <c:v>-0.70225700000000002</c:v>
                </c:pt>
                <c:pt idx="366">
                  <c:v>-0.88593</c:v>
                </c:pt>
                <c:pt idx="367">
                  <c:v>-0.41391800000000001</c:v>
                </c:pt>
                <c:pt idx="368">
                  <c:v>-0.55394500000000002</c:v>
                </c:pt>
                <c:pt idx="369">
                  <c:v>-0.52317100000000005</c:v>
                </c:pt>
                <c:pt idx="370">
                  <c:v>-0.43968499999999999</c:v>
                </c:pt>
                <c:pt idx="371">
                  <c:v>-0.413387</c:v>
                </c:pt>
                <c:pt idx="372">
                  <c:v>-0.58009299999999997</c:v>
                </c:pt>
                <c:pt idx="373">
                  <c:v>-0.47472599999999998</c:v>
                </c:pt>
                <c:pt idx="374">
                  <c:v>-0.58221800000000001</c:v>
                </c:pt>
                <c:pt idx="375">
                  <c:v>-0.56600499999999998</c:v>
                </c:pt>
                <c:pt idx="376">
                  <c:v>-0.35056900000000002</c:v>
                </c:pt>
                <c:pt idx="377">
                  <c:v>-0.50946100000000005</c:v>
                </c:pt>
                <c:pt idx="378">
                  <c:v>-0.537767</c:v>
                </c:pt>
                <c:pt idx="379">
                  <c:v>-0.478603</c:v>
                </c:pt>
                <c:pt idx="380">
                  <c:v>-0.409472</c:v>
                </c:pt>
                <c:pt idx="381">
                  <c:v>-0.56090300000000004</c:v>
                </c:pt>
                <c:pt idx="382">
                  <c:v>-0.41173399999999999</c:v>
                </c:pt>
                <c:pt idx="383">
                  <c:v>-0.50963199999999997</c:v>
                </c:pt>
                <c:pt idx="384">
                  <c:v>-0.19273999999999999</c:v>
                </c:pt>
                <c:pt idx="385">
                  <c:v>-0.47236800000000001</c:v>
                </c:pt>
                <c:pt idx="386">
                  <c:v>-0.399364</c:v>
                </c:pt>
                <c:pt idx="387">
                  <c:v>-0.36478899999999997</c:v>
                </c:pt>
                <c:pt idx="388">
                  <c:v>-0.40808</c:v>
                </c:pt>
                <c:pt idx="389">
                  <c:v>-0.518876</c:v>
                </c:pt>
                <c:pt idx="390">
                  <c:v>-0.40978500000000001</c:v>
                </c:pt>
                <c:pt idx="391">
                  <c:v>-0.51661599999999996</c:v>
                </c:pt>
                <c:pt idx="392">
                  <c:v>-0.53657699999999997</c:v>
                </c:pt>
                <c:pt idx="393">
                  <c:v>-0.46730100000000002</c:v>
                </c:pt>
                <c:pt idx="394">
                  <c:v>-0.44397700000000001</c:v>
                </c:pt>
                <c:pt idx="395">
                  <c:v>-0.59688600000000003</c:v>
                </c:pt>
                <c:pt idx="396">
                  <c:v>-1.22278</c:v>
                </c:pt>
                <c:pt idx="397">
                  <c:v>-0.49639699999999998</c:v>
                </c:pt>
                <c:pt idx="398">
                  <c:v>-0.54577100000000001</c:v>
                </c:pt>
                <c:pt idx="399">
                  <c:v>-0.305782</c:v>
                </c:pt>
                <c:pt idx="400">
                  <c:v>-0.60702100000000003</c:v>
                </c:pt>
                <c:pt idx="401">
                  <c:v>-0.92795300000000003</c:v>
                </c:pt>
                <c:pt idx="402">
                  <c:v>-0.48977300000000001</c:v>
                </c:pt>
                <c:pt idx="403">
                  <c:v>-0.45303500000000002</c:v>
                </c:pt>
                <c:pt idx="404">
                  <c:v>-0.63590000000000002</c:v>
                </c:pt>
                <c:pt idx="405">
                  <c:v>-0.48208099999999998</c:v>
                </c:pt>
                <c:pt idx="406">
                  <c:v>-0.78516399999999997</c:v>
                </c:pt>
                <c:pt idx="407">
                  <c:v>-0.56834600000000002</c:v>
                </c:pt>
                <c:pt idx="408">
                  <c:v>-0.92508199999999996</c:v>
                </c:pt>
                <c:pt idx="409">
                  <c:v>-0.885073</c:v>
                </c:pt>
                <c:pt idx="410">
                  <c:v>-0.67532999999999999</c:v>
                </c:pt>
                <c:pt idx="411">
                  <c:v>-0.52216499999999999</c:v>
                </c:pt>
                <c:pt idx="412">
                  <c:v>-1.14039</c:v>
                </c:pt>
                <c:pt idx="413">
                  <c:v>-0.52564100000000002</c:v>
                </c:pt>
                <c:pt idx="414">
                  <c:v>-0.52030600000000005</c:v>
                </c:pt>
                <c:pt idx="415">
                  <c:v>-0.47521400000000003</c:v>
                </c:pt>
                <c:pt idx="416">
                  <c:v>-0.459951</c:v>
                </c:pt>
                <c:pt idx="417">
                  <c:v>-0.54529300000000003</c:v>
                </c:pt>
                <c:pt idx="418">
                  <c:v>-0.55928900000000004</c:v>
                </c:pt>
                <c:pt idx="419">
                  <c:v>-0.73061900000000002</c:v>
                </c:pt>
                <c:pt idx="420">
                  <c:v>-0.54583499999999996</c:v>
                </c:pt>
                <c:pt idx="421">
                  <c:v>-0.75834999999999997</c:v>
                </c:pt>
                <c:pt idx="422">
                  <c:v>-1.09781</c:v>
                </c:pt>
                <c:pt idx="423">
                  <c:v>-0.156498</c:v>
                </c:pt>
                <c:pt idx="424">
                  <c:v>-0.83389599999999997</c:v>
                </c:pt>
                <c:pt idx="425">
                  <c:v>-0.56613400000000003</c:v>
                </c:pt>
                <c:pt idx="426">
                  <c:v>-0.52886900000000003</c:v>
                </c:pt>
                <c:pt idx="427">
                  <c:v>-0.51917899999999995</c:v>
                </c:pt>
                <c:pt idx="428">
                  <c:v>-0.51783599999999996</c:v>
                </c:pt>
                <c:pt idx="429">
                  <c:v>-0.51221799999999995</c:v>
                </c:pt>
                <c:pt idx="430">
                  <c:v>-0.76709400000000005</c:v>
                </c:pt>
                <c:pt idx="431">
                  <c:v>-0.62520200000000004</c:v>
                </c:pt>
                <c:pt idx="432">
                  <c:v>-0.57905399999999996</c:v>
                </c:pt>
                <c:pt idx="433">
                  <c:v>-0.68948500000000001</c:v>
                </c:pt>
                <c:pt idx="434">
                  <c:v>-0.49956</c:v>
                </c:pt>
                <c:pt idx="435">
                  <c:v>-0.548153</c:v>
                </c:pt>
                <c:pt idx="436">
                  <c:v>-0.47861300000000001</c:v>
                </c:pt>
                <c:pt idx="437">
                  <c:v>-0.57806100000000005</c:v>
                </c:pt>
                <c:pt idx="438">
                  <c:v>-0.77026700000000003</c:v>
                </c:pt>
                <c:pt idx="439">
                  <c:v>-0.53544899999999995</c:v>
                </c:pt>
                <c:pt idx="440">
                  <c:v>-0.54423999999999995</c:v>
                </c:pt>
                <c:pt idx="441">
                  <c:v>-0.54368000000000005</c:v>
                </c:pt>
                <c:pt idx="442">
                  <c:v>-1.01766</c:v>
                </c:pt>
                <c:pt idx="443">
                  <c:v>-0.45792500000000003</c:v>
                </c:pt>
                <c:pt idx="444">
                  <c:v>-0.51581100000000002</c:v>
                </c:pt>
                <c:pt idx="445">
                  <c:v>-0.621977</c:v>
                </c:pt>
                <c:pt idx="446">
                  <c:v>-0.47877900000000001</c:v>
                </c:pt>
                <c:pt idx="447">
                  <c:v>-0.519764</c:v>
                </c:pt>
                <c:pt idx="448">
                  <c:v>-0.55995399999999995</c:v>
                </c:pt>
                <c:pt idx="449">
                  <c:v>-0.53527999999999998</c:v>
                </c:pt>
                <c:pt idx="450">
                  <c:v>-0.54695700000000003</c:v>
                </c:pt>
                <c:pt idx="451">
                  <c:v>-0.60600200000000004</c:v>
                </c:pt>
                <c:pt idx="452">
                  <c:v>-0.59348000000000001</c:v>
                </c:pt>
                <c:pt idx="453">
                  <c:v>-0.58948199999999995</c:v>
                </c:pt>
                <c:pt idx="454">
                  <c:v>-0.55511999999999995</c:v>
                </c:pt>
                <c:pt idx="455">
                  <c:v>-0.51363800000000004</c:v>
                </c:pt>
                <c:pt idx="456">
                  <c:v>-0.569577</c:v>
                </c:pt>
                <c:pt idx="457">
                  <c:v>-0.38624700000000001</c:v>
                </c:pt>
                <c:pt idx="458">
                  <c:v>-0.88904799999999995</c:v>
                </c:pt>
                <c:pt idx="459">
                  <c:v>-0.57307600000000003</c:v>
                </c:pt>
                <c:pt idx="460">
                  <c:v>-0.70089100000000004</c:v>
                </c:pt>
                <c:pt idx="461">
                  <c:v>-0.720279</c:v>
                </c:pt>
                <c:pt idx="462">
                  <c:v>-0.51600400000000002</c:v>
                </c:pt>
                <c:pt idx="463">
                  <c:v>-0.54087099999999999</c:v>
                </c:pt>
                <c:pt idx="464">
                  <c:v>-0.47032600000000002</c:v>
                </c:pt>
                <c:pt idx="465">
                  <c:v>-0.44964799999999999</c:v>
                </c:pt>
                <c:pt idx="466">
                  <c:v>-0.5413</c:v>
                </c:pt>
                <c:pt idx="467">
                  <c:v>-0.54138699999999995</c:v>
                </c:pt>
                <c:pt idx="468">
                  <c:v>-0.60889700000000002</c:v>
                </c:pt>
                <c:pt idx="469">
                  <c:v>-0.71174700000000002</c:v>
                </c:pt>
                <c:pt idx="470">
                  <c:v>-0.50151999999999997</c:v>
                </c:pt>
                <c:pt idx="471">
                  <c:v>-0.63356199999999996</c:v>
                </c:pt>
                <c:pt idx="472">
                  <c:v>-0.58105499999999999</c:v>
                </c:pt>
                <c:pt idx="473">
                  <c:v>-0.84543900000000005</c:v>
                </c:pt>
                <c:pt idx="474">
                  <c:v>-0.50841800000000004</c:v>
                </c:pt>
                <c:pt idx="475">
                  <c:v>-0.488396</c:v>
                </c:pt>
                <c:pt idx="476">
                  <c:v>-0.43743399999999999</c:v>
                </c:pt>
                <c:pt idx="477">
                  <c:v>-0.55621600000000004</c:v>
                </c:pt>
                <c:pt idx="478">
                  <c:v>-0.197213</c:v>
                </c:pt>
                <c:pt idx="479">
                  <c:v>-0.54813800000000001</c:v>
                </c:pt>
                <c:pt idx="480">
                  <c:v>-0.50473500000000004</c:v>
                </c:pt>
                <c:pt idx="481">
                  <c:v>-0.250336</c:v>
                </c:pt>
                <c:pt idx="482">
                  <c:v>-0.50781100000000001</c:v>
                </c:pt>
                <c:pt idx="483">
                  <c:v>-0.28814200000000001</c:v>
                </c:pt>
                <c:pt idx="484">
                  <c:v>-0.71276399999999995</c:v>
                </c:pt>
                <c:pt idx="485">
                  <c:v>-0.44658599999999998</c:v>
                </c:pt>
                <c:pt idx="486">
                  <c:v>-0.516652</c:v>
                </c:pt>
                <c:pt idx="487">
                  <c:v>-0.55288899999999996</c:v>
                </c:pt>
                <c:pt idx="488">
                  <c:v>-0.57579499999999995</c:v>
                </c:pt>
                <c:pt idx="489">
                  <c:v>-1.2459899999999999</c:v>
                </c:pt>
                <c:pt idx="490">
                  <c:v>-0.90137100000000003</c:v>
                </c:pt>
                <c:pt idx="491">
                  <c:v>-0.62445300000000004</c:v>
                </c:pt>
                <c:pt idx="492">
                  <c:v>-0.27702100000000002</c:v>
                </c:pt>
                <c:pt idx="493">
                  <c:v>-0.43165599999999998</c:v>
                </c:pt>
                <c:pt idx="494">
                  <c:v>-0.58469300000000002</c:v>
                </c:pt>
                <c:pt idx="495">
                  <c:v>-0.50410900000000003</c:v>
                </c:pt>
                <c:pt idx="496">
                  <c:v>-0.53811799999999999</c:v>
                </c:pt>
                <c:pt idx="498">
                  <c:v>-2.8706200000000002</c:v>
                </c:pt>
                <c:pt idx="499">
                  <c:v>-0.508911</c:v>
                </c:pt>
                <c:pt idx="500">
                  <c:v>-0.75008799999999998</c:v>
                </c:pt>
                <c:pt idx="501">
                  <c:v>-0.55876599999999998</c:v>
                </c:pt>
                <c:pt idx="502">
                  <c:v>-0.326405</c:v>
                </c:pt>
                <c:pt idx="503">
                  <c:v>-0.57227799999999995</c:v>
                </c:pt>
                <c:pt idx="504">
                  <c:v>-0.683639</c:v>
                </c:pt>
                <c:pt idx="505">
                  <c:v>-0.76165099999999997</c:v>
                </c:pt>
                <c:pt idx="506">
                  <c:v>-0.54254199999999997</c:v>
                </c:pt>
                <c:pt idx="507">
                  <c:v>-0.43489800000000001</c:v>
                </c:pt>
                <c:pt idx="508">
                  <c:v>-0.56143500000000002</c:v>
                </c:pt>
                <c:pt idx="509">
                  <c:v>-0.44438899999999998</c:v>
                </c:pt>
                <c:pt idx="510">
                  <c:v>-0.87329199999999996</c:v>
                </c:pt>
                <c:pt idx="511">
                  <c:v>-1.05291</c:v>
                </c:pt>
                <c:pt idx="512">
                  <c:v>-0.59821599999999997</c:v>
                </c:pt>
                <c:pt idx="513">
                  <c:v>-0.58574700000000002</c:v>
                </c:pt>
                <c:pt idx="514">
                  <c:v>-0.54824099999999998</c:v>
                </c:pt>
                <c:pt idx="515">
                  <c:v>-0.46467799999999998</c:v>
                </c:pt>
                <c:pt idx="516">
                  <c:v>-0.55721299999999996</c:v>
                </c:pt>
                <c:pt idx="517">
                  <c:v>-1.01796</c:v>
                </c:pt>
                <c:pt idx="518">
                  <c:v>-0.55699900000000002</c:v>
                </c:pt>
                <c:pt idx="519">
                  <c:v>-0.54178700000000002</c:v>
                </c:pt>
                <c:pt idx="520">
                  <c:v>-0.53831700000000005</c:v>
                </c:pt>
                <c:pt idx="521">
                  <c:v>-0.54971599999999998</c:v>
                </c:pt>
                <c:pt idx="522">
                  <c:v>-0.74644699999999997</c:v>
                </c:pt>
                <c:pt idx="523">
                  <c:v>-0.52521799999999996</c:v>
                </c:pt>
                <c:pt idx="524">
                  <c:v>-0.50903799999999999</c:v>
                </c:pt>
                <c:pt idx="525">
                  <c:v>-0.59251799999999999</c:v>
                </c:pt>
                <c:pt idx="526">
                  <c:v>-0.52440299999999995</c:v>
                </c:pt>
                <c:pt idx="527">
                  <c:v>-0.49376500000000001</c:v>
                </c:pt>
                <c:pt idx="528">
                  <c:v>-0.57434099999999999</c:v>
                </c:pt>
                <c:pt idx="529">
                  <c:v>-0.79504600000000003</c:v>
                </c:pt>
                <c:pt idx="530">
                  <c:v>-0.50420100000000001</c:v>
                </c:pt>
                <c:pt idx="531">
                  <c:v>-0.550423</c:v>
                </c:pt>
                <c:pt idx="532">
                  <c:v>-0.51544699999999999</c:v>
                </c:pt>
                <c:pt idx="533">
                  <c:v>-0.46176600000000001</c:v>
                </c:pt>
                <c:pt idx="534">
                  <c:v>-0.52272700000000005</c:v>
                </c:pt>
                <c:pt idx="535">
                  <c:v>-0.552508</c:v>
                </c:pt>
                <c:pt idx="536">
                  <c:v>-0.73384799999999994</c:v>
                </c:pt>
                <c:pt idx="537">
                  <c:v>-0.36574099999999998</c:v>
                </c:pt>
                <c:pt idx="538">
                  <c:v>-0.52791100000000002</c:v>
                </c:pt>
                <c:pt idx="539">
                  <c:v>-0.51826899999999998</c:v>
                </c:pt>
                <c:pt idx="540">
                  <c:v>-0.38490000000000002</c:v>
                </c:pt>
                <c:pt idx="541">
                  <c:v>-0.57815799999999995</c:v>
                </c:pt>
                <c:pt idx="542">
                  <c:v>-0.26245400000000002</c:v>
                </c:pt>
                <c:pt idx="543">
                  <c:v>-0.53017400000000003</c:v>
                </c:pt>
                <c:pt idx="544">
                  <c:v>-0.36916500000000002</c:v>
                </c:pt>
                <c:pt idx="545">
                  <c:v>-1.0159800000000001</c:v>
                </c:pt>
                <c:pt idx="546">
                  <c:v>-0.54118200000000005</c:v>
                </c:pt>
                <c:pt idx="547">
                  <c:v>-0.62081200000000003</c:v>
                </c:pt>
                <c:pt idx="548">
                  <c:v>-0.48725400000000002</c:v>
                </c:pt>
                <c:pt idx="549">
                  <c:v>-0.70495399999999997</c:v>
                </c:pt>
                <c:pt idx="550">
                  <c:v>-0.41055199999999997</c:v>
                </c:pt>
                <c:pt idx="551">
                  <c:v>-0.55053700000000005</c:v>
                </c:pt>
                <c:pt idx="552">
                  <c:v>-1.0732999999999999</c:v>
                </c:pt>
                <c:pt idx="553">
                  <c:v>-0.522065</c:v>
                </c:pt>
                <c:pt idx="554">
                  <c:v>-0.55107700000000004</c:v>
                </c:pt>
                <c:pt idx="555">
                  <c:v>-0.49945499999999998</c:v>
                </c:pt>
                <c:pt idx="556">
                  <c:v>-0.65397700000000003</c:v>
                </c:pt>
                <c:pt idx="557">
                  <c:v>-0.434834</c:v>
                </c:pt>
                <c:pt idx="558">
                  <c:v>-0.50677000000000005</c:v>
                </c:pt>
                <c:pt idx="559">
                  <c:v>-0.109072</c:v>
                </c:pt>
                <c:pt idx="560">
                  <c:v>-0.51455799999999996</c:v>
                </c:pt>
                <c:pt idx="561">
                  <c:v>-0.53076100000000004</c:v>
                </c:pt>
                <c:pt idx="562">
                  <c:v>-0.38213999999999998</c:v>
                </c:pt>
                <c:pt idx="563">
                  <c:v>-0.27315200000000001</c:v>
                </c:pt>
                <c:pt idx="564">
                  <c:v>-0.47451599999999999</c:v>
                </c:pt>
                <c:pt idx="565">
                  <c:v>-0.48175000000000001</c:v>
                </c:pt>
                <c:pt idx="566">
                  <c:v>-0.65658000000000005</c:v>
                </c:pt>
                <c:pt idx="567">
                  <c:v>-0.51994099999999999</c:v>
                </c:pt>
                <c:pt idx="568">
                  <c:v>-0.33695199999999997</c:v>
                </c:pt>
                <c:pt idx="569">
                  <c:v>-0.39130799999999999</c:v>
                </c:pt>
                <c:pt idx="570">
                  <c:v>-0.53433900000000001</c:v>
                </c:pt>
                <c:pt idx="571">
                  <c:v>-1.06138</c:v>
                </c:pt>
                <c:pt idx="572">
                  <c:v>-1.0145299999999999</c:v>
                </c:pt>
                <c:pt idx="573">
                  <c:v>-0.53151800000000005</c:v>
                </c:pt>
                <c:pt idx="574">
                  <c:v>-0.86776600000000004</c:v>
                </c:pt>
                <c:pt idx="575">
                  <c:v>-0.51852399999999998</c:v>
                </c:pt>
                <c:pt idx="576">
                  <c:v>-0.50086799999999998</c:v>
                </c:pt>
                <c:pt idx="577">
                  <c:v>-0.53205000000000002</c:v>
                </c:pt>
                <c:pt idx="578">
                  <c:v>-0.56190099999999998</c:v>
                </c:pt>
                <c:pt idx="579">
                  <c:v>-0.59815499999999999</c:v>
                </c:pt>
                <c:pt idx="580">
                  <c:v>-0.79391599999999996</c:v>
                </c:pt>
                <c:pt idx="581">
                  <c:v>-0.50037699999999996</c:v>
                </c:pt>
                <c:pt idx="582">
                  <c:v>-0.49639299999999997</c:v>
                </c:pt>
                <c:pt idx="583">
                  <c:v>-0.53603999999999996</c:v>
                </c:pt>
                <c:pt idx="584">
                  <c:v>-0.89670700000000003</c:v>
                </c:pt>
                <c:pt idx="585">
                  <c:v>-0.58214699999999997</c:v>
                </c:pt>
                <c:pt idx="586">
                  <c:v>-0.59359499999999998</c:v>
                </c:pt>
                <c:pt idx="587">
                  <c:v>-0.211503</c:v>
                </c:pt>
                <c:pt idx="588">
                  <c:v>-0.51627599999999996</c:v>
                </c:pt>
                <c:pt idx="589">
                  <c:v>-0.87313399999999997</c:v>
                </c:pt>
                <c:pt idx="590">
                  <c:v>-0.46610600000000002</c:v>
                </c:pt>
                <c:pt idx="591">
                  <c:v>-0.43265199999999998</c:v>
                </c:pt>
                <c:pt idx="592">
                  <c:v>-0.54546300000000003</c:v>
                </c:pt>
                <c:pt idx="593">
                  <c:v>-0.523038</c:v>
                </c:pt>
                <c:pt idx="594">
                  <c:v>-0.54001500000000002</c:v>
                </c:pt>
                <c:pt idx="595">
                  <c:v>-0.54077200000000003</c:v>
                </c:pt>
                <c:pt idx="596">
                  <c:v>-0.54492499999999999</c:v>
                </c:pt>
                <c:pt idx="597">
                  <c:v>-0.50063000000000002</c:v>
                </c:pt>
                <c:pt idx="598">
                  <c:v>-0.52360499999999999</c:v>
                </c:pt>
                <c:pt idx="599">
                  <c:v>-0.57606999999999997</c:v>
                </c:pt>
                <c:pt idx="600">
                  <c:v>-1.2542500000000001</c:v>
                </c:pt>
                <c:pt idx="601">
                  <c:v>-0.49387799999999998</c:v>
                </c:pt>
                <c:pt idx="602">
                  <c:v>-0.54403400000000002</c:v>
                </c:pt>
                <c:pt idx="604">
                  <c:v>-0.47737299999999999</c:v>
                </c:pt>
                <c:pt idx="605">
                  <c:v>-0.48109200000000002</c:v>
                </c:pt>
                <c:pt idx="606">
                  <c:v>-0.59406800000000004</c:v>
                </c:pt>
                <c:pt idx="607">
                  <c:v>-0.47711900000000002</c:v>
                </c:pt>
                <c:pt idx="608">
                  <c:v>-0.55741300000000005</c:v>
                </c:pt>
                <c:pt idx="609">
                  <c:v>-1.1536599999999999</c:v>
                </c:pt>
                <c:pt idx="610">
                  <c:v>-1.08256</c:v>
                </c:pt>
                <c:pt idx="611">
                  <c:v>-0.40106199999999997</c:v>
                </c:pt>
                <c:pt idx="612">
                  <c:v>-1.22397</c:v>
                </c:pt>
                <c:pt idx="613">
                  <c:v>-0.51327699999999998</c:v>
                </c:pt>
                <c:pt idx="614">
                  <c:v>-0.39487299999999997</c:v>
                </c:pt>
                <c:pt idx="615">
                  <c:v>-0.40700599999999998</c:v>
                </c:pt>
                <c:pt idx="616">
                  <c:v>-0.508494</c:v>
                </c:pt>
                <c:pt idx="617">
                  <c:v>-0.54827599999999999</c:v>
                </c:pt>
                <c:pt idx="618">
                  <c:v>-0.42711300000000002</c:v>
                </c:pt>
                <c:pt idx="619">
                  <c:v>-0.54141700000000004</c:v>
                </c:pt>
                <c:pt idx="620">
                  <c:v>-0.52556099999999994</c:v>
                </c:pt>
                <c:pt idx="621">
                  <c:v>-0.61303200000000002</c:v>
                </c:pt>
                <c:pt idx="622">
                  <c:v>-0.51064699999999996</c:v>
                </c:pt>
                <c:pt idx="623">
                  <c:v>-0.53728200000000004</c:v>
                </c:pt>
                <c:pt idx="624">
                  <c:v>-0.47389599999999998</c:v>
                </c:pt>
                <c:pt idx="625">
                  <c:v>-0.57775299999999996</c:v>
                </c:pt>
                <c:pt idx="626">
                  <c:v>-0.41337600000000002</c:v>
                </c:pt>
                <c:pt idx="627">
                  <c:v>-0.55942999999999998</c:v>
                </c:pt>
                <c:pt idx="628">
                  <c:v>-0.55356300000000003</c:v>
                </c:pt>
                <c:pt idx="629">
                  <c:v>-0.53347500000000003</c:v>
                </c:pt>
                <c:pt idx="630">
                  <c:v>-1.3221099999999999</c:v>
                </c:pt>
                <c:pt idx="631">
                  <c:v>-0.71162700000000001</c:v>
                </c:pt>
                <c:pt idx="632">
                  <c:v>-0.51784799999999997</c:v>
                </c:pt>
                <c:pt idx="633">
                  <c:v>-0.55032499999999995</c:v>
                </c:pt>
                <c:pt idx="634">
                  <c:v>-0.71162700000000001</c:v>
                </c:pt>
                <c:pt idx="635">
                  <c:v>-0.54946300000000003</c:v>
                </c:pt>
                <c:pt idx="636">
                  <c:v>-0.69104200000000005</c:v>
                </c:pt>
                <c:pt idx="637">
                  <c:v>-0.43959399999999998</c:v>
                </c:pt>
                <c:pt idx="638">
                  <c:v>-0.51972200000000002</c:v>
                </c:pt>
                <c:pt idx="639">
                  <c:v>-0.48443000000000003</c:v>
                </c:pt>
                <c:pt idx="640">
                  <c:v>-0.92047900000000005</c:v>
                </c:pt>
                <c:pt idx="641">
                  <c:v>-0.549817</c:v>
                </c:pt>
                <c:pt idx="642">
                  <c:v>-0.45787</c:v>
                </c:pt>
                <c:pt idx="643">
                  <c:v>-0.61495699999999998</c:v>
                </c:pt>
                <c:pt idx="644">
                  <c:v>-0.34083599999999997</c:v>
                </c:pt>
                <c:pt idx="645">
                  <c:v>-0.819079</c:v>
                </c:pt>
                <c:pt idx="646">
                  <c:v>-0.49721199999999999</c:v>
                </c:pt>
                <c:pt idx="647">
                  <c:v>-0.60382599999999997</c:v>
                </c:pt>
                <c:pt idx="648">
                  <c:v>-0.72322299999999995</c:v>
                </c:pt>
                <c:pt idx="649">
                  <c:v>-0.97610699999999995</c:v>
                </c:pt>
                <c:pt idx="650">
                  <c:v>-0.51942500000000003</c:v>
                </c:pt>
                <c:pt idx="651">
                  <c:v>-0.47522199999999998</c:v>
                </c:pt>
                <c:pt idx="652">
                  <c:v>-0.49798999999999999</c:v>
                </c:pt>
                <c:pt idx="653">
                  <c:v>-0.71162700000000001</c:v>
                </c:pt>
                <c:pt idx="654">
                  <c:v>-0.47465400000000002</c:v>
                </c:pt>
                <c:pt idx="655">
                  <c:v>-0.53623100000000001</c:v>
                </c:pt>
                <c:pt idx="656">
                  <c:v>-0.52356199999999997</c:v>
                </c:pt>
                <c:pt idx="657">
                  <c:v>-0.54353300000000004</c:v>
                </c:pt>
                <c:pt idx="658">
                  <c:v>-0.45561699999999999</c:v>
                </c:pt>
                <c:pt idx="659">
                  <c:v>-0.46613599999999999</c:v>
                </c:pt>
                <c:pt idx="661">
                  <c:v>-0.60447600000000001</c:v>
                </c:pt>
                <c:pt idx="662">
                  <c:v>-0.78335600000000005</c:v>
                </c:pt>
                <c:pt idx="663">
                  <c:v>-0.34188000000000002</c:v>
                </c:pt>
                <c:pt idx="664">
                  <c:v>-0.37928800000000001</c:v>
                </c:pt>
                <c:pt idx="665">
                  <c:v>-0.45578000000000002</c:v>
                </c:pt>
                <c:pt idx="666">
                  <c:v>-0.492369</c:v>
                </c:pt>
                <c:pt idx="667">
                  <c:v>-0.451071</c:v>
                </c:pt>
                <c:pt idx="668">
                  <c:v>-0.48987799999999998</c:v>
                </c:pt>
                <c:pt idx="669">
                  <c:v>-0.54652100000000003</c:v>
                </c:pt>
                <c:pt idx="670">
                  <c:v>-0.43759500000000001</c:v>
                </c:pt>
                <c:pt idx="671">
                  <c:v>-0.36467899999999998</c:v>
                </c:pt>
                <c:pt idx="672">
                  <c:v>-0.48527599999999999</c:v>
                </c:pt>
                <c:pt idx="673">
                  <c:v>-0.49696299999999999</c:v>
                </c:pt>
                <c:pt idx="674">
                  <c:v>-0.63727999999999996</c:v>
                </c:pt>
                <c:pt idx="675">
                  <c:v>-1.25522</c:v>
                </c:pt>
                <c:pt idx="676">
                  <c:v>-0.73196099999999997</c:v>
                </c:pt>
                <c:pt idx="677">
                  <c:v>-0.62316199999999999</c:v>
                </c:pt>
                <c:pt idx="678">
                  <c:v>-0.55531299999999995</c:v>
                </c:pt>
                <c:pt idx="679">
                  <c:v>-0.566998</c:v>
                </c:pt>
                <c:pt idx="680">
                  <c:v>-0.40962500000000002</c:v>
                </c:pt>
                <c:pt idx="681">
                  <c:v>-0.53764400000000001</c:v>
                </c:pt>
                <c:pt idx="682">
                  <c:v>-0.96570699999999998</c:v>
                </c:pt>
                <c:pt idx="684">
                  <c:v>-0.50506099999999998</c:v>
                </c:pt>
                <c:pt idx="685">
                  <c:v>-0.30771199999999999</c:v>
                </c:pt>
                <c:pt idx="686">
                  <c:v>-0.50921499999999997</c:v>
                </c:pt>
                <c:pt idx="687">
                  <c:v>-0.84601099999999996</c:v>
                </c:pt>
                <c:pt idx="688">
                  <c:v>-0.96342499999999998</c:v>
                </c:pt>
                <c:pt idx="690">
                  <c:v>-0.43681399999999998</c:v>
                </c:pt>
                <c:pt idx="691">
                  <c:v>-0.93135699999999999</c:v>
                </c:pt>
                <c:pt idx="692">
                  <c:v>-0.54226700000000005</c:v>
                </c:pt>
                <c:pt idx="693">
                  <c:v>-0.36185099999999998</c:v>
                </c:pt>
                <c:pt idx="694">
                  <c:v>-0.74254699999999996</c:v>
                </c:pt>
                <c:pt idx="695">
                  <c:v>-0.78208900000000003</c:v>
                </c:pt>
                <c:pt idx="696">
                  <c:v>-0.40182899999999999</c:v>
                </c:pt>
                <c:pt idx="697">
                  <c:v>-1.24135</c:v>
                </c:pt>
                <c:pt idx="699">
                  <c:v>-0.39320899999999998</c:v>
                </c:pt>
                <c:pt idx="701">
                  <c:v>-0.54924300000000004</c:v>
                </c:pt>
                <c:pt idx="702">
                  <c:v>-0.61267400000000005</c:v>
                </c:pt>
                <c:pt idx="704">
                  <c:v>-0.62458499999999995</c:v>
                </c:pt>
                <c:pt idx="705">
                  <c:v>-0.50775700000000001</c:v>
                </c:pt>
                <c:pt idx="706">
                  <c:v>-0.564805</c:v>
                </c:pt>
                <c:pt idx="707">
                  <c:v>-0.360844</c:v>
                </c:pt>
                <c:pt idx="708">
                  <c:v>-0.33990799999999999</c:v>
                </c:pt>
                <c:pt idx="709">
                  <c:v>-0.56117499999999998</c:v>
                </c:pt>
                <c:pt idx="711">
                  <c:v>-0.82639600000000002</c:v>
                </c:pt>
                <c:pt idx="712">
                  <c:v>-0.39451000000000003</c:v>
                </c:pt>
                <c:pt idx="713">
                  <c:v>-0.49891400000000002</c:v>
                </c:pt>
                <c:pt idx="714">
                  <c:v>-0.43891000000000002</c:v>
                </c:pt>
                <c:pt idx="715">
                  <c:v>-0.46976499999999999</c:v>
                </c:pt>
                <c:pt idx="716">
                  <c:v>-0.72337899999999999</c:v>
                </c:pt>
                <c:pt idx="717">
                  <c:v>-0.34986099999999998</c:v>
                </c:pt>
                <c:pt idx="718">
                  <c:v>-0.60264300000000004</c:v>
                </c:pt>
                <c:pt idx="719">
                  <c:v>-0.501332</c:v>
                </c:pt>
                <c:pt idx="720">
                  <c:v>-0.54709399999999997</c:v>
                </c:pt>
                <c:pt idx="721">
                  <c:v>-0.452982</c:v>
                </c:pt>
                <c:pt idx="722">
                  <c:v>-0.51257799999999998</c:v>
                </c:pt>
                <c:pt idx="723">
                  <c:v>-0.927477</c:v>
                </c:pt>
                <c:pt idx="724">
                  <c:v>-0.52672399999999997</c:v>
                </c:pt>
                <c:pt idx="725">
                  <c:v>-0.45602700000000002</c:v>
                </c:pt>
                <c:pt idx="726">
                  <c:v>-0.52922199999999997</c:v>
                </c:pt>
                <c:pt idx="727">
                  <c:v>-0.514621</c:v>
                </c:pt>
                <c:pt idx="728">
                  <c:v>-0.82298899999999997</c:v>
                </c:pt>
                <c:pt idx="729">
                  <c:v>-0.43154599999999999</c:v>
                </c:pt>
                <c:pt idx="730">
                  <c:v>-0.60165100000000005</c:v>
                </c:pt>
                <c:pt idx="731">
                  <c:v>-0.50750499999999998</c:v>
                </c:pt>
                <c:pt idx="732">
                  <c:v>-0.54495099999999996</c:v>
                </c:pt>
                <c:pt idx="733">
                  <c:v>-0.45680399999999999</c:v>
                </c:pt>
                <c:pt idx="734">
                  <c:v>-0.38812999999999998</c:v>
                </c:pt>
                <c:pt idx="735">
                  <c:v>-0.413439</c:v>
                </c:pt>
                <c:pt idx="736">
                  <c:v>-0.51591100000000001</c:v>
                </c:pt>
                <c:pt idx="737">
                  <c:v>-0.54645200000000005</c:v>
                </c:pt>
                <c:pt idx="738">
                  <c:v>-0.68576700000000002</c:v>
                </c:pt>
                <c:pt idx="739">
                  <c:v>-1.40656</c:v>
                </c:pt>
                <c:pt idx="740">
                  <c:v>-1.0831</c:v>
                </c:pt>
                <c:pt idx="741">
                  <c:v>-0.55179800000000001</c:v>
                </c:pt>
                <c:pt idx="742">
                  <c:v>-0.49899199999999999</c:v>
                </c:pt>
                <c:pt idx="743">
                  <c:v>-0.53080000000000005</c:v>
                </c:pt>
                <c:pt idx="744">
                  <c:v>-0.520625</c:v>
                </c:pt>
                <c:pt idx="745">
                  <c:v>-0.54361199999999998</c:v>
                </c:pt>
                <c:pt idx="746">
                  <c:v>-0.53046099999999996</c:v>
                </c:pt>
                <c:pt idx="747">
                  <c:v>-0.51823799999999998</c:v>
                </c:pt>
                <c:pt idx="748">
                  <c:v>-0.52422299999999999</c:v>
                </c:pt>
                <c:pt idx="749">
                  <c:v>-0.63569600000000004</c:v>
                </c:pt>
                <c:pt idx="750">
                  <c:v>-0.50262300000000004</c:v>
                </c:pt>
                <c:pt idx="751">
                  <c:v>-0.88002199999999997</c:v>
                </c:pt>
                <c:pt idx="752">
                  <c:v>-0.45191199999999998</c:v>
                </c:pt>
                <c:pt idx="753">
                  <c:v>-0.48324600000000001</c:v>
                </c:pt>
                <c:pt idx="754">
                  <c:v>-0.54626600000000003</c:v>
                </c:pt>
                <c:pt idx="755">
                  <c:v>-0.523262</c:v>
                </c:pt>
                <c:pt idx="756">
                  <c:v>-0.48742099999999999</c:v>
                </c:pt>
                <c:pt idx="757">
                  <c:v>-0.70857400000000004</c:v>
                </c:pt>
                <c:pt idx="758">
                  <c:v>-0.25539699999999999</c:v>
                </c:pt>
                <c:pt idx="759">
                  <c:v>-0.84642799999999996</c:v>
                </c:pt>
                <c:pt idx="760">
                  <c:v>-0.50581200000000004</c:v>
                </c:pt>
                <c:pt idx="761">
                  <c:v>-0.43099500000000002</c:v>
                </c:pt>
                <c:pt idx="762">
                  <c:v>-0.51812199999999997</c:v>
                </c:pt>
                <c:pt idx="763">
                  <c:v>-0.52714000000000005</c:v>
                </c:pt>
                <c:pt idx="764">
                  <c:v>-0.50613300000000006</c:v>
                </c:pt>
                <c:pt idx="765">
                  <c:v>-0.47592299999999998</c:v>
                </c:pt>
                <c:pt idx="766">
                  <c:v>-0.42717100000000002</c:v>
                </c:pt>
                <c:pt idx="767">
                  <c:v>-0.758745</c:v>
                </c:pt>
                <c:pt idx="768">
                  <c:v>-0.47626800000000002</c:v>
                </c:pt>
                <c:pt idx="769">
                  <c:v>-0.52276900000000004</c:v>
                </c:pt>
                <c:pt idx="770">
                  <c:v>-0.51682600000000001</c:v>
                </c:pt>
                <c:pt idx="771">
                  <c:v>-0.56094299999999997</c:v>
                </c:pt>
                <c:pt idx="772">
                  <c:v>-0.97880999999999996</c:v>
                </c:pt>
                <c:pt idx="773">
                  <c:v>-0.625556</c:v>
                </c:pt>
                <c:pt idx="774">
                  <c:v>-0.50135600000000002</c:v>
                </c:pt>
                <c:pt idx="775">
                  <c:v>-0.43445899999999998</c:v>
                </c:pt>
                <c:pt idx="776">
                  <c:v>-0.53264500000000004</c:v>
                </c:pt>
                <c:pt idx="777">
                  <c:v>-0.43002400000000002</c:v>
                </c:pt>
                <c:pt idx="778">
                  <c:v>-0.51077300000000003</c:v>
                </c:pt>
                <c:pt idx="779">
                  <c:v>-0.54868499999999998</c:v>
                </c:pt>
                <c:pt idx="780">
                  <c:v>-0.381635</c:v>
                </c:pt>
                <c:pt idx="781">
                  <c:v>-0.88146000000000002</c:v>
                </c:pt>
                <c:pt idx="782">
                  <c:v>-0.39393299999999998</c:v>
                </c:pt>
                <c:pt idx="783">
                  <c:v>-0.59247899999999998</c:v>
                </c:pt>
                <c:pt idx="784">
                  <c:v>-0.46579300000000001</c:v>
                </c:pt>
                <c:pt idx="785">
                  <c:v>-0.27125300000000002</c:v>
                </c:pt>
                <c:pt idx="786">
                  <c:v>-0.45733699999999999</c:v>
                </c:pt>
                <c:pt idx="787">
                  <c:v>-1.29904</c:v>
                </c:pt>
                <c:pt idx="788">
                  <c:v>-0.51869500000000002</c:v>
                </c:pt>
                <c:pt idx="789">
                  <c:v>-0.29822900000000002</c:v>
                </c:pt>
                <c:pt idx="790">
                  <c:v>-0.53058000000000005</c:v>
                </c:pt>
                <c:pt idx="791">
                  <c:v>-0.45011200000000001</c:v>
                </c:pt>
                <c:pt idx="792">
                  <c:v>-0.46209499999999998</c:v>
                </c:pt>
                <c:pt idx="793">
                  <c:v>-1.01231</c:v>
                </c:pt>
                <c:pt idx="794">
                  <c:v>-0.40948699999999999</c:v>
                </c:pt>
                <c:pt idx="795">
                  <c:v>-0.52084399999999997</c:v>
                </c:pt>
                <c:pt idx="796">
                  <c:v>-0.63749199999999995</c:v>
                </c:pt>
                <c:pt idx="797">
                  <c:v>-0.51486200000000004</c:v>
                </c:pt>
                <c:pt idx="798">
                  <c:v>-0.94706999999999997</c:v>
                </c:pt>
                <c:pt idx="799">
                  <c:v>-0.47584199999999999</c:v>
                </c:pt>
                <c:pt idx="800">
                  <c:v>-0.439303</c:v>
                </c:pt>
                <c:pt idx="801">
                  <c:v>-0.341644</c:v>
                </c:pt>
                <c:pt idx="802">
                  <c:v>-0.53856599999999999</c:v>
                </c:pt>
                <c:pt idx="803">
                  <c:v>-0.41725899999999999</c:v>
                </c:pt>
                <c:pt idx="804">
                  <c:v>-0.37068000000000001</c:v>
                </c:pt>
                <c:pt idx="805">
                  <c:v>-0.49750100000000003</c:v>
                </c:pt>
                <c:pt idx="806">
                  <c:v>-0.46034000000000003</c:v>
                </c:pt>
                <c:pt idx="807">
                  <c:v>-0.47671000000000002</c:v>
                </c:pt>
                <c:pt idx="808">
                  <c:v>-1.2520199999999999</c:v>
                </c:pt>
                <c:pt idx="809">
                  <c:v>-0.65939800000000004</c:v>
                </c:pt>
                <c:pt idx="810">
                  <c:v>-0.25413200000000002</c:v>
                </c:pt>
                <c:pt idx="811">
                  <c:v>-0.59966200000000003</c:v>
                </c:pt>
                <c:pt idx="813">
                  <c:v>-0.68061700000000003</c:v>
                </c:pt>
                <c:pt idx="814">
                  <c:v>-0.19645099999999999</c:v>
                </c:pt>
                <c:pt idx="815">
                  <c:v>-0.46112300000000001</c:v>
                </c:pt>
                <c:pt idx="816">
                  <c:v>-0.51818600000000004</c:v>
                </c:pt>
                <c:pt idx="817">
                  <c:v>-0.50941499999999995</c:v>
                </c:pt>
                <c:pt idx="818">
                  <c:v>-0.92078899999999997</c:v>
                </c:pt>
                <c:pt idx="819">
                  <c:v>-0.488564</c:v>
                </c:pt>
                <c:pt idx="820">
                  <c:v>-0.54654000000000003</c:v>
                </c:pt>
                <c:pt idx="821">
                  <c:v>-0.121365</c:v>
                </c:pt>
                <c:pt idx="822">
                  <c:v>-0.855881</c:v>
                </c:pt>
                <c:pt idx="823">
                  <c:v>-0.50107500000000005</c:v>
                </c:pt>
                <c:pt idx="824">
                  <c:v>-0.49382399999999999</c:v>
                </c:pt>
                <c:pt idx="825">
                  <c:v>-0.65870700000000004</c:v>
                </c:pt>
                <c:pt idx="826">
                  <c:v>-0.50187899999999996</c:v>
                </c:pt>
                <c:pt idx="827">
                  <c:v>-0.546821</c:v>
                </c:pt>
                <c:pt idx="828">
                  <c:v>-0.551902</c:v>
                </c:pt>
                <c:pt idx="829">
                  <c:v>-0.478491</c:v>
                </c:pt>
                <c:pt idx="830">
                  <c:v>-0.71147800000000005</c:v>
                </c:pt>
                <c:pt idx="831">
                  <c:v>-0.50978199999999996</c:v>
                </c:pt>
                <c:pt idx="832">
                  <c:v>-0.522505</c:v>
                </c:pt>
                <c:pt idx="833">
                  <c:v>-0.65166299999999999</c:v>
                </c:pt>
                <c:pt idx="834">
                  <c:v>-0.60094999999999998</c:v>
                </c:pt>
                <c:pt idx="835">
                  <c:v>-0.55050699999999997</c:v>
                </c:pt>
                <c:pt idx="836">
                  <c:v>-0.69820099999999996</c:v>
                </c:pt>
                <c:pt idx="837">
                  <c:v>-0.71238199999999996</c:v>
                </c:pt>
                <c:pt idx="838">
                  <c:v>-0.98058299999999998</c:v>
                </c:pt>
                <c:pt idx="839">
                  <c:v>-0.60444399999999998</c:v>
                </c:pt>
                <c:pt idx="840">
                  <c:v>-0.55195700000000003</c:v>
                </c:pt>
                <c:pt idx="841">
                  <c:v>-0.78685400000000005</c:v>
                </c:pt>
                <c:pt idx="842">
                  <c:v>-0.54096900000000003</c:v>
                </c:pt>
                <c:pt idx="843">
                  <c:v>-0.97805200000000003</c:v>
                </c:pt>
                <c:pt idx="844">
                  <c:v>-0.39602700000000002</c:v>
                </c:pt>
                <c:pt idx="845">
                  <c:v>-0.40426299999999998</c:v>
                </c:pt>
                <c:pt idx="846">
                  <c:v>-0.53475899999999998</c:v>
                </c:pt>
                <c:pt idx="847">
                  <c:v>-0.38159500000000002</c:v>
                </c:pt>
                <c:pt idx="848">
                  <c:v>-0.45582499999999998</c:v>
                </c:pt>
                <c:pt idx="849">
                  <c:v>-0.51329000000000002</c:v>
                </c:pt>
                <c:pt idx="850">
                  <c:v>-0.437108</c:v>
                </c:pt>
                <c:pt idx="851">
                  <c:v>-0.42013699999999998</c:v>
                </c:pt>
                <c:pt idx="852">
                  <c:v>-0.55685600000000002</c:v>
                </c:pt>
                <c:pt idx="853">
                  <c:v>-0.48910300000000001</c:v>
                </c:pt>
                <c:pt idx="854">
                  <c:v>-0.50995900000000005</c:v>
                </c:pt>
                <c:pt idx="855">
                  <c:v>-0.391067</c:v>
                </c:pt>
                <c:pt idx="856">
                  <c:v>-0.47869899999999999</c:v>
                </c:pt>
                <c:pt idx="857">
                  <c:v>-0.51953499999999997</c:v>
                </c:pt>
                <c:pt idx="858">
                  <c:v>-1.2113799999999999</c:v>
                </c:pt>
                <c:pt idx="859">
                  <c:v>-0.36193900000000001</c:v>
                </c:pt>
                <c:pt idx="860">
                  <c:v>-1.09782</c:v>
                </c:pt>
                <c:pt idx="861">
                  <c:v>-0.49814999999999998</c:v>
                </c:pt>
                <c:pt idx="862">
                  <c:v>-1.1570100000000001</c:v>
                </c:pt>
                <c:pt idx="863">
                  <c:v>-0.50171900000000003</c:v>
                </c:pt>
                <c:pt idx="864">
                  <c:v>-0.72027200000000002</c:v>
                </c:pt>
                <c:pt idx="865">
                  <c:v>-0.44321100000000002</c:v>
                </c:pt>
                <c:pt idx="866">
                  <c:v>-0.23264299999999999</c:v>
                </c:pt>
                <c:pt idx="867">
                  <c:v>-0.53310000000000002</c:v>
                </c:pt>
                <c:pt idx="868">
                  <c:v>-0.58700699999999995</c:v>
                </c:pt>
                <c:pt idx="869">
                  <c:v>-0.51929899999999996</c:v>
                </c:pt>
                <c:pt idx="870">
                  <c:v>-0.49055100000000001</c:v>
                </c:pt>
                <c:pt idx="871">
                  <c:v>-0.55239400000000005</c:v>
                </c:pt>
                <c:pt idx="872">
                  <c:v>-0.59679700000000002</c:v>
                </c:pt>
                <c:pt idx="873">
                  <c:v>-0.59496700000000002</c:v>
                </c:pt>
                <c:pt idx="874">
                  <c:v>-0.34889999999999999</c:v>
                </c:pt>
                <c:pt idx="875">
                  <c:v>-0.60258800000000001</c:v>
                </c:pt>
                <c:pt idx="876">
                  <c:v>-0.66376500000000005</c:v>
                </c:pt>
                <c:pt idx="878">
                  <c:v>-0.43156499999999998</c:v>
                </c:pt>
                <c:pt idx="879">
                  <c:v>-0.30701000000000001</c:v>
                </c:pt>
                <c:pt idx="880">
                  <c:v>-0.74959299999999995</c:v>
                </c:pt>
              </c:numCache>
            </c:numRef>
          </c:val>
          <c:extLst>
            <c:ext xmlns:c16="http://schemas.microsoft.com/office/drawing/2014/chart" uri="{C3380CC4-5D6E-409C-BE32-E72D297353CC}">
              <c16:uniqueId val="{00000004-939D-45F8-9292-6E3DF134C3D4}"/>
            </c:ext>
          </c:extLst>
        </c:ser>
        <c:dLbls>
          <c:showLegendKey val="0"/>
          <c:showVal val="0"/>
          <c:showCatName val="0"/>
          <c:showSerName val="0"/>
          <c:showPercent val="0"/>
          <c:showBubbleSize val="0"/>
        </c:dLbls>
        <c:gapWidth val="75"/>
        <c:axId val="168264384"/>
        <c:axId val="168265504"/>
      </c:barChart>
      <c:catAx>
        <c:axId val="1682643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SG" sz="1000" b="0" i="0" baseline="0">
                    <a:effectLst/>
                  </a:rPr>
                  <a:t>Codon</a:t>
                </a:r>
                <a:endParaRPr lang="en-GB" sz="1000">
                  <a:effectLst/>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65504"/>
        <c:crosses val="autoZero"/>
        <c:auto val="1"/>
        <c:lblAlgn val="ctr"/>
        <c:lblOffset val="100"/>
        <c:tickLblSkip val="50"/>
        <c:tickMarkSkip val="1"/>
        <c:noMultiLvlLbl val="0"/>
      </c:catAx>
      <c:valAx>
        <c:axId val="168265504"/>
        <c:scaling>
          <c:orientation val="minMax"/>
          <c:max val="0.5"/>
          <c:min val="-3"/>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l-GR" sz="1000" b="0" i="0" u="none" strike="noStrike" baseline="0">
                    <a:effectLst/>
                  </a:rPr>
                  <a:t>β-α</a:t>
                </a:r>
                <a:endParaRPr lang="en-GB" sz="100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64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Mutation</a:t>
            </a:r>
            <a:r>
              <a:rPr lang="en-GB" baseline="0"/>
              <a:t> Rates of Different Viral Protein DNA Sequences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tockChart>
        <c:ser>
          <c:idx val="0"/>
          <c:order val="0"/>
          <c:tx>
            <c:strRef>
              <c:f>'Combined NSP'!$A$10</c:f>
              <c:strCache>
                <c:ptCount val="1"/>
                <c:pt idx="0">
                  <c:v>Upper 95% HPD</c:v>
                </c:pt>
              </c:strCache>
            </c:strRef>
          </c:tx>
          <c:spPr>
            <a:ln w="25400" cap="rnd">
              <a:noFill/>
              <a:round/>
            </a:ln>
            <a:effectLst/>
          </c:spPr>
          <c:marker>
            <c:symbol val="dash"/>
            <c:size val="5"/>
            <c:spPr>
              <a:solidFill>
                <a:schemeClr val="tx1"/>
              </a:solidFill>
              <a:ln w="9525">
                <a:solidFill>
                  <a:schemeClr val="tx1"/>
                </a:solidFill>
              </a:ln>
              <a:effectLst/>
            </c:spPr>
          </c:marker>
          <c:cat>
            <c:strRef>
              <c:f>'Combined NSP'!$B$9:$P$9</c:f>
              <c:strCache>
                <c:ptCount val="14"/>
                <c:pt idx="1">
                  <c:v>NSP1</c:v>
                </c:pt>
                <c:pt idx="4">
                  <c:v>NSP2</c:v>
                </c:pt>
                <c:pt idx="7">
                  <c:v>NSP3</c:v>
                </c:pt>
                <c:pt idx="10">
                  <c:v>NSP4</c:v>
                </c:pt>
                <c:pt idx="13">
                  <c:v>NSP5</c:v>
                </c:pt>
              </c:strCache>
            </c:strRef>
          </c:cat>
          <c:val>
            <c:numRef>
              <c:f>'Combined NSP'!$B$10:$P$10</c:f>
              <c:numCache>
                <c:formatCode>0.00E+00</c:formatCode>
                <c:ptCount val="15"/>
                <c:pt idx="0">
                  <c:v>4.9446000000000004E-3</c:v>
                </c:pt>
                <c:pt idx="1">
                  <c:v>9.01E-2</c:v>
                </c:pt>
                <c:pt idx="2">
                  <c:v>7.8062000000000001E-3</c:v>
                </c:pt>
                <c:pt idx="3">
                  <c:v>9.2009000000000004E-4</c:v>
                </c:pt>
                <c:pt idx="4">
                  <c:v>3.7412999999999999E-3</c:v>
                </c:pt>
                <c:pt idx="5">
                  <c:v>1.1597999999999999E-3</c:v>
                </c:pt>
                <c:pt idx="6">
                  <c:v>2.5460000000000001E-3</c:v>
                </c:pt>
                <c:pt idx="7">
                  <c:v>4.5370000000000002E-3</c:v>
                </c:pt>
                <c:pt idx="8">
                  <c:v>3.1148999999999999E-3</c:v>
                </c:pt>
                <c:pt idx="9">
                  <c:v>2.2518E-3</c:v>
                </c:pt>
                <c:pt idx="10">
                  <c:v>8.77E-2</c:v>
                </c:pt>
                <c:pt idx="11">
                  <c:v>2.3400000000000001E-2</c:v>
                </c:pt>
                <c:pt idx="12">
                  <c:v>1.8167000000000001E-3</c:v>
                </c:pt>
                <c:pt idx="13">
                  <c:v>4.4900000000000002E-2</c:v>
                </c:pt>
                <c:pt idx="14">
                  <c:v>2.0144999999999998E-3</c:v>
                </c:pt>
              </c:numCache>
            </c:numRef>
          </c:val>
          <c:smooth val="0"/>
          <c:extLst>
            <c:ext xmlns:c16="http://schemas.microsoft.com/office/drawing/2014/chart" uri="{C3380CC4-5D6E-409C-BE32-E72D297353CC}">
              <c16:uniqueId val="{00000000-6498-40FF-A778-500516F41E70}"/>
            </c:ext>
          </c:extLst>
        </c:ser>
        <c:ser>
          <c:idx val="1"/>
          <c:order val="1"/>
          <c:tx>
            <c:strRef>
              <c:f>'Combined NSP'!$A$11</c:f>
              <c:strCache>
                <c:ptCount val="1"/>
                <c:pt idx="0">
                  <c:v>Substitutions/Site/Year</c:v>
                </c:pt>
              </c:strCache>
            </c:strRef>
          </c:tx>
          <c:spPr>
            <a:ln w="25400" cap="rnd">
              <a:noFill/>
              <a:round/>
            </a:ln>
            <a:effectLst/>
          </c:spPr>
          <c:marker>
            <c:symbol val="circle"/>
            <c:size val="10"/>
            <c:spPr>
              <a:solidFill>
                <a:schemeClr val="tx1"/>
              </a:solidFill>
              <a:ln w="9525">
                <a:solidFill>
                  <a:schemeClr val="tx1">
                    <a:alpha val="95000"/>
                  </a:schemeClr>
                </a:solidFill>
              </a:ln>
              <a:effectLst/>
            </c:spPr>
          </c:marker>
          <c:dPt>
            <c:idx val="0"/>
            <c:marker>
              <c:symbol val="circle"/>
              <c:size val="10"/>
              <c:spPr>
                <a:solidFill>
                  <a:srgbClr val="FF0000"/>
                </a:solidFill>
                <a:ln w="9525">
                  <a:solidFill>
                    <a:schemeClr val="tx1">
                      <a:alpha val="95000"/>
                    </a:schemeClr>
                  </a:solidFill>
                </a:ln>
                <a:effectLst/>
              </c:spPr>
            </c:marker>
            <c:bubble3D val="0"/>
            <c:extLst>
              <c:ext xmlns:c16="http://schemas.microsoft.com/office/drawing/2014/chart" uri="{C3380CC4-5D6E-409C-BE32-E72D297353CC}">
                <c16:uniqueId val="{00000001-6498-40FF-A778-500516F41E70}"/>
              </c:ext>
            </c:extLst>
          </c:dPt>
          <c:dPt>
            <c:idx val="1"/>
            <c:marker>
              <c:symbol val="circle"/>
              <c:size val="10"/>
              <c:spPr>
                <a:solidFill>
                  <a:schemeClr val="accent6"/>
                </a:solidFill>
                <a:ln w="9525">
                  <a:solidFill>
                    <a:schemeClr val="tx1">
                      <a:alpha val="95000"/>
                    </a:schemeClr>
                  </a:solidFill>
                </a:ln>
                <a:effectLst/>
              </c:spPr>
            </c:marker>
            <c:bubble3D val="0"/>
            <c:extLst>
              <c:ext xmlns:c16="http://schemas.microsoft.com/office/drawing/2014/chart" uri="{C3380CC4-5D6E-409C-BE32-E72D297353CC}">
                <c16:uniqueId val="{00000002-6498-40FF-A778-500516F41E70}"/>
              </c:ext>
            </c:extLst>
          </c:dPt>
          <c:dPt>
            <c:idx val="2"/>
            <c:marker>
              <c:symbol val="circle"/>
              <c:size val="10"/>
              <c:spPr>
                <a:solidFill>
                  <a:srgbClr val="00B0F0"/>
                </a:solidFill>
                <a:ln w="9525">
                  <a:solidFill>
                    <a:schemeClr val="tx1">
                      <a:alpha val="95000"/>
                    </a:schemeClr>
                  </a:solidFill>
                </a:ln>
                <a:effectLst/>
              </c:spPr>
            </c:marker>
            <c:bubble3D val="0"/>
            <c:extLst>
              <c:ext xmlns:c16="http://schemas.microsoft.com/office/drawing/2014/chart" uri="{C3380CC4-5D6E-409C-BE32-E72D297353CC}">
                <c16:uniqueId val="{00000003-6498-40FF-A778-500516F41E70}"/>
              </c:ext>
            </c:extLst>
          </c:dPt>
          <c:dPt>
            <c:idx val="3"/>
            <c:marker>
              <c:symbol val="circle"/>
              <c:size val="10"/>
              <c:spPr>
                <a:solidFill>
                  <a:srgbClr val="FF0000"/>
                </a:solidFill>
                <a:ln w="9525">
                  <a:solidFill>
                    <a:schemeClr val="tx1">
                      <a:alpha val="95000"/>
                    </a:schemeClr>
                  </a:solidFill>
                </a:ln>
                <a:effectLst/>
              </c:spPr>
            </c:marker>
            <c:bubble3D val="0"/>
            <c:extLst>
              <c:ext xmlns:c16="http://schemas.microsoft.com/office/drawing/2014/chart" uri="{C3380CC4-5D6E-409C-BE32-E72D297353CC}">
                <c16:uniqueId val="{00000004-6498-40FF-A778-500516F41E70}"/>
              </c:ext>
            </c:extLst>
          </c:dPt>
          <c:dPt>
            <c:idx val="4"/>
            <c:marker>
              <c:symbol val="circle"/>
              <c:size val="10"/>
              <c:spPr>
                <a:solidFill>
                  <a:schemeClr val="accent6"/>
                </a:solidFill>
                <a:ln w="9525">
                  <a:solidFill>
                    <a:schemeClr val="tx1">
                      <a:alpha val="95000"/>
                    </a:schemeClr>
                  </a:solidFill>
                </a:ln>
                <a:effectLst/>
              </c:spPr>
            </c:marker>
            <c:bubble3D val="0"/>
            <c:extLst>
              <c:ext xmlns:c16="http://schemas.microsoft.com/office/drawing/2014/chart" uri="{C3380CC4-5D6E-409C-BE32-E72D297353CC}">
                <c16:uniqueId val="{00000005-6498-40FF-A778-500516F41E70}"/>
              </c:ext>
            </c:extLst>
          </c:dPt>
          <c:dPt>
            <c:idx val="5"/>
            <c:marker>
              <c:symbol val="circle"/>
              <c:size val="10"/>
              <c:spPr>
                <a:solidFill>
                  <a:srgbClr val="00B0F0"/>
                </a:solidFill>
                <a:ln w="9525">
                  <a:solidFill>
                    <a:schemeClr val="tx1">
                      <a:alpha val="95000"/>
                    </a:schemeClr>
                  </a:solidFill>
                </a:ln>
                <a:effectLst/>
              </c:spPr>
            </c:marker>
            <c:bubble3D val="0"/>
            <c:extLst>
              <c:ext xmlns:c16="http://schemas.microsoft.com/office/drawing/2014/chart" uri="{C3380CC4-5D6E-409C-BE32-E72D297353CC}">
                <c16:uniqueId val="{00000006-6498-40FF-A778-500516F41E70}"/>
              </c:ext>
            </c:extLst>
          </c:dPt>
          <c:dPt>
            <c:idx val="6"/>
            <c:marker>
              <c:symbol val="circle"/>
              <c:size val="10"/>
              <c:spPr>
                <a:solidFill>
                  <a:srgbClr val="FF0000"/>
                </a:solidFill>
                <a:ln w="9525">
                  <a:solidFill>
                    <a:schemeClr val="tx1">
                      <a:alpha val="95000"/>
                    </a:schemeClr>
                  </a:solidFill>
                </a:ln>
                <a:effectLst/>
              </c:spPr>
            </c:marker>
            <c:bubble3D val="0"/>
            <c:extLst>
              <c:ext xmlns:c16="http://schemas.microsoft.com/office/drawing/2014/chart" uri="{C3380CC4-5D6E-409C-BE32-E72D297353CC}">
                <c16:uniqueId val="{00000007-6498-40FF-A778-500516F41E70}"/>
              </c:ext>
            </c:extLst>
          </c:dPt>
          <c:dPt>
            <c:idx val="7"/>
            <c:marker>
              <c:symbol val="circle"/>
              <c:size val="10"/>
              <c:spPr>
                <a:solidFill>
                  <a:schemeClr val="accent6"/>
                </a:solidFill>
                <a:ln w="9525">
                  <a:solidFill>
                    <a:schemeClr val="tx1">
                      <a:alpha val="95000"/>
                    </a:schemeClr>
                  </a:solidFill>
                </a:ln>
                <a:effectLst/>
              </c:spPr>
            </c:marker>
            <c:bubble3D val="0"/>
            <c:extLst>
              <c:ext xmlns:c16="http://schemas.microsoft.com/office/drawing/2014/chart" uri="{C3380CC4-5D6E-409C-BE32-E72D297353CC}">
                <c16:uniqueId val="{00000008-6498-40FF-A778-500516F41E70}"/>
              </c:ext>
            </c:extLst>
          </c:dPt>
          <c:dPt>
            <c:idx val="8"/>
            <c:marker>
              <c:symbol val="circle"/>
              <c:size val="10"/>
              <c:spPr>
                <a:solidFill>
                  <a:srgbClr val="00B0F0"/>
                </a:solidFill>
                <a:ln w="9525">
                  <a:solidFill>
                    <a:schemeClr val="tx1">
                      <a:alpha val="95000"/>
                    </a:schemeClr>
                  </a:solidFill>
                </a:ln>
                <a:effectLst/>
              </c:spPr>
            </c:marker>
            <c:bubble3D val="0"/>
            <c:extLst>
              <c:ext xmlns:c16="http://schemas.microsoft.com/office/drawing/2014/chart" uri="{C3380CC4-5D6E-409C-BE32-E72D297353CC}">
                <c16:uniqueId val="{00000009-6498-40FF-A778-500516F41E70}"/>
              </c:ext>
            </c:extLst>
          </c:dPt>
          <c:dPt>
            <c:idx val="9"/>
            <c:marker>
              <c:symbol val="circle"/>
              <c:size val="10"/>
              <c:spPr>
                <a:solidFill>
                  <a:srgbClr val="FF0000"/>
                </a:solidFill>
                <a:ln w="9525">
                  <a:solidFill>
                    <a:schemeClr val="tx1">
                      <a:alpha val="95000"/>
                    </a:schemeClr>
                  </a:solidFill>
                </a:ln>
                <a:effectLst/>
              </c:spPr>
            </c:marker>
            <c:bubble3D val="0"/>
            <c:extLst>
              <c:ext xmlns:c16="http://schemas.microsoft.com/office/drawing/2014/chart" uri="{C3380CC4-5D6E-409C-BE32-E72D297353CC}">
                <c16:uniqueId val="{0000000A-6498-40FF-A778-500516F41E70}"/>
              </c:ext>
            </c:extLst>
          </c:dPt>
          <c:dPt>
            <c:idx val="10"/>
            <c:marker>
              <c:symbol val="circle"/>
              <c:size val="10"/>
              <c:spPr>
                <a:solidFill>
                  <a:schemeClr val="accent6"/>
                </a:solidFill>
                <a:ln w="9525">
                  <a:solidFill>
                    <a:schemeClr val="tx1">
                      <a:alpha val="95000"/>
                    </a:schemeClr>
                  </a:solidFill>
                </a:ln>
                <a:effectLst/>
              </c:spPr>
            </c:marker>
            <c:bubble3D val="0"/>
            <c:extLst>
              <c:ext xmlns:c16="http://schemas.microsoft.com/office/drawing/2014/chart" uri="{C3380CC4-5D6E-409C-BE32-E72D297353CC}">
                <c16:uniqueId val="{0000000B-6498-40FF-A778-500516F41E70}"/>
              </c:ext>
            </c:extLst>
          </c:dPt>
          <c:dPt>
            <c:idx val="11"/>
            <c:marker>
              <c:symbol val="circle"/>
              <c:size val="10"/>
              <c:spPr>
                <a:solidFill>
                  <a:srgbClr val="00B0F0"/>
                </a:solidFill>
                <a:ln w="9525">
                  <a:solidFill>
                    <a:schemeClr val="tx1">
                      <a:alpha val="95000"/>
                    </a:schemeClr>
                  </a:solidFill>
                </a:ln>
                <a:effectLst/>
              </c:spPr>
            </c:marker>
            <c:bubble3D val="0"/>
            <c:extLst>
              <c:ext xmlns:c16="http://schemas.microsoft.com/office/drawing/2014/chart" uri="{C3380CC4-5D6E-409C-BE32-E72D297353CC}">
                <c16:uniqueId val="{0000000C-6498-40FF-A778-500516F41E70}"/>
              </c:ext>
            </c:extLst>
          </c:dPt>
          <c:dPt>
            <c:idx val="12"/>
            <c:marker>
              <c:symbol val="circle"/>
              <c:size val="10"/>
              <c:spPr>
                <a:solidFill>
                  <a:srgbClr val="FF0000"/>
                </a:solidFill>
                <a:ln w="9525">
                  <a:solidFill>
                    <a:schemeClr val="tx1">
                      <a:alpha val="95000"/>
                    </a:schemeClr>
                  </a:solidFill>
                </a:ln>
                <a:effectLst/>
              </c:spPr>
            </c:marker>
            <c:bubble3D val="0"/>
            <c:extLst>
              <c:ext xmlns:c16="http://schemas.microsoft.com/office/drawing/2014/chart" uri="{C3380CC4-5D6E-409C-BE32-E72D297353CC}">
                <c16:uniqueId val="{0000000D-6498-40FF-A778-500516F41E70}"/>
              </c:ext>
            </c:extLst>
          </c:dPt>
          <c:dPt>
            <c:idx val="13"/>
            <c:marker>
              <c:symbol val="circle"/>
              <c:size val="10"/>
              <c:spPr>
                <a:solidFill>
                  <a:schemeClr val="accent6"/>
                </a:solidFill>
                <a:ln w="9525">
                  <a:solidFill>
                    <a:schemeClr val="tx1">
                      <a:alpha val="95000"/>
                    </a:schemeClr>
                  </a:solidFill>
                </a:ln>
                <a:effectLst/>
              </c:spPr>
            </c:marker>
            <c:bubble3D val="0"/>
            <c:extLst>
              <c:ext xmlns:c16="http://schemas.microsoft.com/office/drawing/2014/chart" uri="{C3380CC4-5D6E-409C-BE32-E72D297353CC}">
                <c16:uniqueId val="{0000000E-6498-40FF-A778-500516F41E70}"/>
              </c:ext>
            </c:extLst>
          </c:dPt>
          <c:dPt>
            <c:idx val="14"/>
            <c:marker>
              <c:symbol val="circle"/>
              <c:size val="10"/>
              <c:spPr>
                <a:solidFill>
                  <a:srgbClr val="00B0F0"/>
                </a:solidFill>
                <a:ln w="9525">
                  <a:solidFill>
                    <a:schemeClr val="tx1">
                      <a:alpha val="95000"/>
                    </a:schemeClr>
                  </a:solidFill>
                </a:ln>
                <a:effectLst/>
              </c:spPr>
            </c:marker>
            <c:bubble3D val="0"/>
            <c:extLst>
              <c:ext xmlns:c16="http://schemas.microsoft.com/office/drawing/2014/chart" uri="{C3380CC4-5D6E-409C-BE32-E72D297353CC}">
                <c16:uniqueId val="{0000000F-6498-40FF-A778-500516F41E70}"/>
              </c:ext>
            </c:extLst>
          </c:dPt>
          <c:cat>
            <c:strRef>
              <c:f>'Combined NSP'!$B$9:$P$9</c:f>
              <c:strCache>
                <c:ptCount val="14"/>
                <c:pt idx="1">
                  <c:v>NSP1</c:v>
                </c:pt>
                <c:pt idx="4">
                  <c:v>NSP2</c:v>
                </c:pt>
                <c:pt idx="7">
                  <c:v>NSP3</c:v>
                </c:pt>
                <c:pt idx="10">
                  <c:v>NSP4</c:v>
                </c:pt>
                <c:pt idx="13">
                  <c:v>NSP5</c:v>
                </c:pt>
              </c:strCache>
            </c:strRef>
          </c:cat>
          <c:val>
            <c:numRef>
              <c:f>'Combined NSP'!$B$11:$P$11</c:f>
              <c:numCache>
                <c:formatCode>0.00E+00</c:formatCode>
                <c:ptCount val="15"/>
                <c:pt idx="0">
                  <c:v>3.8528E-3</c:v>
                </c:pt>
                <c:pt idx="1">
                  <c:v>4.539E-2</c:v>
                </c:pt>
                <c:pt idx="2">
                  <c:v>4.398E-3</c:v>
                </c:pt>
                <c:pt idx="3">
                  <c:v>7.1290999999999998E-4</c:v>
                </c:pt>
                <c:pt idx="4">
                  <c:v>1.8240000000000001E-3</c:v>
                </c:pt>
                <c:pt idx="5">
                  <c:v>5.329E-4</c:v>
                </c:pt>
                <c:pt idx="6">
                  <c:v>1.9436E-3</c:v>
                </c:pt>
                <c:pt idx="7">
                  <c:v>2.8046999999999998E-3</c:v>
                </c:pt>
                <c:pt idx="8">
                  <c:v>1.6969999999999999E-3</c:v>
                </c:pt>
                <c:pt idx="9">
                  <c:v>1.5365000000000001E-3</c:v>
                </c:pt>
                <c:pt idx="10">
                  <c:v>4.4450000000000003E-2</c:v>
                </c:pt>
                <c:pt idx="11">
                  <c:v>1.601E-2</c:v>
                </c:pt>
                <c:pt idx="12">
                  <c:v>1.173E-3</c:v>
                </c:pt>
                <c:pt idx="13">
                  <c:v>2.23E-2</c:v>
                </c:pt>
                <c:pt idx="14">
                  <c:v>1.0560000000000001E-3</c:v>
                </c:pt>
              </c:numCache>
            </c:numRef>
          </c:val>
          <c:smooth val="0"/>
          <c:extLst>
            <c:ext xmlns:c16="http://schemas.microsoft.com/office/drawing/2014/chart" uri="{C3380CC4-5D6E-409C-BE32-E72D297353CC}">
              <c16:uniqueId val="{00000010-6498-40FF-A778-500516F41E70}"/>
            </c:ext>
          </c:extLst>
        </c:ser>
        <c:ser>
          <c:idx val="2"/>
          <c:order val="2"/>
          <c:tx>
            <c:strRef>
              <c:f>'Combined NSP'!$A$12</c:f>
              <c:strCache>
                <c:ptCount val="1"/>
                <c:pt idx="0">
                  <c:v>Lower 95% HPD</c:v>
                </c:pt>
              </c:strCache>
            </c:strRef>
          </c:tx>
          <c:spPr>
            <a:ln w="25400" cap="rnd">
              <a:noFill/>
              <a:round/>
            </a:ln>
            <a:effectLst/>
          </c:spPr>
          <c:marker>
            <c:symbol val="dash"/>
            <c:size val="5"/>
            <c:spPr>
              <a:solidFill>
                <a:schemeClr val="tx1"/>
              </a:solidFill>
              <a:ln w="9525">
                <a:solidFill>
                  <a:schemeClr val="tx1"/>
                </a:solidFill>
              </a:ln>
              <a:effectLst/>
            </c:spPr>
          </c:marker>
          <c:cat>
            <c:strRef>
              <c:f>'Combined NSP'!$B$9:$P$9</c:f>
              <c:strCache>
                <c:ptCount val="14"/>
                <c:pt idx="1">
                  <c:v>NSP1</c:v>
                </c:pt>
                <c:pt idx="4">
                  <c:v>NSP2</c:v>
                </c:pt>
                <c:pt idx="7">
                  <c:v>NSP3</c:v>
                </c:pt>
                <c:pt idx="10">
                  <c:v>NSP4</c:v>
                </c:pt>
                <c:pt idx="13">
                  <c:v>NSP5</c:v>
                </c:pt>
              </c:strCache>
            </c:strRef>
          </c:cat>
          <c:val>
            <c:numRef>
              <c:f>'Combined NSP'!$B$12:$P$12</c:f>
              <c:numCache>
                <c:formatCode>0.00E+00</c:formatCode>
                <c:ptCount val="15"/>
                <c:pt idx="0">
                  <c:v>2.7236999999999999E-3</c:v>
                </c:pt>
                <c:pt idx="1">
                  <c:v>9.5972999999999996E-3</c:v>
                </c:pt>
                <c:pt idx="2">
                  <c:v>1.6259E-3</c:v>
                </c:pt>
                <c:pt idx="3">
                  <c:v>5.1566000000000003E-4</c:v>
                </c:pt>
                <c:pt idx="4">
                  <c:v>6.8526000000000004E-4</c:v>
                </c:pt>
                <c:pt idx="5">
                  <c:v>9.2380999999999995E-5</c:v>
                </c:pt>
                <c:pt idx="6">
                  <c:v>1.3683E-3</c:v>
                </c:pt>
                <c:pt idx="7">
                  <c:v>1.3802E-3</c:v>
                </c:pt>
                <c:pt idx="8">
                  <c:v>5.8540999999999997E-4</c:v>
                </c:pt>
                <c:pt idx="9">
                  <c:v>8.9472E-4</c:v>
                </c:pt>
                <c:pt idx="10">
                  <c:v>1.2200000000000001E-2</c:v>
                </c:pt>
                <c:pt idx="11">
                  <c:v>8.9482999999999993E-3</c:v>
                </c:pt>
                <c:pt idx="12">
                  <c:v>5.5836000000000004E-4</c:v>
                </c:pt>
                <c:pt idx="13">
                  <c:v>5.8612999999999998E-3</c:v>
                </c:pt>
                <c:pt idx="14">
                  <c:v>2.8048999999999999E-4</c:v>
                </c:pt>
              </c:numCache>
            </c:numRef>
          </c:val>
          <c:smooth val="0"/>
          <c:extLst>
            <c:ext xmlns:c16="http://schemas.microsoft.com/office/drawing/2014/chart" uri="{C3380CC4-5D6E-409C-BE32-E72D297353CC}">
              <c16:uniqueId val="{00000011-6498-40FF-A778-500516F41E70}"/>
            </c:ext>
          </c:extLst>
        </c:ser>
        <c:dLbls>
          <c:showLegendKey val="0"/>
          <c:showVal val="0"/>
          <c:showCatName val="0"/>
          <c:showSerName val="0"/>
          <c:showPercent val="0"/>
          <c:showBubbleSize val="0"/>
        </c:dLbls>
        <c:hiLowLines>
          <c:spPr>
            <a:ln w="9525" cap="flat" cmpd="sng" algn="ctr">
              <a:solidFill>
                <a:schemeClr val="tx1">
                  <a:lumMod val="50000"/>
                  <a:lumOff val="50000"/>
                </a:schemeClr>
              </a:solidFill>
              <a:round/>
            </a:ln>
            <a:effectLst/>
          </c:spPr>
        </c:hiLowLines>
        <c:axId val="168268304"/>
        <c:axId val="168268864"/>
      </c:stockChart>
      <c:catAx>
        <c:axId val="168268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Proteins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high"/>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68864"/>
        <c:crosses val="autoZero"/>
        <c:auto val="1"/>
        <c:lblAlgn val="ctr"/>
        <c:lblOffset val="100"/>
        <c:tickMarkSkip val="3"/>
        <c:noMultiLvlLbl val="0"/>
      </c:catAx>
      <c:valAx>
        <c:axId val="168268864"/>
        <c:scaling>
          <c:logBase val="10"/>
          <c:orientation val="minMax"/>
          <c:max val="0.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Substitutions/Site/Year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68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BE849-CDB9-4AE1-B01A-6E0894BAAE3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5F30449C-CCE1-460D-9435-997833DD94FB}">
      <dgm:prSet phldrT="[Text]" custT="1"/>
      <dgm:spPr/>
      <dgm:t>
        <a:bodyPr/>
        <a:lstStyle/>
        <a:p>
          <a:r>
            <a:rPr lang="en-US" sz="1600" dirty="0"/>
            <a:t>Download sequences from </a:t>
          </a:r>
          <a:r>
            <a:rPr lang="en-US" sz="1600" dirty="0" err="1"/>
            <a:t>GenBank</a:t>
          </a:r>
          <a:endParaRPr lang="en-US" sz="1600" dirty="0"/>
        </a:p>
      </dgm:t>
    </dgm:pt>
    <dgm:pt modelId="{8560CCD2-0935-4BC6-A770-E1F311383EFD}" type="parTrans" cxnId="{C8FD988E-B952-45ED-AC4F-F3E97ED7CC74}">
      <dgm:prSet/>
      <dgm:spPr/>
      <dgm:t>
        <a:bodyPr/>
        <a:lstStyle/>
        <a:p>
          <a:endParaRPr lang="en-US"/>
        </a:p>
      </dgm:t>
    </dgm:pt>
    <dgm:pt modelId="{6BEB1793-BCE0-4941-9736-D24EB8DBCD4B}" type="sibTrans" cxnId="{C8FD988E-B952-45ED-AC4F-F3E97ED7CC74}">
      <dgm:prSet/>
      <dgm:spPr/>
      <dgm:t>
        <a:bodyPr/>
        <a:lstStyle/>
        <a:p>
          <a:endParaRPr lang="en-US"/>
        </a:p>
      </dgm:t>
    </dgm:pt>
    <dgm:pt modelId="{892DBAF6-3EC9-4C87-BDC8-D79C334D8728}">
      <dgm:prSet phldrT="[Text]" custT="1"/>
      <dgm:spPr/>
      <dgm:t>
        <a:bodyPr/>
        <a:lstStyle/>
        <a:p>
          <a:r>
            <a:rPr lang="en-US" sz="1600" dirty="0" err="1"/>
            <a:t>Reorganise</a:t>
          </a:r>
          <a:r>
            <a:rPr lang="en-US" sz="1600" dirty="0"/>
            <a:t> sequences and metadata</a:t>
          </a:r>
        </a:p>
      </dgm:t>
    </dgm:pt>
    <dgm:pt modelId="{EEF82751-B94D-4BEB-83F7-87EA6AF017E9}" type="parTrans" cxnId="{4D19FB1F-A21C-4763-B6EF-147F4086E6D0}">
      <dgm:prSet/>
      <dgm:spPr/>
      <dgm:t>
        <a:bodyPr/>
        <a:lstStyle/>
        <a:p>
          <a:endParaRPr lang="en-US"/>
        </a:p>
      </dgm:t>
    </dgm:pt>
    <dgm:pt modelId="{75A9DF7B-7534-4C97-A7DC-713F59EFD8A0}" type="sibTrans" cxnId="{4D19FB1F-A21C-4763-B6EF-147F4086E6D0}">
      <dgm:prSet/>
      <dgm:spPr/>
      <dgm:t>
        <a:bodyPr/>
        <a:lstStyle/>
        <a:p>
          <a:endParaRPr lang="en-US"/>
        </a:p>
      </dgm:t>
    </dgm:pt>
    <dgm:pt modelId="{72F2EBFF-0135-487E-97E8-F28B6D63A844}">
      <dgm:prSet phldrT="[Text]" custT="1"/>
      <dgm:spPr/>
      <dgm:t>
        <a:bodyPr/>
        <a:lstStyle/>
        <a:p>
          <a:r>
            <a:rPr lang="en-US" sz="1600" dirty="0"/>
            <a:t>Multiple Sequence Alignment (MSA) and sequence clean-up</a:t>
          </a:r>
        </a:p>
      </dgm:t>
    </dgm:pt>
    <dgm:pt modelId="{8CF40863-8319-4061-BDA9-A59D76D10212}" type="parTrans" cxnId="{FF10D912-215C-4635-8396-523A0D9EFDAC}">
      <dgm:prSet/>
      <dgm:spPr/>
      <dgm:t>
        <a:bodyPr/>
        <a:lstStyle/>
        <a:p>
          <a:endParaRPr lang="en-US"/>
        </a:p>
      </dgm:t>
    </dgm:pt>
    <dgm:pt modelId="{592EF0FA-5714-4565-ABD5-C6F8C382175A}" type="sibTrans" cxnId="{FF10D912-215C-4635-8396-523A0D9EFDAC}">
      <dgm:prSet/>
      <dgm:spPr/>
      <dgm:t>
        <a:bodyPr/>
        <a:lstStyle/>
        <a:p>
          <a:endParaRPr lang="en-US"/>
        </a:p>
      </dgm:t>
    </dgm:pt>
    <dgm:pt modelId="{A87F749C-F80F-4C47-B621-9DB0FF213EB1}">
      <dgm:prSet phldrT="[Text]" custT="1"/>
      <dgm:spPr/>
      <dgm:t>
        <a:bodyPr/>
        <a:lstStyle/>
        <a:p>
          <a:r>
            <a:rPr lang="en-US" sz="1600" dirty="0"/>
            <a:t>Recombination checks</a:t>
          </a:r>
        </a:p>
      </dgm:t>
    </dgm:pt>
    <dgm:pt modelId="{2A926DBE-4C60-4273-9834-EC04B2754AAE}" type="parTrans" cxnId="{21868DC4-1791-492B-ADB4-0A3869E70A65}">
      <dgm:prSet/>
      <dgm:spPr/>
      <dgm:t>
        <a:bodyPr/>
        <a:lstStyle/>
        <a:p>
          <a:endParaRPr lang="en-US"/>
        </a:p>
      </dgm:t>
    </dgm:pt>
    <dgm:pt modelId="{6CCC79E8-83B9-4A87-B78A-9127BAE93DF2}" type="sibTrans" cxnId="{21868DC4-1791-492B-ADB4-0A3869E70A65}">
      <dgm:prSet/>
      <dgm:spPr/>
      <dgm:t>
        <a:bodyPr/>
        <a:lstStyle/>
        <a:p>
          <a:endParaRPr lang="en-US"/>
        </a:p>
      </dgm:t>
    </dgm:pt>
    <dgm:pt modelId="{3DED7203-30B4-436A-8522-8CE981D0176D}">
      <dgm:prSet phldrT="[Text]" custT="1"/>
      <dgm:spPr/>
      <dgm:t>
        <a:bodyPr/>
        <a:lstStyle/>
        <a:p>
          <a:r>
            <a:rPr lang="en-US" sz="1600" dirty="0"/>
            <a:t>Analysis</a:t>
          </a:r>
        </a:p>
      </dgm:t>
    </dgm:pt>
    <dgm:pt modelId="{A466502B-CD82-43A8-9A37-DDFC7728E0D8}" type="parTrans" cxnId="{D318DCA9-6DEB-4CF7-B368-F47146A94C7D}">
      <dgm:prSet/>
      <dgm:spPr/>
      <dgm:t>
        <a:bodyPr/>
        <a:lstStyle/>
        <a:p>
          <a:endParaRPr lang="en-US"/>
        </a:p>
      </dgm:t>
    </dgm:pt>
    <dgm:pt modelId="{9B647651-987A-4D70-A64A-0419CBDC3177}" type="sibTrans" cxnId="{D318DCA9-6DEB-4CF7-B368-F47146A94C7D}">
      <dgm:prSet/>
      <dgm:spPr/>
      <dgm:t>
        <a:bodyPr/>
        <a:lstStyle/>
        <a:p>
          <a:endParaRPr lang="en-US"/>
        </a:p>
      </dgm:t>
    </dgm:pt>
    <dgm:pt modelId="{63CBF093-7FFE-4F41-AB9D-5FB2EA8C48E0}">
      <dgm:prSet phldrT="[Text]"/>
      <dgm:spPr/>
      <dgm:t>
        <a:bodyPr/>
        <a:lstStyle/>
        <a:p>
          <a:r>
            <a:rPr lang="en-US" dirty="0"/>
            <a:t>Selection</a:t>
          </a:r>
        </a:p>
      </dgm:t>
    </dgm:pt>
    <dgm:pt modelId="{FA5BA4CD-D7B5-43D8-A9DA-D4FF6A79A53D}" type="parTrans" cxnId="{DA6D0CB2-BE52-435D-8F34-029083A8630A}">
      <dgm:prSet/>
      <dgm:spPr/>
      <dgm:t>
        <a:bodyPr/>
        <a:lstStyle/>
        <a:p>
          <a:endParaRPr lang="en-US"/>
        </a:p>
      </dgm:t>
    </dgm:pt>
    <dgm:pt modelId="{01EBFFCF-4C61-4D4C-B014-ADA035233445}" type="sibTrans" cxnId="{DA6D0CB2-BE52-435D-8F34-029083A8630A}">
      <dgm:prSet/>
      <dgm:spPr/>
      <dgm:t>
        <a:bodyPr/>
        <a:lstStyle/>
        <a:p>
          <a:endParaRPr lang="en-US"/>
        </a:p>
      </dgm:t>
    </dgm:pt>
    <dgm:pt modelId="{A470DBE7-93FD-442B-A27D-660912B77D15}">
      <dgm:prSet phldrT="[Text]"/>
      <dgm:spPr/>
      <dgm:t>
        <a:bodyPr/>
        <a:lstStyle/>
        <a:p>
          <a:r>
            <a:rPr lang="en-US" dirty="0"/>
            <a:t>Mutation rates</a:t>
          </a:r>
        </a:p>
      </dgm:t>
    </dgm:pt>
    <dgm:pt modelId="{0EF64397-8D53-4EF4-8A83-0396B51D14F4}" type="parTrans" cxnId="{AD4C2F57-E680-4006-A4C8-D3CA136313DA}">
      <dgm:prSet/>
      <dgm:spPr/>
      <dgm:t>
        <a:bodyPr/>
        <a:lstStyle/>
        <a:p>
          <a:endParaRPr lang="en-US"/>
        </a:p>
      </dgm:t>
    </dgm:pt>
    <dgm:pt modelId="{97F943EB-93AE-4ADE-8F9A-5B0E856B5977}" type="sibTrans" cxnId="{AD4C2F57-E680-4006-A4C8-D3CA136313DA}">
      <dgm:prSet/>
      <dgm:spPr/>
      <dgm:t>
        <a:bodyPr/>
        <a:lstStyle/>
        <a:p>
          <a:endParaRPr lang="en-US"/>
        </a:p>
      </dgm:t>
    </dgm:pt>
    <dgm:pt modelId="{609A6028-5FBD-4A29-A603-521334E12DE4}">
      <dgm:prSet phldrT="[Text]"/>
      <dgm:spPr/>
      <dgm:t>
        <a:bodyPr/>
        <a:lstStyle/>
        <a:p>
          <a:r>
            <a:rPr lang="en-US" dirty="0"/>
            <a:t>Effective population size</a:t>
          </a:r>
        </a:p>
      </dgm:t>
    </dgm:pt>
    <dgm:pt modelId="{84B7A7A1-D2AE-4FB2-83C3-A267E90548AE}" type="parTrans" cxnId="{3C659859-C72D-4B36-BF03-0EE1280F38F8}">
      <dgm:prSet/>
      <dgm:spPr/>
      <dgm:t>
        <a:bodyPr/>
        <a:lstStyle/>
        <a:p>
          <a:endParaRPr lang="en-US"/>
        </a:p>
      </dgm:t>
    </dgm:pt>
    <dgm:pt modelId="{C91ABB5E-D767-4A45-865A-393BE6A2F4A4}" type="sibTrans" cxnId="{3C659859-C72D-4B36-BF03-0EE1280F38F8}">
      <dgm:prSet/>
      <dgm:spPr/>
      <dgm:t>
        <a:bodyPr/>
        <a:lstStyle/>
        <a:p>
          <a:endParaRPr lang="en-US"/>
        </a:p>
      </dgm:t>
    </dgm:pt>
    <dgm:pt modelId="{932C2C42-1054-47C0-BDB6-F5AF52951262}" type="pres">
      <dgm:prSet presAssocID="{D13BE849-CDB9-4AE1-B01A-6E0894BAAE39}" presName="Name0" presStyleCnt="0">
        <dgm:presLayoutVars>
          <dgm:dir/>
          <dgm:animLvl val="lvl"/>
          <dgm:resizeHandles val="exact"/>
        </dgm:presLayoutVars>
      </dgm:prSet>
      <dgm:spPr/>
    </dgm:pt>
    <dgm:pt modelId="{02973867-CAF3-46F6-AD48-E8E2DAA9A528}" type="pres">
      <dgm:prSet presAssocID="{3DED7203-30B4-436A-8522-8CE981D0176D}" presName="boxAndChildren" presStyleCnt="0"/>
      <dgm:spPr/>
    </dgm:pt>
    <dgm:pt modelId="{1BB91EC9-63A8-4C5E-987C-FB7AFAE7B081}" type="pres">
      <dgm:prSet presAssocID="{3DED7203-30B4-436A-8522-8CE981D0176D}" presName="parentTextBox" presStyleLbl="node1" presStyleIdx="0" presStyleCnt="5"/>
      <dgm:spPr/>
    </dgm:pt>
    <dgm:pt modelId="{F2583451-8B1F-42CE-B754-F49EE2F717A0}" type="pres">
      <dgm:prSet presAssocID="{3DED7203-30B4-436A-8522-8CE981D0176D}" presName="entireBox" presStyleLbl="node1" presStyleIdx="0" presStyleCnt="5"/>
      <dgm:spPr/>
    </dgm:pt>
    <dgm:pt modelId="{7A05EA69-EF5A-40DE-82BE-63392DB4B2DF}" type="pres">
      <dgm:prSet presAssocID="{3DED7203-30B4-436A-8522-8CE981D0176D}" presName="descendantBox" presStyleCnt="0"/>
      <dgm:spPr/>
    </dgm:pt>
    <dgm:pt modelId="{791AB715-8A1A-49A7-9982-286BFEFD8514}" type="pres">
      <dgm:prSet presAssocID="{63CBF093-7FFE-4F41-AB9D-5FB2EA8C48E0}" presName="childTextBox" presStyleLbl="fgAccFollowNode1" presStyleIdx="0" presStyleCnt="3">
        <dgm:presLayoutVars>
          <dgm:bulletEnabled val="1"/>
        </dgm:presLayoutVars>
      </dgm:prSet>
      <dgm:spPr/>
    </dgm:pt>
    <dgm:pt modelId="{138B0AFF-CBA4-4C8F-9DAB-41D1B208ED0D}" type="pres">
      <dgm:prSet presAssocID="{A470DBE7-93FD-442B-A27D-660912B77D15}" presName="childTextBox" presStyleLbl="fgAccFollowNode1" presStyleIdx="1" presStyleCnt="3">
        <dgm:presLayoutVars>
          <dgm:bulletEnabled val="1"/>
        </dgm:presLayoutVars>
      </dgm:prSet>
      <dgm:spPr/>
    </dgm:pt>
    <dgm:pt modelId="{C0F251B4-ED5A-4F29-AF47-31C1585A1999}" type="pres">
      <dgm:prSet presAssocID="{609A6028-5FBD-4A29-A603-521334E12DE4}" presName="childTextBox" presStyleLbl="fgAccFollowNode1" presStyleIdx="2" presStyleCnt="3">
        <dgm:presLayoutVars>
          <dgm:bulletEnabled val="1"/>
        </dgm:presLayoutVars>
      </dgm:prSet>
      <dgm:spPr/>
    </dgm:pt>
    <dgm:pt modelId="{7428B652-2C56-44EF-B031-2842F1002E39}" type="pres">
      <dgm:prSet presAssocID="{6CCC79E8-83B9-4A87-B78A-9127BAE93DF2}" presName="sp" presStyleCnt="0"/>
      <dgm:spPr/>
    </dgm:pt>
    <dgm:pt modelId="{27185743-E012-4245-95D2-634656D4C72A}" type="pres">
      <dgm:prSet presAssocID="{A87F749C-F80F-4C47-B621-9DB0FF213EB1}" presName="arrowAndChildren" presStyleCnt="0"/>
      <dgm:spPr/>
    </dgm:pt>
    <dgm:pt modelId="{14C283C4-E6D1-46E0-9E5B-961E61F728EE}" type="pres">
      <dgm:prSet presAssocID="{A87F749C-F80F-4C47-B621-9DB0FF213EB1}" presName="parentTextArrow" presStyleLbl="node1" presStyleIdx="1" presStyleCnt="5"/>
      <dgm:spPr/>
    </dgm:pt>
    <dgm:pt modelId="{64D06860-421B-4153-A512-AD65590F2B36}" type="pres">
      <dgm:prSet presAssocID="{592EF0FA-5714-4565-ABD5-C6F8C382175A}" presName="sp" presStyleCnt="0"/>
      <dgm:spPr/>
    </dgm:pt>
    <dgm:pt modelId="{501022A1-446A-4F8F-A17E-1922DEABE655}" type="pres">
      <dgm:prSet presAssocID="{72F2EBFF-0135-487E-97E8-F28B6D63A844}" presName="arrowAndChildren" presStyleCnt="0"/>
      <dgm:spPr/>
    </dgm:pt>
    <dgm:pt modelId="{D4BF976E-42E3-494E-93ED-3ABCA9E6B80A}" type="pres">
      <dgm:prSet presAssocID="{72F2EBFF-0135-487E-97E8-F28B6D63A844}" presName="parentTextArrow" presStyleLbl="node1" presStyleIdx="2" presStyleCnt="5"/>
      <dgm:spPr/>
    </dgm:pt>
    <dgm:pt modelId="{19ACD984-5917-4C48-8E02-2E3434653FCE}" type="pres">
      <dgm:prSet presAssocID="{75A9DF7B-7534-4C97-A7DC-713F59EFD8A0}" presName="sp" presStyleCnt="0"/>
      <dgm:spPr/>
    </dgm:pt>
    <dgm:pt modelId="{8BD8C6AB-BF26-4211-B621-33CFD80113C6}" type="pres">
      <dgm:prSet presAssocID="{892DBAF6-3EC9-4C87-BDC8-D79C334D8728}" presName="arrowAndChildren" presStyleCnt="0"/>
      <dgm:spPr/>
    </dgm:pt>
    <dgm:pt modelId="{4D9AF1F2-D7F4-468A-8141-2C6EEBCF1034}" type="pres">
      <dgm:prSet presAssocID="{892DBAF6-3EC9-4C87-BDC8-D79C334D8728}" presName="parentTextArrow" presStyleLbl="node1" presStyleIdx="3" presStyleCnt="5"/>
      <dgm:spPr/>
    </dgm:pt>
    <dgm:pt modelId="{283B44DA-F64B-4E95-85FF-86E0D2B9F264}" type="pres">
      <dgm:prSet presAssocID="{6BEB1793-BCE0-4941-9736-D24EB8DBCD4B}" presName="sp" presStyleCnt="0"/>
      <dgm:spPr/>
    </dgm:pt>
    <dgm:pt modelId="{006C46B9-7AA5-4D85-B3F7-6706EF2E082C}" type="pres">
      <dgm:prSet presAssocID="{5F30449C-CCE1-460D-9435-997833DD94FB}" presName="arrowAndChildren" presStyleCnt="0"/>
      <dgm:spPr/>
    </dgm:pt>
    <dgm:pt modelId="{81C821FD-3124-4577-B166-A8C7E1B03F97}" type="pres">
      <dgm:prSet presAssocID="{5F30449C-CCE1-460D-9435-997833DD94FB}" presName="parentTextArrow" presStyleLbl="node1" presStyleIdx="4" presStyleCnt="5"/>
      <dgm:spPr/>
    </dgm:pt>
  </dgm:ptLst>
  <dgm:cxnLst>
    <dgm:cxn modelId="{4D19FB1F-A21C-4763-B6EF-147F4086E6D0}" srcId="{D13BE849-CDB9-4AE1-B01A-6E0894BAAE39}" destId="{892DBAF6-3EC9-4C87-BDC8-D79C334D8728}" srcOrd="1" destOrd="0" parTransId="{EEF82751-B94D-4BEB-83F7-87EA6AF017E9}" sibTransId="{75A9DF7B-7534-4C97-A7DC-713F59EFD8A0}"/>
    <dgm:cxn modelId="{88C1C9FB-4E4C-495D-98CC-7923E49C2B40}" type="presOf" srcId="{72F2EBFF-0135-487E-97E8-F28B6D63A844}" destId="{D4BF976E-42E3-494E-93ED-3ABCA9E6B80A}" srcOrd="0" destOrd="0" presId="urn:microsoft.com/office/officeart/2005/8/layout/process4"/>
    <dgm:cxn modelId="{88FECA8A-FA97-4C42-9197-57494A5EA17A}" type="presOf" srcId="{609A6028-5FBD-4A29-A603-521334E12DE4}" destId="{C0F251B4-ED5A-4F29-AF47-31C1585A1999}" srcOrd="0" destOrd="0" presId="urn:microsoft.com/office/officeart/2005/8/layout/process4"/>
    <dgm:cxn modelId="{DA6D0CB2-BE52-435D-8F34-029083A8630A}" srcId="{3DED7203-30B4-436A-8522-8CE981D0176D}" destId="{63CBF093-7FFE-4F41-AB9D-5FB2EA8C48E0}" srcOrd="0" destOrd="0" parTransId="{FA5BA4CD-D7B5-43D8-A9DA-D4FF6A79A53D}" sibTransId="{01EBFFCF-4C61-4D4C-B014-ADA035233445}"/>
    <dgm:cxn modelId="{3C659859-C72D-4B36-BF03-0EE1280F38F8}" srcId="{3DED7203-30B4-436A-8522-8CE981D0176D}" destId="{609A6028-5FBD-4A29-A603-521334E12DE4}" srcOrd="2" destOrd="0" parTransId="{84B7A7A1-D2AE-4FB2-83C3-A267E90548AE}" sibTransId="{C91ABB5E-D767-4A45-865A-393BE6A2F4A4}"/>
    <dgm:cxn modelId="{C28CA122-E0FE-4602-BAA7-AF4D5D40AF2B}" type="presOf" srcId="{A87F749C-F80F-4C47-B621-9DB0FF213EB1}" destId="{14C283C4-E6D1-46E0-9E5B-961E61F728EE}" srcOrd="0" destOrd="0" presId="urn:microsoft.com/office/officeart/2005/8/layout/process4"/>
    <dgm:cxn modelId="{65BFFDB0-6E27-4478-BDD9-5A3410C84162}" type="presOf" srcId="{D13BE849-CDB9-4AE1-B01A-6E0894BAAE39}" destId="{932C2C42-1054-47C0-BDB6-F5AF52951262}" srcOrd="0" destOrd="0" presId="urn:microsoft.com/office/officeart/2005/8/layout/process4"/>
    <dgm:cxn modelId="{21868DC4-1791-492B-ADB4-0A3869E70A65}" srcId="{D13BE849-CDB9-4AE1-B01A-6E0894BAAE39}" destId="{A87F749C-F80F-4C47-B621-9DB0FF213EB1}" srcOrd="3" destOrd="0" parTransId="{2A926DBE-4C60-4273-9834-EC04B2754AAE}" sibTransId="{6CCC79E8-83B9-4A87-B78A-9127BAE93DF2}"/>
    <dgm:cxn modelId="{FF10D912-215C-4635-8396-523A0D9EFDAC}" srcId="{D13BE849-CDB9-4AE1-B01A-6E0894BAAE39}" destId="{72F2EBFF-0135-487E-97E8-F28B6D63A844}" srcOrd="2" destOrd="0" parTransId="{8CF40863-8319-4061-BDA9-A59D76D10212}" sibTransId="{592EF0FA-5714-4565-ABD5-C6F8C382175A}"/>
    <dgm:cxn modelId="{E95EDB8B-9AC9-4FDB-860A-9DCD544B148B}" type="presOf" srcId="{892DBAF6-3EC9-4C87-BDC8-D79C334D8728}" destId="{4D9AF1F2-D7F4-468A-8141-2C6EEBCF1034}" srcOrd="0" destOrd="0" presId="urn:microsoft.com/office/officeart/2005/8/layout/process4"/>
    <dgm:cxn modelId="{82666CDF-FC23-41D7-97C7-EFBCF5AA417E}" type="presOf" srcId="{63CBF093-7FFE-4F41-AB9D-5FB2EA8C48E0}" destId="{791AB715-8A1A-49A7-9982-286BFEFD8514}" srcOrd="0" destOrd="0" presId="urn:microsoft.com/office/officeart/2005/8/layout/process4"/>
    <dgm:cxn modelId="{C9EE65C2-10C5-44F9-B840-0979B150E073}" type="presOf" srcId="{A470DBE7-93FD-442B-A27D-660912B77D15}" destId="{138B0AFF-CBA4-4C8F-9DAB-41D1B208ED0D}" srcOrd="0" destOrd="0" presId="urn:microsoft.com/office/officeart/2005/8/layout/process4"/>
    <dgm:cxn modelId="{C8FD988E-B952-45ED-AC4F-F3E97ED7CC74}" srcId="{D13BE849-CDB9-4AE1-B01A-6E0894BAAE39}" destId="{5F30449C-CCE1-460D-9435-997833DD94FB}" srcOrd="0" destOrd="0" parTransId="{8560CCD2-0935-4BC6-A770-E1F311383EFD}" sibTransId="{6BEB1793-BCE0-4941-9736-D24EB8DBCD4B}"/>
    <dgm:cxn modelId="{D318DCA9-6DEB-4CF7-B368-F47146A94C7D}" srcId="{D13BE849-CDB9-4AE1-B01A-6E0894BAAE39}" destId="{3DED7203-30B4-436A-8522-8CE981D0176D}" srcOrd="4" destOrd="0" parTransId="{A466502B-CD82-43A8-9A37-DDFC7728E0D8}" sibTransId="{9B647651-987A-4D70-A64A-0419CBDC3177}"/>
    <dgm:cxn modelId="{AD4C2F57-E680-4006-A4C8-D3CA136313DA}" srcId="{3DED7203-30B4-436A-8522-8CE981D0176D}" destId="{A470DBE7-93FD-442B-A27D-660912B77D15}" srcOrd="1" destOrd="0" parTransId="{0EF64397-8D53-4EF4-8A83-0396B51D14F4}" sibTransId="{97F943EB-93AE-4ADE-8F9A-5B0E856B5977}"/>
    <dgm:cxn modelId="{D2B6AF05-A72F-4DE5-9DC0-CC87735CBA2E}" type="presOf" srcId="{5F30449C-CCE1-460D-9435-997833DD94FB}" destId="{81C821FD-3124-4577-B166-A8C7E1B03F97}" srcOrd="0" destOrd="0" presId="urn:microsoft.com/office/officeart/2005/8/layout/process4"/>
    <dgm:cxn modelId="{B260927A-D7E0-4386-9C75-CD54E56557C6}" type="presOf" srcId="{3DED7203-30B4-436A-8522-8CE981D0176D}" destId="{F2583451-8B1F-42CE-B754-F49EE2F717A0}" srcOrd="1" destOrd="0" presId="urn:microsoft.com/office/officeart/2005/8/layout/process4"/>
    <dgm:cxn modelId="{EA474D67-29A3-45A7-B101-9C666ED60EA3}" type="presOf" srcId="{3DED7203-30B4-436A-8522-8CE981D0176D}" destId="{1BB91EC9-63A8-4C5E-987C-FB7AFAE7B081}" srcOrd="0" destOrd="0" presId="urn:microsoft.com/office/officeart/2005/8/layout/process4"/>
    <dgm:cxn modelId="{3774529B-7C6E-4FB0-B351-B09A6D7F7D1B}" type="presParOf" srcId="{932C2C42-1054-47C0-BDB6-F5AF52951262}" destId="{02973867-CAF3-46F6-AD48-E8E2DAA9A528}" srcOrd="0" destOrd="0" presId="urn:microsoft.com/office/officeart/2005/8/layout/process4"/>
    <dgm:cxn modelId="{0C31F747-9558-4911-86DE-1153C6635D42}" type="presParOf" srcId="{02973867-CAF3-46F6-AD48-E8E2DAA9A528}" destId="{1BB91EC9-63A8-4C5E-987C-FB7AFAE7B081}" srcOrd="0" destOrd="0" presId="urn:microsoft.com/office/officeart/2005/8/layout/process4"/>
    <dgm:cxn modelId="{EF5CFAF4-CB58-40BD-A7A3-3282C7F6E3FF}" type="presParOf" srcId="{02973867-CAF3-46F6-AD48-E8E2DAA9A528}" destId="{F2583451-8B1F-42CE-B754-F49EE2F717A0}" srcOrd="1" destOrd="0" presId="urn:microsoft.com/office/officeart/2005/8/layout/process4"/>
    <dgm:cxn modelId="{23A874E4-CCBC-4AC7-B2ED-9B211235B25B}" type="presParOf" srcId="{02973867-CAF3-46F6-AD48-E8E2DAA9A528}" destId="{7A05EA69-EF5A-40DE-82BE-63392DB4B2DF}" srcOrd="2" destOrd="0" presId="urn:microsoft.com/office/officeart/2005/8/layout/process4"/>
    <dgm:cxn modelId="{C75D1484-86AD-46A2-A99B-1DFC2F32C0B9}" type="presParOf" srcId="{7A05EA69-EF5A-40DE-82BE-63392DB4B2DF}" destId="{791AB715-8A1A-49A7-9982-286BFEFD8514}" srcOrd="0" destOrd="0" presId="urn:microsoft.com/office/officeart/2005/8/layout/process4"/>
    <dgm:cxn modelId="{DC2A0F18-7BB5-4805-B4E2-042AE825DE4D}" type="presParOf" srcId="{7A05EA69-EF5A-40DE-82BE-63392DB4B2DF}" destId="{138B0AFF-CBA4-4C8F-9DAB-41D1B208ED0D}" srcOrd="1" destOrd="0" presId="urn:microsoft.com/office/officeart/2005/8/layout/process4"/>
    <dgm:cxn modelId="{381213CB-16A2-4F5A-87E2-01E0607101BC}" type="presParOf" srcId="{7A05EA69-EF5A-40DE-82BE-63392DB4B2DF}" destId="{C0F251B4-ED5A-4F29-AF47-31C1585A1999}" srcOrd="2" destOrd="0" presId="urn:microsoft.com/office/officeart/2005/8/layout/process4"/>
    <dgm:cxn modelId="{62EAA7E0-51A7-4A21-8C08-B40EE726D772}" type="presParOf" srcId="{932C2C42-1054-47C0-BDB6-F5AF52951262}" destId="{7428B652-2C56-44EF-B031-2842F1002E39}" srcOrd="1" destOrd="0" presId="urn:microsoft.com/office/officeart/2005/8/layout/process4"/>
    <dgm:cxn modelId="{5B140ADB-90FE-47D3-9830-7641AF433F60}" type="presParOf" srcId="{932C2C42-1054-47C0-BDB6-F5AF52951262}" destId="{27185743-E012-4245-95D2-634656D4C72A}" srcOrd="2" destOrd="0" presId="urn:microsoft.com/office/officeart/2005/8/layout/process4"/>
    <dgm:cxn modelId="{34E07015-92B6-4247-A850-464AEDD8BEB9}" type="presParOf" srcId="{27185743-E012-4245-95D2-634656D4C72A}" destId="{14C283C4-E6D1-46E0-9E5B-961E61F728EE}" srcOrd="0" destOrd="0" presId="urn:microsoft.com/office/officeart/2005/8/layout/process4"/>
    <dgm:cxn modelId="{8E84E311-40F5-4673-BCEC-1D491B0D83CB}" type="presParOf" srcId="{932C2C42-1054-47C0-BDB6-F5AF52951262}" destId="{64D06860-421B-4153-A512-AD65590F2B36}" srcOrd="3" destOrd="0" presId="urn:microsoft.com/office/officeart/2005/8/layout/process4"/>
    <dgm:cxn modelId="{AEEA4753-65B2-4468-96BB-463ACBD7B4C6}" type="presParOf" srcId="{932C2C42-1054-47C0-BDB6-F5AF52951262}" destId="{501022A1-446A-4F8F-A17E-1922DEABE655}" srcOrd="4" destOrd="0" presId="urn:microsoft.com/office/officeart/2005/8/layout/process4"/>
    <dgm:cxn modelId="{B11F82E2-263A-4892-9786-437449F52449}" type="presParOf" srcId="{501022A1-446A-4F8F-A17E-1922DEABE655}" destId="{D4BF976E-42E3-494E-93ED-3ABCA9E6B80A}" srcOrd="0" destOrd="0" presId="urn:microsoft.com/office/officeart/2005/8/layout/process4"/>
    <dgm:cxn modelId="{2583899D-11B0-4DF4-A37E-83AFB557F52B}" type="presParOf" srcId="{932C2C42-1054-47C0-BDB6-F5AF52951262}" destId="{19ACD984-5917-4C48-8E02-2E3434653FCE}" srcOrd="5" destOrd="0" presId="urn:microsoft.com/office/officeart/2005/8/layout/process4"/>
    <dgm:cxn modelId="{FC3AD41B-0677-4D9A-B175-6F5D6DB44B29}" type="presParOf" srcId="{932C2C42-1054-47C0-BDB6-F5AF52951262}" destId="{8BD8C6AB-BF26-4211-B621-33CFD80113C6}" srcOrd="6" destOrd="0" presId="urn:microsoft.com/office/officeart/2005/8/layout/process4"/>
    <dgm:cxn modelId="{E32A67B5-FE9B-49D7-B96E-ADE2BEDEC482}" type="presParOf" srcId="{8BD8C6AB-BF26-4211-B621-33CFD80113C6}" destId="{4D9AF1F2-D7F4-468A-8141-2C6EEBCF1034}" srcOrd="0" destOrd="0" presId="urn:microsoft.com/office/officeart/2005/8/layout/process4"/>
    <dgm:cxn modelId="{D257C431-0F56-4E38-84BF-68E175839085}" type="presParOf" srcId="{932C2C42-1054-47C0-BDB6-F5AF52951262}" destId="{283B44DA-F64B-4E95-85FF-86E0D2B9F264}" srcOrd="7" destOrd="0" presId="urn:microsoft.com/office/officeart/2005/8/layout/process4"/>
    <dgm:cxn modelId="{34236126-732E-45CE-BE88-13049EF3FEF4}" type="presParOf" srcId="{932C2C42-1054-47C0-BDB6-F5AF52951262}" destId="{006C46B9-7AA5-4D85-B3F7-6706EF2E082C}" srcOrd="8" destOrd="0" presId="urn:microsoft.com/office/officeart/2005/8/layout/process4"/>
    <dgm:cxn modelId="{DD0FFA83-CFE3-446C-95F9-E1C02F33C1CC}" type="presParOf" srcId="{006C46B9-7AA5-4D85-B3F7-6706EF2E082C}" destId="{81C821FD-3124-4577-B166-A8C7E1B03F9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83451-8B1F-42CE-B754-F49EE2F717A0}">
      <dsp:nvSpPr>
        <dsp:cNvPr id="0" name=""/>
        <dsp:cNvSpPr/>
      </dsp:nvSpPr>
      <dsp:spPr>
        <a:xfrm>
          <a:off x="0" y="4027744"/>
          <a:ext cx="7138414" cy="6607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Analysis</a:t>
          </a:r>
        </a:p>
      </dsp:txBody>
      <dsp:txXfrm>
        <a:off x="0" y="4027744"/>
        <a:ext cx="7138414" cy="356823"/>
      </dsp:txXfrm>
    </dsp:sp>
    <dsp:sp modelId="{791AB715-8A1A-49A7-9982-286BFEFD8514}">
      <dsp:nvSpPr>
        <dsp:cNvPr id="0" name=""/>
        <dsp:cNvSpPr/>
      </dsp:nvSpPr>
      <dsp:spPr>
        <a:xfrm>
          <a:off x="3485" y="4371352"/>
          <a:ext cx="2377147" cy="30396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kern="1200" dirty="0"/>
            <a:t>Selection</a:t>
          </a:r>
        </a:p>
      </dsp:txBody>
      <dsp:txXfrm>
        <a:off x="3485" y="4371352"/>
        <a:ext cx="2377147" cy="303961"/>
      </dsp:txXfrm>
    </dsp:sp>
    <dsp:sp modelId="{138B0AFF-CBA4-4C8F-9DAB-41D1B208ED0D}">
      <dsp:nvSpPr>
        <dsp:cNvPr id="0" name=""/>
        <dsp:cNvSpPr/>
      </dsp:nvSpPr>
      <dsp:spPr>
        <a:xfrm>
          <a:off x="2380633" y="4371352"/>
          <a:ext cx="2377147" cy="30396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kern="1200" dirty="0"/>
            <a:t>Mutation rates</a:t>
          </a:r>
        </a:p>
      </dsp:txBody>
      <dsp:txXfrm>
        <a:off x="2380633" y="4371352"/>
        <a:ext cx="2377147" cy="303961"/>
      </dsp:txXfrm>
    </dsp:sp>
    <dsp:sp modelId="{C0F251B4-ED5A-4F29-AF47-31C1585A1999}">
      <dsp:nvSpPr>
        <dsp:cNvPr id="0" name=""/>
        <dsp:cNvSpPr/>
      </dsp:nvSpPr>
      <dsp:spPr>
        <a:xfrm>
          <a:off x="4757780" y="4371352"/>
          <a:ext cx="2377147" cy="30396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kern="1200" dirty="0"/>
            <a:t>Effective population size</a:t>
          </a:r>
        </a:p>
      </dsp:txBody>
      <dsp:txXfrm>
        <a:off x="4757780" y="4371352"/>
        <a:ext cx="2377147" cy="303961"/>
      </dsp:txXfrm>
    </dsp:sp>
    <dsp:sp modelId="{14C283C4-E6D1-46E0-9E5B-961E61F728EE}">
      <dsp:nvSpPr>
        <dsp:cNvPr id="0" name=""/>
        <dsp:cNvSpPr/>
      </dsp:nvSpPr>
      <dsp:spPr>
        <a:xfrm rot="10800000">
          <a:off x="0" y="3021369"/>
          <a:ext cx="7138414" cy="101628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Recombination checks</a:t>
          </a:r>
        </a:p>
      </dsp:txBody>
      <dsp:txXfrm rot="10800000">
        <a:off x="0" y="3021369"/>
        <a:ext cx="7138414" cy="660353"/>
      </dsp:txXfrm>
    </dsp:sp>
    <dsp:sp modelId="{D4BF976E-42E3-494E-93ED-3ABCA9E6B80A}">
      <dsp:nvSpPr>
        <dsp:cNvPr id="0" name=""/>
        <dsp:cNvSpPr/>
      </dsp:nvSpPr>
      <dsp:spPr>
        <a:xfrm rot="10800000">
          <a:off x="0" y="2014993"/>
          <a:ext cx="7138414" cy="101628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Multiple Sequence Alignment (MSA) and sequence clean-up</a:t>
          </a:r>
        </a:p>
      </dsp:txBody>
      <dsp:txXfrm rot="10800000">
        <a:off x="0" y="2014993"/>
        <a:ext cx="7138414" cy="660353"/>
      </dsp:txXfrm>
    </dsp:sp>
    <dsp:sp modelId="{4D9AF1F2-D7F4-468A-8141-2C6EEBCF1034}">
      <dsp:nvSpPr>
        <dsp:cNvPr id="0" name=""/>
        <dsp:cNvSpPr/>
      </dsp:nvSpPr>
      <dsp:spPr>
        <a:xfrm rot="10800000">
          <a:off x="0" y="1008617"/>
          <a:ext cx="7138414" cy="101628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a:t>Reorganise</a:t>
          </a:r>
          <a:r>
            <a:rPr lang="en-US" sz="1600" kern="1200" dirty="0"/>
            <a:t> sequences and metadata</a:t>
          </a:r>
        </a:p>
      </dsp:txBody>
      <dsp:txXfrm rot="10800000">
        <a:off x="0" y="1008617"/>
        <a:ext cx="7138414" cy="660353"/>
      </dsp:txXfrm>
    </dsp:sp>
    <dsp:sp modelId="{81C821FD-3124-4577-B166-A8C7E1B03F97}">
      <dsp:nvSpPr>
        <dsp:cNvPr id="0" name=""/>
        <dsp:cNvSpPr/>
      </dsp:nvSpPr>
      <dsp:spPr>
        <a:xfrm rot="10800000">
          <a:off x="0" y="2242"/>
          <a:ext cx="7138414" cy="101628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t>Download sequences from </a:t>
          </a:r>
          <a:r>
            <a:rPr lang="en-US" sz="1600" kern="1200" dirty="0" err="1"/>
            <a:t>GenBank</a:t>
          </a:r>
          <a:endParaRPr lang="en-US" sz="1600" kern="1200" dirty="0"/>
        </a:p>
      </dsp:txBody>
      <dsp:txXfrm rot="10800000">
        <a:off x="0" y="2242"/>
        <a:ext cx="7138414" cy="6603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32AA4-2D57-7E41-87AA-07958B8F1991}" type="datetimeFigureOut">
              <a:rPr lang="en-US" smtClean="0"/>
              <a:t>3/15/2016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5E4AD-16E5-8E4A-8293-38FBD57C0FD3}" type="slidenum">
              <a:rPr lang="en-US" smtClean="0"/>
              <a:t>‹#›</a:t>
            </a:fld>
            <a:endParaRPr lang="en-US"/>
          </a:p>
        </p:txBody>
      </p:sp>
    </p:spTree>
    <p:extLst>
      <p:ext uri="{BB962C8B-B14F-4D97-AF65-F5344CB8AC3E}">
        <p14:creationId xmlns:p14="http://schemas.microsoft.com/office/powerpoint/2010/main" val="19516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2</a:t>
            </a:fld>
            <a:endParaRPr lang="en-US"/>
          </a:p>
        </p:txBody>
      </p:sp>
    </p:spTree>
    <p:extLst>
      <p:ext uri="{BB962C8B-B14F-4D97-AF65-F5344CB8AC3E}">
        <p14:creationId xmlns:p14="http://schemas.microsoft.com/office/powerpoint/2010/main" val="270732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5E4AD-16E5-8E4A-8293-38FBD57C0FD3}" type="slidenum">
              <a:rPr lang="en-US" smtClean="0"/>
              <a:t>22</a:t>
            </a:fld>
            <a:endParaRPr lang="en-US"/>
          </a:p>
        </p:txBody>
      </p:sp>
    </p:spTree>
    <p:extLst>
      <p:ext uri="{BB962C8B-B14F-4D97-AF65-F5344CB8AC3E}">
        <p14:creationId xmlns:p14="http://schemas.microsoft.com/office/powerpoint/2010/main" val="1520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3</a:t>
            </a:fld>
            <a:endParaRPr lang="en-US"/>
          </a:p>
        </p:txBody>
      </p:sp>
    </p:spTree>
    <p:extLst>
      <p:ext uri="{BB962C8B-B14F-4D97-AF65-F5344CB8AC3E}">
        <p14:creationId xmlns:p14="http://schemas.microsoft.com/office/powerpoint/2010/main" val="148318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4</a:t>
            </a:fld>
            <a:endParaRPr lang="en-US"/>
          </a:p>
        </p:txBody>
      </p:sp>
    </p:spTree>
    <p:extLst>
      <p:ext uri="{BB962C8B-B14F-4D97-AF65-F5344CB8AC3E}">
        <p14:creationId xmlns:p14="http://schemas.microsoft.com/office/powerpoint/2010/main" val="84779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85E4AD-16E5-8E4A-8293-38FBD57C0FD3}" type="slidenum">
              <a:rPr lang="en-US" smtClean="0"/>
              <a:t>6</a:t>
            </a:fld>
            <a:endParaRPr lang="en-US"/>
          </a:p>
        </p:txBody>
      </p:sp>
    </p:spTree>
    <p:extLst>
      <p:ext uri="{BB962C8B-B14F-4D97-AF65-F5344CB8AC3E}">
        <p14:creationId xmlns:p14="http://schemas.microsoft.com/office/powerpoint/2010/main" val="94493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85E4AD-16E5-8E4A-8293-38FBD57C0FD3}" type="slidenum">
              <a:rPr lang="en-US" smtClean="0"/>
              <a:t>8</a:t>
            </a:fld>
            <a:endParaRPr lang="en-US"/>
          </a:p>
        </p:txBody>
      </p:sp>
    </p:spTree>
    <p:extLst>
      <p:ext uri="{BB962C8B-B14F-4D97-AF65-F5344CB8AC3E}">
        <p14:creationId xmlns:p14="http://schemas.microsoft.com/office/powerpoint/2010/main" val="329831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10</a:t>
            </a:fld>
            <a:endParaRPr lang="en-US"/>
          </a:p>
        </p:txBody>
      </p:sp>
    </p:spTree>
    <p:extLst>
      <p:ext uri="{BB962C8B-B14F-4D97-AF65-F5344CB8AC3E}">
        <p14:creationId xmlns:p14="http://schemas.microsoft.com/office/powerpoint/2010/main" val="1029545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13</a:t>
            </a:fld>
            <a:endParaRPr lang="en-US"/>
          </a:p>
        </p:txBody>
      </p:sp>
    </p:spTree>
    <p:extLst>
      <p:ext uri="{BB962C8B-B14F-4D97-AF65-F5344CB8AC3E}">
        <p14:creationId xmlns:p14="http://schemas.microsoft.com/office/powerpoint/2010/main" val="408232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15</a:t>
            </a:fld>
            <a:endParaRPr lang="en-US"/>
          </a:p>
        </p:txBody>
      </p:sp>
    </p:spTree>
    <p:extLst>
      <p:ext uri="{BB962C8B-B14F-4D97-AF65-F5344CB8AC3E}">
        <p14:creationId xmlns:p14="http://schemas.microsoft.com/office/powerpoint/2010/main" val="15590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85E4AD-16E5-8E4A-8293-38FBD57C0FD3}" type="slidenum">
              <a:rPr lang="en-US" smtClean="0"/>
              <a:t>20</a:t>
            </a:fld>
            <a:endParaRPr lang="en-US"/>
          </a:p>
        </p:txBody>
      </p:sp>
    </p:spTree>
    <p:extLst>
      <p:ext uri="{BB962C8B-B14F-4D97-AF65-F5344CB8AC3E}">
        <p14:creationId xmlns:p14="http://schemas.microsoft.com/office/powerpoint/2010/main" val="75637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3B224ED6-D75D-42BE-970C-3899FAF153F4}" type="datetimeFigureOut">
              <a:rPr lang="en-SG" smtClean="0"/>
              <a:t>15/3/2016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130689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B224ED6-D75D-42BE-970C-3899FAF153F4}" type="datetimeFigureOut">
              <a:rPr lang="en-SG" smtClean="0"/>
              <a:t>15/3/2016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375587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B224ED6-D75D-42BE-970C-3899FAF153F4}" type="datetimeFigureOut">
              <a:rPr lang="en-SG" smtClean="0"/>
              <a:t>15/3/2016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336053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3B224ED6-D75D-42BE-970C-3899FAF153F4}" type="datetimeFigureOut">
              <a:rPr lang="en-SG" smtClean="0"/>
              <a:t>15/3/2016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273596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24ED6-D75D-42BE-970C-3899FAF153F4}" type="datetimeFigureOut">
              <a:rPr lang="en-SG" smtClean="0"/>
              <a:t>15/3/2016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58074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3B224ED6-D75D-42BE-970C-3899FAF153F4}" type="datetimeFigureOut">
              <a:rPr lang="en-SG" smtClean="0"/>
              <a:t>15/3/2016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360038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3B224ED6-D75D-42BE-970C-3899FAF153F4}" type="datetimeFigureOut">
              <a:rPr lang="en-SG" smtClean="0"/>
              <a:t>15/3/2016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385809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3B224ED6-D75D-42BE-970C-3899FAF153F4}" type="datetimeFigureOut">
              <a:rPr lang="en-SG" smtClean="0"/>
              <a:t>15/3/2016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176633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24ED6-D75D-42BE-970C-3899FAF153F4}" type="datetimeFigureOut">
              <a:rPr lang="en-SG" smtClean="0"/>
              <a:t>15/3/2016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312623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B224ED6-D75D-42BE-970C-3899FAF153F4}" type="datetimeFigureOut">
              <a:rPr lang="en-SG" smtClean="0"/>
              <a:t>15/3/2016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295098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B224ED6-D75D-42BE-970C-3899FAF153F4}" type="datetimeFigureOut">
              <a:rPr lang="en-SG" smtClean="0"/>
              <a:t>15/3/2016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A9A552E-5B36-4BE3-BD89-DC8A08E114C5}" type="slidenum">
              <a:rPr lang="en-SG" smtClean="0"/>
              <a:t>‹#›</a:t>
            </a:fld>
            <a:endParaRPr lang="en-SG"/>
          </a:p>
        </p:txBody>
      </p:sp>
    </p:spTree>
    <p:extLst>
      <p:ext uri="{BB962C8B-B14F-4D97-AF65-F5344CB8AC3E}">
        <p14:creationId xmlns:p14="http://schemas.microsoft.com/office/powerpoint/2010/main" val="303206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B224ED6-D75D-42BE-970C-3899FAF153F4}" type="datetimeFigureOut">
              <a:rPr lang="en-SG" smtClean="0"/>
              <a:t>15/3/2016</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9A552E-5B36-4BE3-BD89-DC8A08E114C5}" type="slidenum">
              <a:rPr lang="en-SG" smtClean="0"/>
              <a:t>‹#›</a:t>
            </a:fld>
            <a:endParaRPr lang="en-SG"/>
          </a:p>
        </p:txBody>
      </p:sp>
    </p:spTree>
    <p:extLst>
      <p:ext uri="{BB962C8B-B14F-4D97-AF65-F5344CB8AC3E}">
        <p14:creationId xmlns:p14="http://schemas.microsoft.com/office/powerpoint/2010/main" val="1531381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Molecular Evolution </a:t>
            </a:r>
            <a:br>
              <a:rPr lang="en-SG" dirty="0"/>
            </a:br>
            <a:r>
              <a:rPr lang="en-SG" dirty="0"/>
              <a:t>of </a:t>
            </a:r>
            <a:br>
              <a:rPr lang="en-SG" dirty="0"/>
            </a:br>
            <a:r>
              <a:rPr lang="en-SG" sz="6000" dirty="0"/>
              <a:t>Rotavirus</a:t>
            </a:r>
            <a:endParaRPr lang="en-SG" dirty="0"/>
          </a:p>
        </p:txBody>
      </p:sp>
      <p:sp>
        <p:nvSpPr>
          <p:cNvPr id="3" name="Subtitle 2"/>
          <p:cNvSpPr>
            <a:spLocks noGrp="1"/>
          </p:cNvSpPr>
          <p:nvPr>
            <p:ph type="subTitle" idx="1"/>
          </p:nvPr>
        </p:nvSpPr>
        <p:spPr>
          <a:xfrm>
            <a:off x="1143000" y="4224888"/>
            <a:ext cx="6858000" cy="1655762"/>
          </a:xfrm>
        </p:spPr>
        <p:txBody>
          <a:bodyPr>
            <a:normAutofit/>
          </a:bodyPr>
          <a:lstStyle/>
          <a:p>
            <a:r>
              <a:rPr lang="en-SG" dirty="0"/>
              <a:t>Qiancheng Xiong</a:t>
            </a:r>
          </a:p>
          <a:p>
            <a:endParaRPr lang="en-SG" dirty="0"/>
          </a:p>
          <a:p>
            <a:r>
              <a:rPr lang="en-SG" dirty="0"/>
              <a:t>Supervisors:</a:t>
            </a:r>
          </a:p>
          <a:p>
            <a:r>
              <a:rPr lang="en-SG" dirty="0"/>
              <a:t>Dr Simon Frost | Dr Bethany </a:t>
            </a:r>
            <a:r>
              <a:rPr lang="en-SG" dirty="0" err="1"/>
              <a:t>Dearlove</a:t>
            </a:r>
            <a:endParaRPr lang="en-SG" dirty="0"/>
          </a:p>
        </p:txBody>
      </p:sp>
    </p:spTree>
    <p:extLst>
      <p:ext uri="{BB962C8B-B14F-4D97-AF65-F5344CB8AC3E}">
        <p14:creationId xmlns:p14="http://schemas.microsoft.com/office/powerpoint/2010/main" val="106935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3.1 Results - Selection</a:t>
            </a:r>
          </a:p>
        </p:txBody>
      </p:sp>
      <p:sp>
        <p:nvSpPr>
          <p:cNvPr id="3" name="Content Placeholder 2"/>
          <p:cNvSpPr>
            <a:spLocks noGrp="1"/>
          </p:cNvSpPr>
          <p:nvPr>
            <p:ph idx="1"/>
          </p:nvPr>
        </p:nvSpPr>
        <p:spPr/>
        <p:txBody>
          <a:bodyPr>
            <a:normAutofit lnSpcReduction="10000"/>
          </a:bodyPr>
          <a:lstStyle/>
          <a:p>
            <a:r>
              <a:rPr lang="en-SG" dirty="0"/>
              <a:t>VPs vs NSPs</a:t>
            </a:r>
          </a:p>
          <a:p>
            <a:pPr lvl="1"/>
            <a:r>
              <a:rPr lang="en-SG" dirty="0"/>
              <a:t>Overall, structural VPs has lower </a:t>
            </a:r>
            <a:r>
              <a:rPr lang="en-SG" dirty="0" err="1"/>
              <a:t>dN</a:t>
            </a:r>
            <a:r>
              <a:rPr lang="en-SG" dirty="0"/>
              <a:t>/</a:t>
            </a:r>
            <a:r>
              <a:rPr lang="en-SG" dirty="0" err="1"/>
              <a:t>dS</a:t>
            </a:r>
            <a:r>
              <a:rPr lang="en-SG" dirty="0"/>
              <a:t> value than NSPs</a:t>
            </a:r>
          </a:p>
          <a:p>
            <a:pPr lvl="1"/>
            <a:r>
              <a:rPr lang="en-SG" i="1" dirty="0"/>
              <a:t>Structural proteins less tolerable to change?</a:t>
            </a:r>
          </a:p>
          <a:p>
            <a:endParaRPr lang="en-SG" dirty="0"/>
          </a:p>
          <a:p>
            <a:r>
              <a:rPr lang="en-SG" dirty="0"/>
              <a:t>NSP</a:t>
            </a:r>
          </a:p>
          <a:p>
            <a:pPr lvl="1"/>
            <a:r>
              <a:rPr lang="en-SG" dirty="0"/>
              <a:t>NSP2 has the lowest </a:t>
            </a:r>
            <a:r>
              <a:rPr lang="en-SG" dirty="0" err="1"/>
              <a:t>dN</a:t>
            </a:r>
            <a:r>
              <a:rPr lang="en-SG" dirty="0"/>
              <a:t>/</a:t>
            </a:r>
            <a:r>
              <a:rPr lang="en-SG" dirty="0" err="1"/>
              <a:t>dS</a:t>
            </a:r>
            <a:r>
              <a:rPr lang="en-SG" dirty="0"/>
              <a:t> values across all species (</a:t>
            </a:r>
            <a:r>
              <a:rPr lang="en-SG" dirty="0" err="1"/>
              <a:t>NTPase</a:t>
            </a:r>
            <a:r>
              <a:rPr lang="en-SG" dirty="0"/>
              <a:t>/helicase)</a:t>
            </a:r>
          </a:p>
          <a:p>
            <a:pPr lvl="1"/>
            <a:r>
              <a:rPr lang="en-SG" dirty="0"/>
              <a:t>NSP4 has very high </a:t>
            </a:r>
            <a:r>
              <a:rPr lang="en-SG" dirty="0" err="1"/>
              <a:t>dN</a:t>
            </a:r>
            <a:r>
              <a:rPr lang="en-SG" dirty="0"/>
              <a:t>/</a:t>
            </a:r>
            <a:r>
              <a:rPr lang="en-SG" dirty="0" err="1"/>
              <a:t>dS</a:t>
            </a:r>
            <a:r>
              <a:rPr lang="en-SG" dirty="0"/>
              <a:t> values across all species (enterotoxin)</a:t>
            </a:r>
          </a:p>
          <a:p>
            <a:endParaRPr lang="en-SG" dirty="0"/>
          </a:p>
          <a:p>
            <a:r>
              <a:rPr lang="en-SG" dirty="0"/>
              <a:t>VP</a:t>
            </a:r>
          </a:p>
          <a:p>
            <a:pPr lvl="1"/>
            <a:r>
              <a:rPr lang="en-SG" dirty="0"/>
              <a:t>VP4 has high </a:t>
            </a:r>
            <a:r>
              <a:rPr lang="en-SG" dirty="0" err="1"/>
              <a:t>dN</a:t>
            </a:r>
            <a:r>
              <a:rPr lang="en-SG" dirty="0"/>
              <a:t>/</a:t>
            </a:r>
            <a:r>
              <a:rPr lang="en-SG" dirty="0" err="1"/>
              <a:t>dS</a:t>
            </a:r>
            <a:r>
              <a:rPr lang="en-SG" dirty="0"/>
              <a:t> values probably due its outer most exterior position and interactions with host cells</a:t>
            </a:r>
          </a:p>
          <a:p>
            <a:pPr lvl="1"/>
            <a:r>
              <a:rPr lang="en-SG" dirty="0"/>
              <a:t>Low </a:t>
            </a:r>
            <a:r>
              <a:rPr lang="en-SG" dirty="0" err="1"/>
              <a:t>dN</a:t>
            </a:r>
            <a:r>
              <a:rPr lang="en-SG" dirty="0"/>
              <a:t>/</a:t>
            </a:r>
            <a:r>
              <a:rPr lang="en-SG" dirty="0" err="1"/>
              <a:t>dS</a:t>
            </a:r>
            <a:r>
              <a:rPr lang="en-SG" dirty="0"/>
              <a:t> values for VP6 across all species make the protein a good vaccine target</a:t>
            </a:r>
          </a:p>
          <a:p>
            <a:pPr lvl="1"/>
            <a:r>
              <a:rPr lang="en-GB" dirty="0"/>
              <a:t>Negatively selected sites may be suitable targets for vaccines because changes at these sites are likely to be intolerable</a:t>
            </a:r>
            <a:r>
              <a:rPr lang="en-GB" baseline="30000" dirty="0"/>
              <a:t>1</a:t>
            </a:r>
            <a:endParaRPr lang="en-SG" baseline="30000" dirty="0"/>
          </a:p>
          <a:p>
            <a:pPr lvl="1"/>
            <a:endParaRPr lang="en-SG" dirty="0"/>
          </a:p>
          <a:p>
            <a:pPr lvl="1"/>
            <a:endParaRPr lang="en-SG" dirty="0"/>
          </a:p>
        </p:txBody>
      </p:sp>
      <p:sp>
        <p:nvSpPr>
          <p:cNvPr id="4" name="Footer Placeholder 3"/>
          <p:cNvSpPr>
            <a:spLocks noGrp="1"/>
          </p:cNvSpPr>
          <p:nvPr>
            <p:ph type="ftr" sz="quarter" idx="11"/>
          </p:nvPr>
        </p:nvSpPr>
        <p:spPr>
          <a:xfrm>
            <a:off x="110169" y="6356351"/>
            <a:ext cx="8571123" cy="365125"/>
          </a:xfrm>
        </p:spPr>
        <p:txBody>
          <a:bodyPr/>
          <a:lstStyle/>
          <a:p>
            <a:pPr algn="l"/>
            <a:r>
              <a:rPr lang="en-GB" dirty="0"/>
              <a:t>1. Suzuki, Y. "False-Positive Selection Identified by ML-Based Methods: Examples from the Sig1 Gene of the Diatom </a:t>
            </a:r>
            <a:r>
              <a:rPr lang="en-GB" dirty="0" err="1"/>
              <a:t>Thalassiosira</a:t>
            </a:r>
            <a:r>
              <a:rPr lang="en-GB" dirty="0"/>
              <a:t> </a:t>
            </a:r>
            <a:r>
              <a:rPr lang="en-GB" dirty="0" err="1"/>
              <a:t>Weissflogii</a:t>
            </a:r>
            <a:r>
              <a:rPr lang="en-GB" dirty="0"/>
              <a:t> and the Tax Gene of a Human T-cell </a:t>
            </a:r>
            <a:r>
              <a:rPr lang="en-GB" dirty="0" err="1"/>
              <a:t>Lymphotropic</a:t>
            </a:r>
            <a:r>
              <a:rPr lang="en-GB" dirty="0"/>
              <a:t> Virus." Molecular Biology and Evolution 21.5 (2004): 914-21. </a:t>
            </a:r>
            <a:endParaRPr lang="en-SG" dirty="0"/>
          </a:p>
        </p:txBody>
      </p:sp>
    </p:spTree>
    <p:extLst>
      <p:ext uri="{BB962C8B-B14F-4D97-AF65-F5344CB8AC3E}">
        <p14:creationId xmlns:p14="http://schemas.microsoft.com/office/powerpoint/2010/main" val="395743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3.1 Results - Selection</a:t>
            </a:r>
          </a:p>
        </p:txBody>
      </p:sp>
      <p:sp>
        <p:nvSpPr>
          <p:cNvPr id="3" name="Content Placeholder 2"/>
          <p:cNvSpPr>
            <a:spLocks noGrp="1"/>
          </p:cNvSpPr>
          <p:nvPr>
            <p:ph idx="1"/>
          </p:nvPr>
        </p:nvSpPr>
        <p:spPr>
          <a:xfrm>
            <a:off x="628650" y="1825625"/>
            <a:ext cx="3519280" cy="4351338"/>
          </a:xfrm>
        </p:spPr>
        <p:txBody>
          <a:bodyPr/>
          <a:lstStyle/>
          <a:p>
            <a:r>
              <a:rPr lang="en-SG" dirty="0"/>
              <a:t>Host effects</a:t>
            </a:r>
          </a:p>
          <a:p>
            <a:pPr lvl="1"/>
            <a:r>
              <a:rPr lang="en-SG" dirty="0"/>
              <a:t>No obvious difference across proteins in RVC</a:t>
            </a:r>
          </a:p>
          <a:p>
            <a:pPr lvl="1"/>
            <a:r>
              <a:rPr lang="en-SG" dirty="0"/>
              <a:t>Slightly higher positive selection in RVB in human hosts</a:t>
            </a:r>
          </a:p>
        </p:txBody>
      </p:sp>
      <p:graphicFrame>
        <p:nvGraphicFramePr>
          <p:cNvPr id="4" name="Chart 3"/>
          <p:cNvGraphicFramePr>
            <a:graphicFrameLocks/>
          </p:cNvGraphicFramePr>
          <p:nvPr>
            <p:extLst>
              <p:ext uri="{D42A27DB-BD31-4B8C-83A1-F6EECF244321}">
                <p14:modId xmlns:p14="http://schemas.microsoft.com/office/powerpoint/2010/main" val="2388744137"/>
              </p:ext>
            </p:extLst>
          </p:nvPr>
        </p:nvGraphicFramePr>
        <p:xfrm>
          <a:off x="4355617" y="12580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423055368"/>
              </p:ext>
            </p:extLst>
          </p:nvPr>
        </p:nvGraphicFramePr>
        <p:xfrm>
          <a:off x="4355617" y="387874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700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3.1 Results - Selection</a:t>
            </a:r>
          </a:p>
        </p:txBody>
      </p:sp>
      <p:sp>
        <p:nvSpPr>
          <p:cNvPr id="3" name="Content Placeholder 2"/>
          <p:cNvSpPr>
            <a:spLocks noGrp="1"/>
          </p:cNvSpPr>
          <p:nvPr>
            <p:ph idx="1"/>
          </p:nvPr>
        </p:nvSpPr>
        <p:spPr>
          <a:xfrm>
            <a:off x="628650" y="1404730"/>
            <a:ext cx="7886700" cy="4772233"/>
          </a:xfrm>
        </p:spPr>
        <p:txBody>
          <a:bodyPr/>
          <a:lstStyle/>
          <a:p>
            <a:r>
              <a:rPr lang="en-SG" dirty="0"/>
              <a:t>Vaccine: 10 years </a:t>
            </a:r>
            <a:r>
              <a:rPr lang="en-SG" dirty="0">
                <a:solidFill>
                  <a:schemeClr val="accent5"/>
                </a:solidFill>
              </a:rPr>
              <a:t>before</a:t>
            </a:r>
            <a:r>
              <a:rPr lang="en-SG" dirty="0"/>
              <a:t> and </a:t>
            </a:r>
            <a:r>
              <a:rPr lang="en-SG" dirty="0">
                <a:solidFill>
                  <a:srgbClr val="FFC000"/>
                </a:solidFill>
              </a:rPr>
              <a:t>after</a:t>
            </a:r>
            <a:r>
              <a:rPr lang="en-SG" dirty="0"/>
              <a:t> introduction</a:t>
            </a:r>
          </a:p>
        </p:txBody>
      </p:sp>
      <p:graphicFrame>
        <p:nvGraphicFramePr>
          <p:cNvPr id="11" name="Chart 10"/>
          <p:cNvGraphicFramePr>
            <a:graphicFrameLocks/>
          </p:cNvGraphicFramePr>
          <p:nvPr>
            <p:extLst>
              <p:ext uri="{D42A27DB-BD31-4B8C-83A1-F6EECF244321}">
                <p14:modId xmlns:p14="http://schemas.microsoft.com/office/powerpoint/2010/main" val="1188065380"/>
              </p:ext>
            </p:extLst>
          </p:nvPr>
        </p:nvGraphicFramePr>
        <p:xfrm>
          <a:off x="106017" y="1828800"/>
          <a:ext cx="8852453" cy="48105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756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3.1 Results - Selection</a:t>
            </a:r>
          </a:p>
        </p:txBody>
      </p:sp>
      <p:sp>
        <p:nvSpPr>
          <p:cNvPr id="3" name="Content Placeholder 2"/>
          <p:cNvSpPr>
            <a:spLocks noGrp="1"/>
          </p:cNvSpPr>
          <p:nvPr>
            <p:ph idx="1"/>
          </p:nvPr>
        </p:nvSpPr>
        <p:spPr/>
        <p:txBody>
          <a:bodyPr/>
          <a:lstStyle/>
          <a:p>
            <a:r>
              <a:rPr lang="en-SG" dirty="0"/>
              <a:t>Well adapted virus: lots of negative selection</a:t>
            </a:r>
            <a:r>
              <a:rPr lang="en-SG" baseline="30000" dirty="0"/>
              <a:t>1</a:t>
            </a:r>
          </a:p>
          <a:p>
            <a:endParaRPr lang="en-SG" dirty="0"/>
          </a:p>
          <a:p>
            <a:r>
              <a:rPr lang="en-SG" dirty="0"/>
              <a:t>Selection across whole VP4 sequence did not change much after vaccine introduction</a:t>
            </a:r>
          </a:p>
          <a:p>
            <a:endParaRPr lang="en-SG" dirty="0"/>
          </a:p>
          <a:p>
            <a:r>
              <a:rPr lang="en-SG" dirty="0"/>
              <a:t>2 new sites under positive selection; 1 under strong negative selection</a:t>
            </a:r>
          </a:p>
          <a:p>
            <a:pPr lvl="1"/>
            <a:r>
              <a:rPr lang="en-SG" dirty="0"/>
              <a:t>Codon 2: Ala (</a:t>
            </a:r>
            <a:r>
              <a:rPr lang="en-SG" dirty="0" err="1"/>
              <a:t>gct</a:t>
            </a:r>
            <a:r>
              <a:rPr lang="en-SG" dirty="0"/>
              <a:t>) to Val (</a:t>
            </a:r>
            <a:r>
              <a:rPr lang="en-SG" dirty="0" err="1"/>
              <a:t>gtt</a:t>
            </a:r>
            <a:r>
              <a:rPr lang="en-SG" dirty="0"/>
              <a:t>)</a:t>
            </a:r>
          </a:p>
          <a:p>
            <a:pPr lvl="1"/>
            <a:r>
              <a:rPr lang="en-SG" dirty="0"/>
              <a:t>Codon 161: STOP (tag) to a variety of other amino acids, allowing a read through</a:t>
            </a:r>
          </a:p>
          <a:p>
            <a:pPr lvl="1"/>
            <a:r>
              <a:rPr lang="en-SG" dirty="0"/>
              <a:t>Codon 311: artefact due to gaps in majority of sequences at this codon</a:t>
            </a:r>
          </a:p>
          <a:p>
            <a:pPr lvl="1"/>
            <a:endParaRPr lang="en-SG" dirty="0"/>
          </a:p>
          <a:p>
            <a:pPr marL="342900" lvl="1" indent="0">
              <a:buNone/>
            </a:pPr>
            <a:endParaRPr lang="en-SG" dirty="0"/>
          </a:p>
        </p:txBody>
      </p:sp>
      <p:sp>
        <p:nvSpPr>
          <p:cNvPr id="4" name="Footer Placeholder 3"/>
          <p:cNvSpPr>
            <a:spLocks noGrp="1"/>
          </p:cNvSpPr>
          <p:nvPr>
            <p:ph type="ftr" sz="quarter" idx="11"/>
          </p:nvPr>
        </p:nvSpPr>
        <p:spPr>
          <a:xfrm>
            <a:off x="132202" y="6356351"/>
            <a:ext cx="8857562" cy="365125"/>
          </a:xfrm>
        </p:spPr>
        <p:txBody>
          <a:bodyPr/>
          <a:lstStyle/>
          <a:p>
            <a:pPr algn="l"/>
            <a:r>
              <a:rPr lang="en-GB" dirty="0"/>
              <a:t>1. Fields, B. N., &amp; Knipe, D. M. (2013). Fields virology. Philadelphia, Pa.: Wolters Kluwer, Lippincott Williams &amp; Wilkins.</a:t>
            </a:r>
            <a:endParaRPr lang="en-SG" dirty="0"/>
          </a:p>
        </p:txBody>
      </p:sp>
    </p:spTree>
    <p:extLst>
      <p:ext uri="{BB962C8B-B14F-4D97-AF65-F5344CB8AC3E}">
        <p14:creationId xmlns:p14="http://schemas.microsoft.com/office/powerpoint/2010/main" val="34427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rates</a:t>
            </a:r>
          </a:p>
        </p:txBody>
      </p:sp>
      <p:sp>
        <p:nvSpPr>
          <p:cNvPr id="3" name="Content Placeholder 2"/>
          <p:cNvSpPr>
            <a:spLocks noGrp="1"/>
          </p:cNvSpPr>
          <p:nvPr>
            <p:ph idx="1"/>
          </p:nvPr>
        </p:nvSpPr>
        <p:spPr/>
        <p:txBody>
          <a:bodyPr/>
          <a:lstStyle/>
          <a:p>
            <a:r>
              <a:rPr lang="en-US" dirty="0"/>
              <a:t>Sequences were annotated by time of sampling (or within a range)</a:t>
            </a:r>
          </a:p>
          <a:p>
            <a:endParaRPr lang="en-US" dirty="0"/>
          </a:p>
          <a:p>
            <a:r>
              <a:rPr lang="en-US" dirty="0"/>
              <a:t>This was used to estimate the evolutionary rate over time using the program </a:t>
            </a:r>
            <a:r>
              <a:rPr lang="en-GB" dirty="0"/>
              <a:t>Bayesian Evolutionary Analysis Sampling Trees (</a:t>
            </a:r>
            <a:r>
              <a:rPr lang="en-US" dirty="0"/>
              <a:t>BEAST)</a:t>
            </a:r>
          </a:p>
        </p:txBody>
      </p:sp>
    </p:spTree>
    <p:extLst>
      <p:ext uri="{BB962C8B-B14F-4D97-AF65-F5344CB8AC3E}">
        <p14:creationId xmlns:p14="http://schemas.microsoft.com/office/powerpoint/2010/main" val="17756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3.2 Results - Mutation Rates</a:t>
            </a:r>
          </a:p>
        </p:txBody>
      </p:sp>
      <p:pic>
        <p:nvPicPr>
          <p:cNvPr id="7170" name="Picture 2" descr="http://www.nature.com/ncomms/2014/140613/ncomms5165/images/ncomms5165-f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233" y="1293122"/>
            <a:ext cx="6003235" cy="483558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903383" y="6356351"/>
            <a:ext cx="7260116" cy="365125"/>
          </a:xfrm>
        </p:spPr>
        <p:txBody>
          <a:bodyPr/>
          <a:lstStyle/>
          <a:p>
            <a:pPr algn="l"/>
            <a:r>
              <a:rPr lang="en-SG" dirty="0"/>
              <a:t>Image: Linz, B., Windsor, H. M., </a:t>
            </a:r>
            <a:r>
              <a:rPr lang="en-SG" dirty="0" err="1"/>
              <a:t>Mcgraw</a:t>
            </a:r>
            <a:r>
              <a:rPr lang="en-SG" dirty="0"/>
              <a:t>, J. J., Hansen, L. M., </a:t>
            </a:r>
            <a:r>
              <a:rPr lang="en-SG" dirty="0" err="1"/>
              <a:t>Gajewski</a:t>
            </a:r>
            <a:r>
              <a:rPr lang="en-SG" dirty="0"/>
              <a:t>, J. P., </a:t>
            </a:r>
            <a:r>
              <a:rPr lang="en-SG" dirty="0" err="1"/>
              <a:t>Tomsho</a:t>
            </a:r>
            <a:r>
              <a:rPr lang="en-SG" dirty="0"/>
              <a:t>, L. P., . . . Marshall, B. J. (2014). A mutation burst during the acute phase of Helicobacter pylori infection in humans and rhesus macaques. Nature Communications Nat </a:t>
            </a:r>
            <a:r>
              <a:rPr lang="en-SG" dirty="0" err="1"/>
              <a:t>Comms</a:t>
            </a:r>
            <a:r>
              <a:rPr lang="en-SG" dirty="0"/>
              <a:t>, 5.</a:t>
            </a:r>
          </a:p>
        </p:txBody>
      </p:sp>
    </p:spTree>
    <p:extLst>
      <p:ext uri="{BB962C8B-B14F-4D97-AF65-F5344CB8AC3E}">
        <p14:creationId xmlns:p14="http://schemas.microsoft.com/office/powerpoint/2010/main" val="142803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79793" y="6175513"/>
            <a:ext cx="4858189" cy="338554"/>
          </a:xfrm>
          <a:prstGeom prst="rect">
            <a:avLst/>
          </a:prstGeom>
          <a:noFill/>
        </p:spPr>
        <p:txBody>
          <a:bodyPr wrap="none" rtlCol="0">
            <a:spAutoFit/>
          </a:bodyPr>
          <a:lstStyle/>
          <a:p>
            <a:r>
              <a:rPr lang="en-SG" sz="1600" dirty="0">
                <a:solidFill>
                  <a:srgbClr val="FF0000"/>
                </a:solidFill>
              </a:rPr>
              <a:t>Red – RVA </a:t>
            </a:r>
            <a:r>
              <a:rPr lang="en-SG" sz="1600" dirty="0"/>
              <a:t>| </a:t>
            </a:r>
            <a:r>
              <a:rPr lang="en-SG" sz="1600" dirty="0">
                <a:solidFill>
                  <a:schemeClr val="accent6"/>
                </a:solidFill>
              </a:rPr>
              <a:t>Green – RVB </a:t>
            </a:r>
            <a:r>
              <a:rPr lang="en-SG" sz="1600" dirty="0"/>
              <a:t>| </a:t>
            </a:r>
            <a:r>
              <a:rPr lang="en-SG" sz="1600" dirty="0">
                <a:solidFill>
                  <a:schemeClr val="accent5"/>
                </a:solidFill>
              </a:rPr>
              <a:t>Blue – RVC </a:t>
            </a:r>
            <a:r>
              <a:rPr lang="en-SG" sz="1600" dirty="0"/>
              <a:t>| Bars – 95% HPD</a:t>
            </a:r>
          </a:p>
        </p:txBody>
      </p:sp>
      <p:graphicFrame>
        <p:nvGraphicFramePr>
          <p:cNvPr id="8" name="Chart 7"/>
          <p:cNvGraphicFramePr>
            <a:graphicFrameLocks/>
          </p:cNvGraphicFramePr>
          <p:nvPr>
            <p:extLst>
              <p:ext uri="{D42A27DB-BD31-4B8C-83A1-F6EECF244321}">
                <p14:modId xmlns:p14="http://schemas.microsoft.com/office/powerpoint/2010/main" val="1591789979"/>
              </p:ext>
            </p:extLst>
          </p:nvPr>
        </p:nvGraphicFramePr>
        <p:xfrm>
          <a:off x="132522" y="437322"/>
          <a:ext cx="8905460" cy="57381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815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3.2 Results - Mutation Rates</a:t>
            </a:r>
          </a:p>
        </p:txBody>
      </p:sp>
      <p:sp>
        <p:nvSpPr>
          <p:cNvPr id="3" name="Content Placeholder 2"/>
          <p:cNvSpPr>
            <a:spLocks noGrp="1"/>
          </p:cNvSpPr>
          <p:nvPr>
            <p:ph idx="1"/>
          </p:nvPr>
        </p:nvSpPr>
        <p:spPr/>
        <p:txBody>
          <a:bodyPr/>
          <a:lstStyle/>
          <a:p>
            <a:pPr marL="457200" indent="-457200">
              <a:buFont typeface="+mj-lt"/>
              <a:buAutoNum type="arabicPeriod"/>
            </a:pPr>
            <a:r>
              <a:rPr lang="en-SG" dirty="0"/>
              <a:t>Between species</a:t>
            </a:r>
          </a:p>
          <a:p>
            <a:pPr marL="800100" lvl="1" indent="-457200">
              <a:buFont typeface="+mj-lt"/>
              <a:buAutoNum type="arabicPeriod"/>
            </a:pPr>
            <a:r>
              <a:rPr lang="en-SG" dirty="0"/>
              <a:t>In general, RVB has higher mutation rates than RVA and RVC, especially in NSP1 and NSP4 (agree with high estimates of b/a)</a:t>
            </a:r>
          </a:p>
          <a:p>
            <a:pPr marL="800100" lvl="1" indent="-457200">
              <a:buFont typeface="+mj-lt"/>
              <a:buAutoNum type="arabicPeriod"/>
            </a:pPr>
            <a:r>
              <a:rPr lang="en-SG" dirty="0"/>
              <a:t>Not much difference between RVA and RVC, except for NSP4 where RVC has a significantly higher substitution rate</a:t>
            </a:r>
          </a:p>
          <a:p>
            <a:pPr marL="800100" lvl="1" indent="-457200">
              <a:buFont typeface="+mj-lt"/>
              <a:buAutoNum type="arabicPeriod"/>
            </a:pPr>
            <a:endParaRPr lang="en-SG" dirty="0"/>
          </a:p>
          <a:p>
            <a:pPr marL="457200" indent="-457200">
              <a:buFont typeface="+mj-lt"/>
              <a:buAutoNum type="arabicPeriod"/>
            </a:pPr>
            <a:r>
              <a:rPr lang="en-SG" dirty="0"/>
              <a:t>Possible reason for RVB’s higher mutation rates</a:t>
            </a:r>
          </a:p>
          <a:p>
            <a:pPr marL="800100" lvl="1" indent="-457200">
              <a:buFont typeface="+mj-lt"/>
              <a:buAutoNum type="arabicPeriod"/>
            </a:pPr>
            <a:r>
              <a:rPr lang="en-SG" dirty="0"/>
              <a:t>NSP1: suppress host INF response </a:t>
            </a:r>
          </a:p>
          <a:p>
            <a:pPr marL="800100" lvl="1" indent="-457200">
              <a:buFont typeface="+mj-lt"/>
              <a:buAutoNum type="arabicPeriod"/>
            </a:pPr>
            <a:r>
              <a:rPr lang="en-SG" dirty="0"/>
              <a:t>NSP4: enterotoxin</a:t>
            </a:r>
          </a:p>
          <a:p>
            <a:pPr marL="800100" lvl="1" indent="-457200">
              <a:buFont typeface="+mj-lt"/>
              <a:buAutoNum type="arabicPeriod"/>
            </a:pPr>
            <a:r>
              <a:rPr lang="en-SG" i="1" dirty="0"/>
              <a:t>High mutation rates aid colonization of new hosts?</a:t>
            </a:r>
          </a:p>
          <a:p>
            <a:pPr marL="800100" lvl="1" indent="-457200">
              <a:buFont typeface="+mj-lt"/>
              <a:buAutoNum type="arabicPeriod"/>
            </a:pPr>
            <a:endParaRPr lang="en-SG" dirty="0"/>
          </a:p>
          <a:p>
            <a:pPr marL="800100" lvl="1" indent="-457200">
              <a:buFont typeface="+mj-lt"/>
              <a:buAutoNum type="arabicPeriod"/>
            </a:pPr>
            <a:endParaRPr lang="en-SG" dirty="0"/>
          </a:p>
          <a:p>
            <a:endParaRPr lang="en-SG" dirty="0"/>
          </a:p>
        </p:txBody>
      </p:sp>
    </p:spTree>
    <p:extLst>
      <p:ext uri="{BB962C8B-B14F-4D97-AF65-F5344CB8AC3E}">
        <p14:creationId xmlns:p14="http://schemas.microsoft.com/office/powerpoint/2010/main" val="240378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3.2 Results - Mutation Rates</a:t>
            </a:r>
          </a:p>
        </p:txBody>
      </p:sp>
      <p:sp>
        <p:nvSpPr>
          <p:cNvPr id="3" name="Content Placeholder 2"/>
          <p:cNvSpPr>
            <a:spLocks noGrp="1"/>
          </p:cNvSpPr>
          <p:nvPr>
            <p:ph idx="1"/>
          </p:nvPr>
        </p:nvSpPr>
        <p:spPr/>
        <p:txBody>
          <a:bodyPr/>
          <a:lstStyle/>
          <a:p>
            <a:pPr marL="457200" indent="-457200">
              <a:buFont typeface="+mj-lt"/>
              <a:buAutoNum type="arabicPeriod"/>
            </a:pPr>
            <a:r>
              <a:rPr lang="en-SG" dirty="0"/>
              <a:t>Between proteins</a:t>
            </a:r>
          </a:p>
          <a:p>
            <a:pPr marL="800100" lvl="1" indent="-457200">
              <a:buFont typeface="+mj-lt"/>
              <a:buAutoNum type="arabicPeriod"/>
            </a:pPr>
            <a:r>
              <a:rPr lang="en-SG" dirty="0"/>
              <a:t>Within RVA: NSP1&gt;NSP3&gt;NSP4&gt;NSP5&gt;NSP2</a:t>
            </a:r>
          </a:p>
          <a:p>
            <a:pPr marL="800100" lvl="1" indent="-457200">
              <a:buFont typeface="+mj-lt"/>
              <a:buAutoNum type="arabicPeriod"/>
            </a:pPr>
            <a:r>
              <a:rPr lang="en-SG" dirty="0"/>
              <a:t>Within RVB: NSP1, NSP4&gt;NSP5&gt;NSP3&gt;NSP2</a:t>
            </a:r>
          </a:p>
          <a:p>
            <a:pPr marL="800100" lvl="1" indent="-457200">
              <a:buFont typeface="+mj-lt"/>
              <a:buAutoNum type="arabicPeriod"/>
            </a:pPr>
            <a:r>
              <a:rPr lang="en-SG" dirty="0"/>
              <a:t>Within RVC: NSP4&gt;NSP1&gt;NSP3&gt;NSP5&gt;NSP2</a:t>
            </a:r>
          </a:p>
          <a:p>
            <a:pPr marL="457200" indent="-457200">
              <a:buFont typeface="+mj-lt"/>
              <a:buAutoNum type="arabicPeriod"/>
            </a:pPr>
            <a:endParaRPr lang="en-SG" dirty="0"/>
          </a:p>
          <a:p>
            <a:pPr marL="457200" indent="-457200">
              <a:buFont typeface="+mj-lt"/>
              <a:buAutoNum type="arabicPeriod"/>
            </a:pPr>
            <a:r>
              <a:rPr lang="en-SG" dirty="0"/>
              <a:t>NSP2: slowest</a:t>
            </a:r>
          </a:p>
          <a:p>
            <a:pPr marL="800100" lvl="1" indent="-457200">
              <a:buFont typeface="+mj-lt"/>
              <a:buAutoNum type="arabicPeriod"/>
            </a:pPr>
            <a:r>
              <a:rPr lang="en-SG" dirty="0" err="1"/>
              <a:t>NTPase</a:t>
            </a:r>
            <a:r>
              <a:rPr lang="en-SG" dirty="0"/>
              <a:t>/helicase; essential for dsRNA synthesis </a:t>
            </a:r>
          </a:p>
          <a:p>
            <a:pPr marL="800100" lvl="1" indent="-457200">
              <a:buFont typeface="+mj-lt"/>
              <a:buAutoNum type="arabicPeriod"/>
            </a:pPr>
            <a:r>
              <a:rPr lang="en-SG" i="1" dirty="0"/>
              <a:t>Substitutions less tolerable due to the importance of enzyme?</a:t>
            </a:r>
          </a:p>
          <a:p>
            <a:pPr marL="457200" indent="-457200">
              <a:buFont typeface="+mj-lt"/>
              <a:buAutoNum type="arabicPeriod"/>
            </a:pPr>
            <a:endParaRPr lang="en-SG" dirty="0"/>
          </a:p>
          <a:p>
            <a:pPr marL="457200" indent="-457200">
              <a:buFont typeface="+mj-lt"/>
              <a:buAutoNum type="arabicPeriod"/>
            </a:pPr>
            <a:r>
              <a:rPr lang="en-SG" dirty="0"/>
              <a:t>NSP1: high substitution rate</a:t>
            </a:r>
          </a:p>
          <a:p>
            <a:pPr marL="800100" lvl="1" indent="-457200">
              <a:buFont typeface="+mj-lt"/>
              <a:buAutoNum type="arabicPeriod"/>
            </a:pPr>
            <a:r>
              <a:rPr lang="en-SG" dirty="0"/>
              <a:t>Suppress host INF response </a:t>
            </a:r>
          </a:p>
          <a:p>
            <a:pPr marL="800100" lvl="1" indent="-457200">
              <a:buFont typeface="+mj-lt"/>
              <a:buAutoNum type="arabicPeriod"/>
            </a:pPr>
            <a:r>
              <a:rPr lang="en-SG" i="1" dirty="0"/>
              <a:t>High mutation rates may allow the virus to evade innate host immunity (especially in young children)?</a:t>
            </a:r>
          </a:p>
          <a:p>
            <a:endParaRPr lang="en-SG" dirty="0"/>
          </a:p>
        </p:txBody>
      </p:sp>
    </p:spTree>
    <p:extLst>
      <p:ext uri="{BB962C8B-B14F-4D97-AF65-F5344CB8AC3E}">
        <p14:creationId xmlns:p14="http://schemas.microsoft.com/office/powerpoint/2010/main" val="185875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3.2 Results – Population Size</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2643"/>
          <a:stretch/>
        </p:blipFill>
        <p:spPr>
          <a:xfrm>
            <a:off x="351692" y="1690690"/>
            <a:ext cx="8699542" cy="4217742"/>
          </a:xfrm>
          <a:prstGeom prst="rect">
            <a:avLst/>
          </a:prstGeom>
        </p:spPr>
      </p:pic>
      <p:cxnSp>
        <p:nvCxnSpPr>
          <p:cNvPr id="7" name="Straight Connector 6"/>
          <p:cNvCxnSpPr/>
          <p:nvPr/>
        </p:nvCxnSpPr>
        <p:spPr>
          <a:xfrm flipV="1">
            <a:off x="4820324" y="1802296"/>
            <a:ext cx="13252" cy="3869635"/>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2597426" y="1265554"/>
            <a:ext cx="4372736" cy="369332"/>
          </a:xfrm>
          <a:prstGeom prst="rect">
            <a:avLst/>
          </a:prstGeom>
          <a:noFill/>
        </p:spPr>
        <p:txBody>
          <a:bodyPr wrap="none" rtlCol="0">
            <a:spAutoFit/>
          </a:bodyPr>
          <a:lstStyle/>
          <a:p>
            <a:r>
              <a:rPr lang="en-SG" dirty="0"/>
              <a:t>Effective Population Size of RVA against Time</a:t>
            </a:r>
          </a:p>
        </p:txBody>
      </p:sp>
      <p:sp>
        <p:nvSpPr>
          <p:cNvPr id="9" name="TextBox 8"/>
          <p:cNvSpPr txBox="1"/>
          <p:nvPr/>
        </p:nvSpPr>
        <p:spPr>
          <a:xfrm>
            <a:off x="4833576" y="4877942"/>
            <a:ext cx="2792367" cy="646331"/>
          </a:xfrm>
          <a:prstGeom prst="rect">
            <a:avLst/>
          </a:prstGeom>
          <a:noFill/>
        </p:spPr>
        <p:txBody>
          <a:bodyPr wrap="none" rtlCol="0">
            <a:spAutoFit/>
          </a:bodyPr>
          <a:lstStyle/>
          <a:p>
            <a:r>
              <a:rPr lang="en-SG" dirty="0">
                <a:solidFill>
                  <a:srgbClr val="FF0000"/>
                </a:solidFill>
              </a:rPr>
              <a:t>Introduction of </a:t>
            </a:r>
          </a:p>
          <a:p>
            <a:r>
              <a:rPr lang="en-SG" dirty="0" err="1">
                <a:solidFill>
                  <a:srgbClr val="FF0000"/>
                </a:solidFill>
              </a:rPr>
              <a:t>Rotarix</a:t>
            </a:r>
            <a:r>
              <a:rPr lang="en-SG" dirty="0">
                <a:solidFill>
                  <a:srgbClr val="FF0000"/>
                </a:solidFill>
              </a:rPr>
              <a:t> and </a:t>
            </a:r>
            <a:r>
              <a:rPr lang="en-SG" dirty="0" err="1">
                <a:solidFill>
                  <a:srgbClr val="FF0000"/>
                </a:solidFill>
              </a:rPr>
              <a:t>RotaTeq</a:t>
            </a:r>
            <a:r>
              <a:rPr lang="en-SG" dirty="0">
                <a:solidFill>
                  <a:srgbClr val="FF0000"/>
                </a:solidFill>
              </a:rPr>
              <a:t> (2005)</a:t>
            </a:r>
          </a:p>
        </p:txBody>
      </p:sp>
      <p:sp>
        <p:nvSpPr>
          <p:cNvPr id="10" name="TextBox 9"/>
          <p:cNvSpPr txBox="1"/>
          <p:nvPr/>
        </p:nvSpPr>
        <p:spPr>
          <a:xfrm>
            <a:off x="8044068" y="3152657"/>
            <a:ext cx="886781" cy="369332"/>
          </a:xfrm>
          <a:prstGeom prst="rect">
            <a:avLst/>
          </a:prstGeom>
          <a:noFill/>
        </p:spPr>
        <p:txBody>
          <a:bodyPr wrap="none" rtlCol="0">
            <a:spAutoFit/>
          </a:bodyPr>
          <a:lstStyle/>
          <a:p>
            <a:r>
              <a:rPr lang="en-SG" i="1" dirty="0"/>
              <a:t>median</a:t>
            </a:r>
          </a:p>
        </p:txBody>
      </p:sp>
      <p:sp>
        <p:nvSpPr>
          <p:cNvPr id="3" name="TextBox 2"/>
          <p:cNvSpPr txBox="1"/>
          <p:nvPr/>
        </p:nvSpPr>
        <p:spPr>
          <a:xfrm rot="16200000">
            <a:off x="-984734" y="3207435"/>
            <a:ext cx="2463560" cy="369332"/>
          </a:xfrm>
          <a:prstGeom prst="rect">
            <a:avLst/>
          </a:prstGeom>
          <a:noFill/>
        </p:spPr>
        <p:txBody>
          <a:bodyPr wrap="none" rtlCol="0">
            <a:spAutoFit/>
          </a:bodyPr>
          <a:lstStyle/>
          <a:p>
            <a:r>
              <a:rPr lang="en-SG" dirty="0"/>
              <a:t>Effective Population Size</a:t>
            </a:r>
          </a:p>
        </p:txBody>
      </p:sp>
      <p:sp>
        <p:nvSpPr>
          <p:cNvPr id="6" name="TextBox 5"/>
          <p:cNvSpPr txBox="1"/>
          <p:nvPr/>
        </p:nvSpPr>
        <p:spPr>
          <a:xfrm>
            <a:off x="3971641" y="6020038"/>
            <a:ext cx="1871666" cy="369332"/>
          </a:xfrm>
          <a:prstGeom prst="rect">
            <a:avLst/>
          </a:prstGeom>
          <a:noFill/>
        </p:spPr>
        <p:txBody>
          <a:bodyPr wrap="none" rtlCol="0">
            <a:spAutoFit/>
          </a:bodyPr>
          <a:lstStyle/>
          <a:p>
            <a:r>
              <a:rPr lang="en-SG" dirty="0"/>
              <a:t>Years </a:t>
            </a:r>
            <a:r>
              <a:rPr lang="en-SG" b="1" u="sng" dirty="0"/>
              <a:t>before</a:t>
            </a:r>
            <a:r>
              <a:rPr lang="en-SG" dirty="0"/>
              <a:t> 2015</a:t>
            </a:r>
          </a:p>
        </p:txBody>
      </p:sp>
    </p:spTree>
    <p:extLst>
      <p:ext uri="{BB962C8B-B14F-4D97-AF65-F5344CB8AC3E}">
        <p14:creationId xmlns:p14="http://schemas.microsoft.com/office/powerpoint/2010/main" val="81810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1.1 Introduction - Rotavirus</a:t>
            </a:r>
          </a:p>
        </p:txBody>
      </p:sp>
      <p:sp>
        <p:nvSpPr>
          <p:cNvPr id="3" name="Content Placeholder 2"/>
          <p:cNvSpPr>
            <a:spLocks noGrp="1"/>
          </p:cNvSpPr>
          <p:nvPr>
            <p:ph idx="1"/>
          </p:nvPr>
        </p:nvSpPr>
        <p:spPr/>
        <p:txBody>
          <a:bodyPr/>
          <a:lstStyle/>
          <a:p>
            <a:r>
              <a:rPr lang="en-SG" dirty="0"/>
              <a:t>Rotavirus (RV) is a major cause of acute gastroenteritis (traveller’s diarrhoea)</a:t>
            </a:r>
            <a:r>
              <a:rPr lang="en-SG" baseline="30000" dirty="0"/>
              <a:t>1,2</a:t>
            </a:r>
            <a:r>
              <a:rPr lang="en-SG" dirty="0"/>
              <a:t>.</a:t>
            </a:r>
          </a:p>
          <a:p>
            <a:endParaRPr lang="en-SG" dirty="0"/>
          </a:p>
          <a:p>
            <a:r>
              <a:rPr lang="en-SG" dirty="0"/>
              <a:t>RV still causes around 500,000 deaths annually among young children</a:t>
            </a:r>
            <a:r>
              <a:rPr lang="en-SG" baseline="30000" dirty="0"/>
              <a:t>3</a:t>
            </a:r>
            <a:r>
              <a:rPr lang="en-SG" dirty="0"/>
              <a:t>.</a:t>
            </a:r>
          </a:p>
          <a:p>
            <a:endParaRPr lang="en-SG" dirty="0"/>
          </a:p>
          <a:p>
            <a:r>
              <a:rPr lang="en-SG" dirty="0"/>
              <a:t>RV also results in economic loss through hospitalizations of workforce, and deaths of animals</a:t>
            </a:r>
            <a:r>
              <a:rPr lang="en-SG" baseline="30000" dirty="0"/>
              <a:t>4,5</a:t>
            </a:r>
            <a:r>
              <a:rPr lang="en-SG" dirty="0"/>
              <a:t>.</a:t>
            </a:r>
          </a:p>
          <a:p>
            <a:endParaRPr lang="en-SG" dirty="0"/>
          </a:p>
        </p:txBody>
      </p:sp>
      <p:sp>
        <p:nvSpPr>
          <p:cNvPr id="5" name="Footer Placeholder 4"/>
          <p:cNvSpPr>
            <a:spLocks noGrp="1"/>
          </p:cNvSpPr>
          <p:nvPr>
            <p:ph type="ftr" sz="quarter" idx="11"/>
          </p:nvPr>
        </p:nvSpPr>
        <p:spPr>
          <a:xfrm>
            <a:off x="88135" y="6356351"/>
            <a:ext cx="8967730" cy="365125"/>
          </a:xfrm>
        </p:spPr>
        <p:txBody>
          <a:bodyPr/>
          <a:lstStyle/>
          <a:p>
            <a:pPr marL="228600" indent="-228600" algn="l">
              <a:buFont typeface="+mj-lt"/>
              <a:buAutoNum type="arabicPeriod"/>
            </a:pPr>
            <a:r>
              <a:rPr lang="en-SG" dirty="0"/>
              <a:t>Bishop, R., Davidson, G., Holmes, I., &amp; Ruck, B. (1973). Virus Particles In Epithelial Cells Of Duodenal Mucosa From Children With Acute Non-Bacterial Gastroenteritis. The Lancet, 302(7841), 1281-1283.</a:t>
            </a:r>
          </a:p>
          <a:p>
            <a:pPr marL="228600" indent="-228600" algn="l">
              <a:buFont typeface="+mj-lt"/>
              <a:buAutoNum type="arabicPeriod"/>
            </a:pPr>
            <a:r>
              <a:rPr lang="en-US" dirty="0" err="1"/>
              <a:t>Flewett</a:t>
            </a:r>
            <a:r>
              <a:rPr lang="en-US" dirty="0"/>
              <a:t>, T., </a:t>
            </a:r>
            <a:r>
              <a:rPr lang="en-US" dirty="0" err="1"/>
              <a:t>Bryden</a:t>
            </a:r>
            <a:r>
              <a:rPr lang="en-US" dirty="0"/>
              <a:t>, A., &amp; Davies, H. (1973). Virus Particles In Gastroenteritis. </a:t>
            </a:r>
            <a:r>
              <a:rPr lang="en-US" i="1" dirty="0"/>
              <a:t>The Lancet,</a:t>
            </a:r>
            <a:r>
              <a:rPr lang="en-US" dirty="0"/>
              <a:t> </a:t>
            </a:r>
            <a:r>
              <a:rPr lang="en-US" i="1" dirty="0"/>
              <a:t>302</a:t>
            </a:r>
            <a:r>
              <a:rPr lang="en-US" dirty="0"/>
              <a:t>(7844), 1497.</a:t>
            </a:r>
          </a:p>
          <a:p>
            <a:pPr marL="228600" indent="-228600" algn="l">
              <a:buFont typeface="+mj-lt"/>
              <a:buAutoNum type="arabicPeriod"/>
            </a:pPr>
            <a:r>
              <a:rPr lang="en-US" dirty="0"/>
              <a:t>Tate, J. E., Burton, A. H., </a:t>
            </a:r>
            <a:r>
              <a:rPr lang="en-US" dirty="0" err="1"/>
              <a:t>Boschi</a:t>
            </a:r>
            <a:r>
              <a:rPr lang="en-US" dirty="0"/>
              <a:t>-Pinto, C., Steele, A. D., Duque, J., &amp; </a:t>
            </a:r>
            <a:r>
              <a:rPr lang="en-US" dirty="0" err="1"/>
              <a:t>Parashar</a:t>
            </a:r>
            <a:r>
              <a:rPr lang="en-US" dirty="0"/>
              <a:t>, U. D. (2012). 2008 estimate of worldwide rotavirus-associated mortality in children younger than 5 years before the introduction of universal rotavirus vaccination </a:t>
            </a:r>
            <a:r>
              <a:rPr lang="en-US" dirty="0" err="1"/>
              <a:t>programmes</a:t>
            </a:r>
            <a:r>
              <a:rPr lang="en-US" dirty="0"/>
              <a:t>: A systematic review and meta-analysis. </a:t>
            </a:r>
            <a:r>
              <a:rPr lang="en-US" i="1" dirty="0"/>
              <a:t>The Lancet Infectious Diseases,</a:t>
            </a:r>
            <a:r>
              <a:rPr lang="en-US" dirty="0"/>
              <a:t> </a:t>
            </a:r>
            <a:r>
              <a:rPr lang="en-US" i="1" dirty="0"/>
              <a:t>12</a:t>
            </a:r>
            <a:r>
              <a:rPr lang="en-US" dirty="0"/>
              <a:t>(2), 136-141.</a:t>
            </a:r>
          </a:p>
          <a:p>
            <a:pPr marL="228600" indent="-228600" algn="l">
              <a:buFont typeface="+mj-lt"/>
              <a:buAutoNum type="arabicPeriod"/>
            </a:pPr>
            <a:r>
              <a:rPr lang="en-US" dirty="0"/>
              <a:t>House, J. (1978). Economic impact of rotavirus and other neonatal disease agents of animals. </a:t>
            </a:r>
            <a:r>
              <a:rPr lang="en-US" i="1" dirty="0"/>
              <a:t>Journal of the American Veterinary Medical Association,</a:t>
            </a:r>
            <a:r>
              <a:rPr lang="en-US" dirty="0"/>
              <a:t> </a:t>
            </a:r>
            <a:r>
              <a:rPr lang="en-US" i="1" dirty="0"/>
              <a:t>173</a:t>
            </a:r>
            <a:r>
              <a:rPr lang="en-US" dirty="0"/>
              <a:t>(5), 573-576.</a:t>
            </a:r>
          </a:p>
          <a:p>
            <a:pPr marL="228600" indent="-228600" algn="l">
              <a:buFont typeface="+mj-lt"/>
              <a:buAutoNum type="arabicPeriod"/>
            </a:pPr>
            <a:r>
              <a:rPr lang="en-US" dirty="0" err="1"/>
              <a:t>Widdowson</a:t>
            </a:r>
            <a:r>
              <a:rPr lang="en-US" dirty="0"/>
              <a:t>, M., Meltzer, M. I., Zhang, X., </a:t>
            </a:r>
            <a:r>
              <a:rPr lang="en-US" dirty="0" err="1"/>
              <a:t>Bresee</a:t>
            </a:r>
            <a:r>
              <a:rPr lang="en-US" dirty="0"/>
              <a:t>, J. S., </a:t>
            </a:r>
            <a:r>
              <a:rPr lang="en-US" dirty="0" err="1"/>
              <a:t>Parashar</a:t>
            </a:r>
            <a:r>
              <a:rPr lang="en-US" dirty="0"/>
              <a:t>, U. D., &amp; Glass, R. I. (2007). Cost-effectiveness and Potential Impact of Rotavirus Vaccination in the United States. </a:t>
            </a:r>
            <a:r>
              <a:rPr lang="en-US" i="1" dirty="0"/>
              <a:t>Pediatrics,</a:t>
            </a:r>
            <a:r>
              <a:rPr lang="en-US" dirty="0"/>
              <a:t> </a:t>
            </a:r>
            <a:r>
              <a:rPr lang="en-US" i="1" dirty="0"/>
              <a:t>119</a:t>
            </a:r>
            <a:r>
              <a:rPr lang="en-US" dirty="0"/>
              <a:t>(4), 684-697.</a:t>
            </a:r>
            <a:endParaRPr lang="en-SG" dirty="0"/>
          </a:p>
          <a:p>
            <a:pPr marL="228600" indent="-228600" algn="l">
              <a:buFont typeface="+mj-lt"/>
              <a:buAutoNum type="arabicPeriod"/>
            </a:pPr>
            <a:endParaRPr lang="en-SG" dirty="0"/>
          </a:p>
          <a:p>
            <a:pPr marL="228600" indent="-228600" algn="l">
              <a:buFont typeface="+mj-lt"/>
              <a:buAutoNum type="arabicPeriod"/>
            </a:pPr>
            <a:endParaRPr lang="en-SG" dirty="0"/>
          </a:p>
          <a:p>
            <a:pPr marL="228600" indent="-228600" algn="l">
              <a:buFont typeface="+mj-lt"/>
              <a:buAutoNum type="arabicPeriod"/>
            </a:pPr>
            <a:endParaRPr lang="en-SG" dirty="0"/>
          </a:p>
          <a:p>
            <a:pPr marL="228600" indent="-228600" algn="l">
              <a:buFont typeface="+mj-lt"/>
              <a:buAutoNum type="arabicPeriod"/>
            </a:pPr>
            <a:endParaRPr lang="en-SG" dirty="0"/>
          </a:p>
          <a:p>
            <a:pPr marL="228600" indent="-228600" algn="l">
              <a:buFont typeface="+mj-lt"/>
              <a:buAutoNum type="arabicPeriod"/>
            </a:pPr>
            <a:endParaRPr lang="en-SG" dirty="0"/>
          </a:p>
        </p:txBody>
      </p:sp>
    </p:spTree>
    <p:extLst>
      <p:ext uri="{BB962C8B-B14F-4D97-AF65-F5344CB8AC3E}">
        <p14:creationId xmlns:p14="http://schemas.microsoft.com/office/powerpoint/2010/main" val="300830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3.2 Results – Population Size</a:t>
            </a:r>
          </a:p>
        </p:txBody>
      </p:sp>
      <p:sp>
        <p:nvSpPr>
          <p:cNvPr id="3" name="Content Placeholder 2"/>
          <p:cNvSpPr>
            <a:spLocks noGrp="1"/>
          </p:cNvSpPr>
          <p:nvPr>
            <p:ph idx="1"/>
          </p:nvPr>
        </p:nvSpPr>
        <p:spPr/>
        <p:txBody>
          <a:bodyPr/>
          <a:lstStyle/>
          <a:p>
            <a:r>
              <a:rPr lang="en-SG" dirty="0"/>
              <a:t>No observable change in effective population size of RVA</a:t>
            </a:r>
          </a:p>
          <a:p>
            <a:endParaRPr lang="en-SG" dirty="0"/>
          </a:p>
          <a:p>
            <a:r>
              <a:rPr lang="en-SG" dirty="0"/>
              <a:t>Previous study on a single strain of RVA also showed no change in population size after the introduction of modern vaccines</a:t>
            </a:r>
            <a:r>
              <a:rPr lang="en-SG" baseline="30000" dirty="0"/>
              <a:t>1</a:t>
            </a:r>
            <a:r>
              <a:rPr lang="en-SG" dirty="0"/>
              <a:t>.</a:t>
            </a:r>
          </a:p>
        </p:txBody>
      </p:sp>
      <p:sp>
        <p:nvSpPr>
          <p:cNvPr id="4" name="Footer Placeholder 3"/>
          <p:cNvSpPr>
            <a:spLocks noGrp="1"/>
          </p:cNvSpPr>
          <p:nvPr>
            <p:ph type="ftr" sz="quarter" idx="11"/>
          </p:nvPr>
        </p:nvSpPr>
        <p:spPr>
          <a:xfrm>
            <a:off x="286439" y="6129336"/>
            <a:ext cx="8306718" cy="365125"/>
          </a:xfrm>
        </p:spPr>
        <p:txBody>
          <a:bodyPr/>
          <a:lstStyle/>
          <a:p>
            <a:pPr algn="l"/>
            <a:r>
              <a:rPr lang="en-SG" dirty="0"/>
              <a:t>1. Zeller, M., Donato, C., </a:t>
            </a:r>
            <a:r>
              <a:rPr lang="en-SG" dirty="0" err="1"/>
              <a:t>Trovão</a:t>
            </a:r>
            <a:r>
              <a:rPr lang="en-SG" dirty="0"/>
              <a:t>, N. S., </a:t>
            </a:r>
            <a:r>
              <a:rPr lang="en-SG" dirty="0" err="1"/>
              <a:t>Cowley</a:t>
            </a:r>
            <a:r>
              <a:rPr lang="en-SG" dirty="0"/>
              <a:t>, D., </a:t>
            </a:r>
            <a:r>
              <a:rPr lang="en-SG" dirty="0" err="1"/>
              <a:t>Heylen</a:t>
            </a:r>
            <a:r>
              <a:rPr lang="en-SG" dirty="0"/>
              <a:t>, E., </a:t>
            </a:r>
            <a:r>
              <a:rPr lang="en-SG" dirty="0" err="1"/>
              <a:t>Donker</a:t>
            </a:r>
            <a:r>
              <a:rPr lang="en-SG" dirty="0"/>
              <a:t>, N. C., . . . Kirkwood, C. D. (2015). Genome-Wide Evolutionary Analyses of G1P[8] Strains Isolated Before and After Rotavirus Vaccine Introduction. Genome </a:t>
            </a:r>
            <a:r>
              <a:rPr lang="en-SG" dirty="0" err="1"/>
              <a:t>Biol</a:t>
            </a:r>
            <a:r>
              <a:rPr lang="en-SG" dirty="0"/>
              <a:t> </a:t>
            </a:r>
            <a:r>
              <a:rPr lang="en-SG" dirty="0" err="1"/>
              <a:t>Evol</a:t>
            </a:r>
            <a:r>
              <a:rPr lang="en-SG" dirty="0"/>
              <a:t> Genome Biology and Evolution, 7(9), 2473-2483.</a:t>
            </a:r>
          </a:p>
        </p:txBody>
      </p:sp>
    </p:spTree>
    <p:extLst>
      <p:ext uri="{BB962C8B-B14F-4D97-AF65-F5344CB8AC3E}">
        <p14:creationId xmlns:p14="http://schemas.microsoft.com/office/powerpoint/2010/main" val="119599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Conclusions</a:t>
            </a:r>
          </a:p>
        </p:txBody>
      </p:sp>
      <p:sp>
        <p:nvSpPr>
          <p:cNvPr id="3" name="Content Placeholder 2"/>
          <p:cNvSpPr>
            <a:spLocks noGrp="1"/>
          </p:cNvSpPr>
          <p:nvPr>
            <p:ph idx="1"/>
          </p:nvPr>
        </p:nvSpPr>
        <p:spPr/>
        <p:txBody>
          <a:bodyPr>
            <a:normAutofit lnSpcReduction="10000"/>
          </a:bodyPr>
          <a:lstStyle/>
          <a:p>
            <a:r>
              <a:rPr lang="en-SG" dirty="0"/>
              <a:t>Between species, RVB has higher positive selection and mutation rate estimates than RVA and RVC. As RVB is currently limited to Asia while RVA and RVC can be found worldwide, the higher estimates may be a reflection of ongoing niche expansion.</a:t>
            </a:r>
          </a:p>
          <a:p>
            <a:endParaRPr lang="en-SG" dirty="0"/>
          </a:p>
          <a:p>
            <a:r>
              <a:rPr lang="en-SG" dirty="0"/>
              <a:t>Between proteins, the structural proteins have lower positive selection estimates than non-structural proteins. Proteins with core functions, such NSP2 </a:t>
            </a:r>
            <a:r>
              <a:rPr lang="en-SG" dirty="0" err="1"/>
              <a:t>NTPase</a:t>
            </a:r>
            <a:r>
              <a:rPr lang="en-SG" dirty="0"/>
              <a:t>/helicase, also tend to have lower positive selection and mutation rate estimates than those involved in host invasion, such as NSP4 enterotoxin.</a:t>
            </a:r>
          </a:p>
          <a:p>
            <a:endParaRPr lang="en-SG" dirty="0"/>
          </a:p>
          <a:p>
            <a:r>
              <a:rPr lang="en-SG" dirty="0"/>
              <a:t>After the introduction of vaccines, new positively selected sites have appeared on RVA’s VP4. However, there seems to be no change in its effective population size.</a:t>
            </a:r>
          </a:p>
        </p:txBody>
      </p:sp>
    </p:spTree>
    <p:extLst>
      <p:ext uri="{BB962C8B-B14F-4D97-AF65-F5344CB8AC3E}">
        <p14:creationId xmlns:p14="http://schemas.microsoft.com/office/powerpoint/2010/main" val="392515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Acknowledgements</a:t>
            </a:r>
          </a:p>
        </p:txBody>
      </p:sp>
      <p:sp>
        <p:nvSpPr>
          <p:cNvPr id="3" name="Content Placeholder 2"/>
          <p:cNvSpPr>
            <a:spLocks noGrp="1"/>
          </p:cNvSpPr>
          <p:nvPr>
            <p:ph idx="1"/>
          </p:nvPr>
        </p:nvSpPr>
        <p:spPr/>
        <p:txBody>
          <a:bodyPr/>
          <a:lstStyle/>
          <a:p>
            <a:r>
              <a:rPr lang="en-SG" dirty="0"/>
              <a:t>Department Of Veterinary Medicine</a:t>
            </a:r>
          </a:p>
          <a:p>
            <a:pPr lvl="1"/>
            <a:r>
              <a:rPr lang="en-SG" dirty="0"/>
              <a:t>Dr Simon Frost</a:t>
            </a:r>
          </a:p>
          <a:p>
            <a:pPr lvl="1"/>
            <a:r>
              <a:rPr lang="en-SG" dirty="0"/>
              <a:t>Dr Bethany </a:t>
            </a:r>
            <a:r>
              <a:rPr lang="en-SG" dirty="0" err="1"/>
              <a:t>Dearlove</a:t>
            </a:r>
            <a:endParaRPr lang="en-SG" dirty="0"/>
          </a:p>
          <a:p>
            <a:pPr lvl="1"/>
            <a:r>
              <a:rPr lang="en-SG" dirty="0"/>
              <a:t>Mr </a:t>
            </a:r>
            <a:r>
              <a:rPr lang="en-SG" dirty="0" err="1"/>
              <a:t>Mukarram</a:t>
            </a:r>
            <a:r>
              <a:rPr lang="en-SG" dirty="0"/>
              <a:t> Hossain</a:t>
            </a:r>
          </a:p>
          <a:p>
            <a:pPr lvl="1"/>
            <a:endParaRPr lang="en-SG" dirty="0"/>
          </a:p>
          <a:p>
            <a:r>
              <a:rPr lang="en-SG" dirty="0"/>
              <a:t>Department of Genetics</a:t>
            </a:r>
          </a:p>
        </p:txBody>
      </p:sp>
    </p:spTree>
    <p:extLst>
      <p:ext uri="{BB962C8B-B14F-4D97-AF65-F5344CB8AC3E}">
        <p14:creationId xmlns:p14="http://schemas.microsoft.com/office/powerpoint/2010/main" val="269096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1.1 Introduction - Rotavirus</a:t>
            </a:r>
          </a:p>
        </p:txBody>
      </p:sp>
      <p:sp>
        <p:nvSpPr>
          <p:cNvPr id="3" name="Content Placeholder 2"/>
          <p:cNvSpPr>
            <a:spLocks noGrp="1"/>
          </p:cNvSpPr>
          <p:nvPr>
            <p:ph idx="1"/>
          </p:nvPr>
        </p:nvSpPr>
        <p:spPr>
          <a:xfrm>
            <a:off x="628650" y="1825625"/>
            <a:ext cx="3320498" cy="4351338"/>
          </a:xfrm>
        </p:spPr>
        <p:txBody>
          <a:bodyPr/>
          <a:lstStyle/>
          <a:p>
            <a:r>
              <a:rPr lang="en-SG" dirty="0"/>
              <a:t>Double-stranded RNA (dsRNA) virus</a:t>
            </a:r>
          </a:p>
          <a:p>
            <a:endParaRPr lang="en-SG" dirty="0"/>
          </a:p>
          <a:p>
            <a:r>
              <a:rPr lang="en-SG" dirty="0"/>
              <a:t>11 segments encoding for </a:t>
            </a:r>
          </a:p>
          <a:p>
            <a:pPr lvl="1"/>
            <a:r>
              <a:rPr lang="en-SG" dirty="0"/>
              <a:t>6 structural viral proteins (VPs: VP1-VP4, VP6 and VP7)</a:t>
            </a:r>
          </a:p>
          <a:p>
            <a:pPr lvl="1"/>
            <a:r>
              <a:rPr lang="en-SG" dirty="0"/>
              <a:t>6 </a:t>
            </a:r>
            <a:r>
              <a:rPr lang="en-SG" dirty="0" err="1"/>
              <a:t>nonstructural</a:t>
            </a:r>
            <a:r>
              <a:rPr lang="en-SG" dirty="0"/>
              <a:t> proteins (NSPs: NSP1-NSP6)</a:t>
            </a:r>
          </a:p>
          <a:p>
            <a:endParaRPr lang="en-SG" dirty="0"/>
          </a:p>
          <a:p>
            <a:endParaRPr lang="en-SG" dirty="0"/>
          </a:p>
        </p:txBody>
      </p:sp>
      <p:pic>
        <p:nvPicPr>
          <p:cNvPr id="1032" name="Picture 8" descr="Rotavirus vaccines: recent developments and future considerations"/>
          <p:cNvPicPr>
            <a:picLocks noChangeAspect="1" noChangeArrowheads="1"/>
          </p:cNvPicPr>
          <p:nvPr/>
        </p:nvPicPr>
        <p:blipFill rotWithShape="1">
          <a:blip r:embed="rId3">
            <a:extLst>
              <a:ext uri="{28A0092B-C50C-407E-A947-70E740481C1C}">
                <a14:useLocalDpi xmlns:a14="http://schemas.microsoft.com/office/drawing/2010/main" val="0"/>
              </a:ext>
            </a:extLst>
          </a:blip>
          <a:srcRect b="10946"/>
          <a:stretch/>
        </p:blipFill>
        <p:spPr bwMode="auto">
          <a:xfrm>
            <a:off x="4091470" y="1690689"/>
            <a:ext cx="4857795" cy="448627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8515350" y="1391478"/>
            <a:ext cx="0" cy="1457739"/>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791669" y="1027907"/>
            <a:ext cx="2246321" cy="369332"/>
          </a:xfrm>
          <a:prstGeom prst="rect">
            <a:avLst/>
          </a:prstGeom>
          <a:noFill/>
        </p:spPr>
        <p:txBody>
          <a:bodyPr wrap="none" rtlCol="0">
            <a:spAutoFit/>
          </a:bodyPr>
          <a:lstStyle/>
          <a:p>
            <a:r>
              <a:rPr lang="en-SG" dirty="0"/>
              <a:t>Transcription complex</a:t>
            </a:r>
          </a:p>
        </p:txBody>
      </p:sp>
      <p:sp>
        <p:nvSpPr>
          <p:cNvPr id="4" name="Footer Placeholder 3"/>
          <p:cNvSpPr>
            <a:spLocks noGrp="1"/>
          </p:cNvSpPr>
          <p:nvPr>
            <p:ph type="ftr" sz="quarter" idx="11"/>
          </p:nvPr>
        </p:nvSpPr>
        <p:spPr>
          <a:xfrm>
            <a:off x="4461831" y="6287849"/>
            <a:ext cx="4576159" cy="365125"/>
          </a:xfrm>
        </p:spPr>
        <p:txBody>
          <a:bodyPr/>
          <a:lstStyle/>
          <a:p>
            <a:pPr algn="l"/>
            <a:r>
              <a:rPr lang="en-US" dirty="0"/>
              <a:t>Image: Angel, J., Franco, M. A., &amp; Greenberg, H. B. (2007). Rotavirus vaccines: Recent developments and future considerations. </a:t>
            </a:r>
            <a:r>
              <a:rPr lang="en-US" i="1" dirty="0"/>
              <a:t>Nature Reviews Microbiology Nat Rev Micro,</a:t>
            </a:r>
            <a:r>
              <a:rPr lang="en-US" dirty="0"/>
              <a:t> </a:t>
            </a:r>
            <a:r>
              <a:rPr lang="en-US" i="1" dirty="0"/>
              <a:t>5</a:t>
            </a:r>
            <a:r>
              <a:rPr lang="en-US" dirty="0"/>
              <a:t>(7), 529-539.</a:t>
            </a:r>
            <a:endParaRPr lang="en-SG" dirty="0"/>
          </a:p>
          <a:p>
            <a:endParaRPr lang="en-SG" dirty="0"/>
          </a:p>
        </p:txBody>
      </p:sp>
    </p:spTree>
    <p:extLst>
      <p:ext uri="{BB962C8B-B14F-4D97-AF65-F5344CB8AC3E}">
        <p14:creationId xmlns:p14="http://schemas.microsoft.com/office/powerpoint/2010/main" val="334535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1.1 Introduction - Rotavirus</a:t>
            </a:r>
          </a:p>
        </p:txBody>
      </p:sp>
      <p:sp>
        <p:nvSpPr>
          <p:cNvPr id="3" name="Content Placeholder 2"/>
          <p:cNvSpPr>
            <a:spLocks noGrp="1"/>
          </p:cNvSpPr>
          <p:nvPr>
            <p:ph idx="1"/>
          </p:nvPr>
        </p:nvSpPr>
        <p:spPr/>
        <p:txBody>
          <a:bodyPr/>
          <a:lstStyle/>
          <a:p>
            <a:r>
              <a:rPr lang="en-SG" dirty="0"/>
              <a:t>8 different species, RVA to RVH</a:t>
            </a:r>
            <a:r>
              <a:rPr lang="en-SG" baseline="30000" dirty="0"/>
              <a:t>1</a:t>
            </a:r>
          </a:p>
          <a:p>
            <a:endParaRPr lang="en-SG" dirty="0"/>
          </a:p>
          <a:p>
            <a:r>
              <a:rPr lang="en-SG" dirty="0"/>
              <a:t>RVA is the most prevalent</a:t>
            </a:r>
            <a:r>
              <a:rPr lang="en-SG" baseline="30000" dirty="0"/>
              <a:t>2</a:t>
            </a:r>
          </a:p>
          <a:p>
            <a:endParaRPr lang="en-SG" dirty="0"/>
          </a:p>
          <a:p>
            <a:r>
              <a:rPr lang="en-SG" dirty="0"/>
              <a:t>Other widely studied species include RVB (Asia) and RVC.</a:t>
            </a:r>
          </a:p>
          <a:p>
            <a:endParaRPr lang="en-SG" dirty="0"/>
          </a:p>
          <a:p>
            <a:r>
              <a:rPr lang="en-SG" dirty="0"/>
              <a:t>Moderns vaccines available for RVA</a:t>
            </a:r>
          </a:p>
          <a:p>
            <a:pPr lvl="1"/>
            <a:r>
              <a:rPr lang="en-SG" dirty="0" err="1"/>
              <a:t>Rotarix</a:t>
            </a:r>
            <a:r>
              <a:rPr lang="en-SG" baseline="30000" dirty="0"/>
              <a:t>®</a:t>
            </a:r>
            <a:r>
              <a:rPr lang="en-SG" dirty="0"/>
              <a:t> (GlaxoSmithKline)</a:t>
            </a:r>
          </a:p>
          <a:p>
            <a:pPr lvl="1"/>
            <a:r>
              <a:rPr lang="en-SG" dirty="0" err="1"/>
              <a:t>RotaTeq</a:t>
            </a:r>
            <a:r>
              <a:rPr lang="en-SG" baseline="30000" dirty="0"/>
              <a:t>®</a:t>
            </a:r>
            <a:r>
              <a:rPr lang="en-SG" dirty="0"/>
              <a:t> (Merck)</a:t>
            </a:r>
          </a:p>
          <a:p>
            <a:pPr lvl="1"/>
            <a:r>
              <a:rPr lang="en-SG" dirty="0"/>
              <a:t>Based on exterior VP4 and VP7</a:t>
            </a:r>
          </a:p>
        </p:txBody>
      </p:sp>
      <p:pic>
        <p:nvPicPr>
          <p:cNvPr id="3074" name="Picture 2" descr="https://public.gsk.co.uk/content/dam/global/hcpportal/en_GB/mop/products/rotarix/rotarix_JPEG_pack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884" y="3846256"/>
            <a:ext cx="3803374" cy="206903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a:xfrm>
            <a:off x="110169" y="6176963"/>
            <a:ext cx="8923662" cy="365125"/>
          </a:xfrm>
        </p:spPr>
        <p:txBody>
          <a:bodyPr/>
          <a:lstStyle/>
          <a:p>
            <a:pPr algn="l"/>
            <a:endParaRPr lang="en-GB" dirty="0"/>
          </a:p>
          <a:p>
            <a:pPr algn="l"/>
            <a:r>
              <a:rPr lang="en-US" dirty="0"/>
              <a:t>1. </a:t>
            </a:r>
            <a:r>
              <a:rPr lang="en-US" dirty="0" err="1"/>
              <a:t>Matthijnssens</a:t>
            </a:r>
            <a:r>
              <a:rPr lang="en-US" dirty="0"/>
              <a:t>, J., Otto, P. H., </a:t>
            </a:r>
            <a:r>
              <a:rPr lang="en-US" dirty="0" err="1"/>
              <a:t>Ciarlet</a:t>
            </a:r>
            <a:r>
              <a:rPr lang="en-US" dirty="0"/>
              <a:t>, M., </a:t>
            </a:r>
            <a:r>
              <a:rPr lang="en-US" dirty="0" err="1"/>
              <a:t>Desselberger</a:t>
            </a:r>
            <a:r>
              <a:rPr lang="en-US" dirty="0"/>
              <a:t>, U., </a:t>
            </a:r>
            <a:r>
              <a:rPr lang="en-US" dirty="0" err="1"/>
              <a:t>Ranst</a:t>
            </a:r>
            <a:r>
              <a:rPr lang="en-US" dirty="0"/>
              <a:t>, M. V., &amp; </a:t>
            </a:r>
            <a:r>
              <a:rPr lang="en-US" dirty="0" err="1"/>
              <a:t>Johne</a:t>
            </a:r>
            <a:r>
              <a:rPr lang="en-US" dirty="0"/>
              <a:t>, R. (2012). VP6-sequence-based cutoff values as a criterion for rotavirus species demarcation. </a:t>
            </a:r>
            <a:r>
              <a:rPr lang="en-US" i="1" dirty="0"/>
              <a:t>Arch </a:t>
            </a:r>
            <a:r>
              <a:rPr lang="en-US" i="1" dirty="0" err="1"/>
              <a:t>Virol</a:t>
            </a:r>
            <a:r>
              <a:rPr lang="en-US" i="1" dirty="0"/>
              <a:t> Archives of Virology,</a:t>
            </a:r>
            <a:r>
              <a:rPr lang="en-US" dirty="0"/>
              <a:t> </a:t>
            </a:r>
            <a:r>
              <a:rPr lang="en-US" i="1" dirty="0"/>
              <a:t>157</a:t>
            </a:r>
            <a:r>
              <a:rPr lang="en-US" dirty="0"/>
              <a:t>(6), 1177-1182.</a:t>
            </a:r>
            <a:endParaRPr lang="en-SG" dirty="0"/>
          </a:p>
          <a:p>
            <a:pPr algn="l"/>
            <a:r>
              <a:rPr lang="en-US" dirty="0"/>
              <a:t>2. Santos, N., &amp; Hoshino, Y. (2004). Global distribution of rotavirus serotypes/genotypes and its implication for the development and implementation of an effective rotavirus vaccine. </a:t>
            </a:r>
            <a:r>
              <a:rPr lang="en-US" i="1" dirty="0"/>
              <a:t>Rev. Med. </a:t>
            </a:r>
            <a:r>
              <a:rPr lang="en-US" i="1" dirty="0" err="1"/>
              <a:t>Virol</a:t>
            </a:r>
            <a:r>
              <a:rPr lang="en-US" i="1" dirty="0"/>
              <a:t>. Reviews in Medical Virology,</a:t>
            </a:r>
            <a:r>
              <a:rPr lang="en-US" dirty="0"/>
              <a:t> </a:t>
            </a:r>
            <a:r>
              <a:rPr lang="en-US" i="1" dirty="0"/>
              <a:t>15</a:t>
            </a:r>
            <a:r>
              <a:rPr lang="en-US" dirty="0"/>
              <a:t>(1), 29-56.</a:t>
            </a:r>
            <a:endParaRPr lang="en-GB" dirty="0"/>
          </a:p>
        </p:txBody>
      </p:sp>
      <p:sp>
        <p:nvSpPr>
          <p:cNvPr id="9" name="Rectangle 8"/>
          <p:cNvSpPr/>
          <p:nvPr/>
        </p:nvSpPr>
        <p:spPr>
          <a:xfrm>
            <a:off x="4931884" y="5728522"/>
            <a:ext cx="3974694" cy="369332"/>
          </a:xfrm>
          <a:prstGeom prst="rect">
            <a:avLst/>
          </a:prstGeom>
        </p:spPr>
        <p:txBody>
          <a:bodyPr wrap="square">
            <a:spAutoFit/>
          </a:bodyPr>
          <a:lstStyle/>
          <a:p>
            <a:pPr lvl="0"/>
            <a:r>
              <a:rPr lang="en-GB" sz="900" dirty="0">
                <a:solidFill>
                  <a:prstClr val="black">
                    <a:tint val="75000"/>
                  </a:prstClr>
                </a:solidFill>
              </a:rPr>
              <a:t>Image: GlaxoSmithKline. </a:t>
            </a:r>
            <a:r>
              <a:rPr lang="en-GB" sz="900" i="1" dirty="0" err="1">
                <a:solidFill>
                  <a:prstClr val="black">
                    <a:tint val="75000"/>
                  </a:prstClr>
                </a:solidFill>
              </a:rPr>
              <a:t>Rotarix</a:t>
            </a:r>
            <a:r>
              <a:rPr lang="en-GB" sz="900" i="1" dirty="0">
                <a:solidFill>
                  <a:prstClr val="black">
                    <a:tint val="75000"/>
                  </a:prstClr>
                </a:solidFill>
              </a:rPr>
              <a:t> Product Pack</a:t>
            </a:r>
            <a:r>
              <a:rPr lang="en-GB" sz="900" dirty="0">
                <a:solidFill>
                  <a:prstClr val="black">
                    <a:tint val="75000"/>
                  </a:prstClr>
                </a:solidFill>
              </a:rPr>
              <a:t>. Digital image. </a:t>
            </a:r>
            <a:r>
              <a:rPr lang="en-GB" sz="900" i="1" dirty="0" err="1">
                <a:solidFill>
                  <a:prstClr val="black">
                    <a:tint val="75000"/>
                  </a:prstClr>
                </a:solidFill>
              </a:rPr>
              <a:t>Rotarix</a:t>
            </a:r>
            <a:r>
              <a:rPr lang="en-GB" sz="900" i="1" dirty="0">
                <a:solidFill>
                  <a:prstClr val="black">
                    <a:tint val="75000"/>
                  </a:prstClr>
                </a:solidFill>
              </a:rPr>
              <a:t> (oral Live Rotavirus Vaccine) - GSK Pharma UK Public Site</a:t>
            </a:r>
            <a:r>
              <a:rPr lang="en-GB" sz="900" dirty="0">
                <a:solidFill>
                  <a:prstClr val="black">
                    <a:tint val="75000"/>
                  </a:prstClr>
                </a:solidFill>
              </a:rPr>
              <a:t>. Web. 08 Mar. 2015.</a:t>
            </a:r>
            <a:endParaRPr lang="en-SG" sz="900" dirty="0">
              <a:solidFill>
                <a:prstClr val="black">
                  <a:tint val="75000"/>
                </a:prstClr>
              </a:solidFill>
            </a:endParaRPr>
          </a:p>
        </p:txBody>
      </p:sp>
    </p:spTree>
    <p:extLst>
      <p:ext uri="{BB962C8B-B14F-4D97-AF65-F5344CB8AC3E}">
        <p14:creationId xmlns:p14="http://schemas.microsoft.com/office/powerpoint/2010/main" val="70010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1.2 Introduction - Purpose of Study</a:t>
            </a:r>
          </a:p>
        </p:txBody>
      </p:sp>
      <p:sp>
        <p:nvSpPr>
          <p:cNvPr id="3" name="Content Placeholder 2"/>
          <p:cNvSpPr>
            <a:spLocks noGrp="1"/>
          </p:cNvSpPr>
          <p:nvPr>
            <p:ph idx="1"/>
          </p:nvPr>
        </p:nvSpPr>
        <p:spPr/>
        <p:txBody>
          <a:bodyPr/>
          <a:lstStyle/>
          <a:p>
            <a:r>
              <a:rPr lang="en-SG" dirty="0"/>
              <a:t>Compare the evolutionary patterns</a:t>
            </a:r>
          </a:p>
          <a:p>
            <a:endParaRPr lang="en-SG" dirty="0"/>
          </a:p>
          <a:p>
            <a:pPr marL="457200" indent="-457200">
              <a:buFont typeface="+mj-lt"/>
              <a:buAutoNum type="arabicPeriod"/>
            </a:pPr>
            <a:r>
              <a:rPr lang="en-SG" dirty="0"/>
              <a:t>Between species</a:t>
            </a:r>
          </a:p>
          <a:p>
            <a:pPr marL="457200" indent="-457200">
              <a:buFont typeface="+mj-lt"/>
              <a:buAutoNum type="arabicPeriod"/>
            </a:pPr>
            <a:r>
              <a:rPr lang="en-SG" dirty="0"/>
              <a:t>Between proteins</a:t>
            </a:r>
          </a:p>
          <a:p>
            <a:pPr marL="457200" indent="-457200">
              <a:buFont typeface="+mj-lt"/>
              <a:buAutoNum type="arabicPeriod"/>
            </a:pPr>
            <a:r>
              <a:rPr lang="en-SG" dirty="0"/>
              <a:t>Between hosts</a:t>
            </a:r>
          </a:p>
          <a:p>
            <a:pPr marL="457200" indent="-457200">
              <a:buFont typeface="+mj-lt"/>
              <a:buAutoNum type="arabicPeriod"/>
            </a:pPr>
            <a:r>
              <a:rPr lang="en-SG" dirty="0"/>
              <a:t>Before and after the widespread use of modern* vaccines in 2005</a:t>
            </a:r>
          </a:p>
        </p:txBody>
      </p:sp>
      <p:sp>
        <p:nvSpPr>
          <p:cNvPr id="4" name="TextBox 3"/>
          <p:cNvSpPr txBox="1"/>
          <p:nvPr/>
        </p:nvSpPr>
        <p:spPr>
          <a:xfrm>
            <a:off x="3360833" y="6311899"/>
            <a:ext cx="5665269" cy="338554"/>
          </a:xfrm>
          <a:prstGeom prst="rect">
            <a:avLst/>
          </a:prstGeom>
          <a:noFill/>
        </p:spPr>
        <p:txBody>
          <a:bodyPr wrap="none" rtlCol="0">
            <a:spAutoFit/>
          </a:bodyPr>
          <a:lstStyle/>
          <a:p>
            <a:r>
              <a:rPr lang="en-US" sz="1400" dirty="0"/>
              <a:t>*An earlier vaccine, </a:t>
            </a:r>
            <a:r>
              <a:rPr lang="en-US" sz="1400" dirty="0" err="1"/>
              <a:t>RotaShield</a:t>
            </a:r>
            <a:r>
              <a:rPr lang="en-SG" sz="1400" baseline="30000" dirty="0"/>
              <a:t> ®</a:t>
            </a:r>
            <a:r>
              <a:rPr lang="en-US" sz="1400" dirty="0"/>
              <a:t>, was discontinued due to fatal side effects</a:t>
            </a:r>
            <a:r>
              <a:rPr lang="en-US" sz="1600" dirty="0"/>
              <a:t>.</a:t>
            </a:r>
            <a:endParaRPr lang="en-GB" sz="1600" dirty="0"/>
          </a:p>
        </p:txBody>
      </p:sp>
    </p:spTree>
    <p:extLst>
      <p:ext uri="{BB962C8B-B14F-4D97-AF65-F5344CB8AC3E}">
        <p14:creationId xmlns:p14="http://schemas.microsoft.com/office/powerpoint/2010/main" val="27627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2.1 Methods - Workflow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3870949"/>
              </p:ext>
            </p:extLst>
          </p:nvPr>
        </p:nvGraphicFramePr>
        <p:xfrm>
          <a:off x="848987" y="1489691"/>
          <a:ext cx="7138414" cy="4690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00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2.2 Methods - </a:t>
            </a:r>
            <a:r>
              <a:rPr lang="en-US" dirty="0"/>
              <a:t>Selection Analyses</a:t>
            </a:r>
          </a:p>
        </p:txBody>
      </p:sp>
      <p:sp>
        <p:nvSpPr>
          <p:cNvPr id="3" name="Content Placeholder 2"/>
          <p:cNvSpPr>
            <a:spLocks noGrp="1"/>
          </p:cNvSpPr>
          <p:nvPr>
            <p:ph idx="1"/>
          </p:nvPr>
        </p:nvSpPr>
        <p:spPr/>
        <p:txBody>
          <a:bodyPr/>
          <a:lstStyle/>
          <a:p>
            <a:r>
              <a:rPr lang="en-US" dirty="0"/>
              <a:t>Selection pressures can be captured by estimating nonsynonymous (b) and synonymous substitution rates (a)</a:t>
            </a:r>
          </a:p>
          <a:p>
            <a:endParaRPr lang="en-US" dirty="0"/>
          </a:p>
          <a:p>
            <a:r>
              <a:rPr lang="en-US" dirty="0"/>
              <a:t>A Fast Unconstrained Bayesian Approximation (FUBAR) was used to estimate these rates on:</a:t>
            </a:r>
          </a:p>
          <a:p>
            <a:pPr lvl="1"/>
            <a:r>
              <a:rPr lang="en-US" dirty="0"/>
              <a:t>Gene level</a:t>
            </a:r>
          </a:p>
          <a:p>
            <a:pPr lvl="1"/>
            <a:r>
              <a:rPr lang="en-US" dirty="0"/>
              <a:t>Site by site level</a:t>
            </a:r>
          </a:p>
          <a:p>
            <a:endParaRPr lang="en-US" dirty="0"/>
          </a:p>
          <a:p>
            <a:r>
              <a:rPr lang="en-US" dirty="0"/>
              <a:t>The algorithm fits a grid of values of b and a to each site in an alignment, and can scale to thousands of sequences</a:t>
            </a:r>
          </a:p>
        </p:txBody>
      </p:sp>
    </p:spTree>
    <p:extLst>
      <p:ext uri="{BB962C8B-B14F-4D97-AF65-F5344CB8AC3E}">
        <p14:creationId xmlns:p14="http://schemas.microsoft.com/office/powerpoint/2010/main" val="173424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3.1 Results - Selection</a:t>
            </a:r>
          </a:p>
        </p:txBody>
      </p:sp>
      <p:graphicFrame>
        <p:nvGraphicFramePr>
          <p:cNvPr id="5" name="Chart 4"/>
          <p:cNvGraphicFramePr>
            <a:graphicFrameLocks/>
          </p:cNvGraphicFramePr>
          <p:nvPr>
            <p:extLst>
              <p:ext uri="{D42A27DB-BD31-4B8C-83A1-F6EECF244321}">
                <p14:modId xmlns:p14="http://schemas.microsoft.com/office/powerpoint/2010/main" val="3982483610"/>
              </p:ext>
            </p:extLst>
          </p:nvPr>
        </p:nvGraphicFramePr>
        <p:xfrm>
          <a:off x="245147" y="1524216"/>
          <a:ext cx="8476506" cy="50859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526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3.1 Results - Selection</a:t>
            </a:r>
          </a:p>
        </p:txBody>
      </p:sp>
      <p:sp>
        <p:nvSpPr>
          <p:cNvPr id="3" name="Content Placeholder 2"/>
          <p:cNvSpPr>
            <a:spLocks noGrp="1"/>
          </p:cNvSpPr>
          <p:nvPr>
            <p:ph idx="1"/>
          </p:nvPr>
        </p:nvSpPr>
        <p:spPr/>
        <p:txBody>
          <a:bodyPr>
            <a:normAutofit/>
          </a:bodyPr>
          <a:lstStyle/>
          <a:p>
            <a:r>
              <a:rPr lang="en-SG" dirty="0"/>
              <a:t>Between species</a:t>
            </a:r>
          </a:p>
          <a:p>
            <a:pPr lvl="1"/>
            <a:endParaRPr lang="en-SG" dirty="0"/>
          </a:p>
          <a:p>
            <a:pPr lvl="1"/>
            <a:r>
              <a:rPr lang="en-SG" dirty="0"/>
              <a:t>RVA has a much higher </a:t>
            </a:r>
            <a:r>
              <a:rPr lang="en-SG" dirty="0" err="1"/>
              <a:t>dN</a:t>
            </a:r>
            <a:r>
              <a:rPr lang="en-SG" dirty="0"/>
              <a:t>/</a:t>
            </a:r>
            <a:r>
              <a:rPr lang="en-SG" dirty="0" err="1"/>
              <a:t>dS</a:t>
            </a:r>
            <a:r>
              <a:rPr lang="en-SG" dirty="0"/>
              <a:t> value on VP7, a potential cause for the huge variety of P genotypes based on VP7.</a:t>
            </a:r>
          </a:p>
          <a:p>
            <a:pPr lvl="1"/>
            <a:endParaRPr lang="en-SG" dirty="0"/>
          </a:p>
          <a:p>
            <a:pPr lvl="1"/>
            <a:r>
              <a:rPr lang="en-SG" dirty="0"/>
              <a:t>RVA also has a much higher </a:t>
            </a:r>
            <a:r>
              <a:rPr lang="en-SG" dirty="0" err="1"/>
              <a:t>dN</a:t>
            </a:r>
            <a:r>
              <a:rPr lang="en-SG" dirty="0"/>
              <a:t>/</a:t>
            </a:r>
            <a:r>
              <a:rPr lang="en-SG" dirty="0" err="1"/>
              <a:t>dS</a:t>
            </a:r>
            <a:r>
              <a:rPr lang="en-SG" dirty="0"/>
              <a:t> value on NSP4 (enterotoxin)</a:t>
            </a:r>
          </a:p>
          <a:p>
            <a:pPr lvl="1"/>
            <a:endParaRPr lang="en-SG" dirty="0"/>
          </a:p>
          <a:p>
            <a:pPr lvl="1"/>
            <a:r>
              <a:rPr lang="en-SG" dirty="0"/>
              <a:t>RVB has higher </a:t>
            </a:r>
            <a:r>
              <a:rPr lang="en-SG" dirty="0" err="1"/>
              <a:t>dN</a:t>
            </a:r>
            <a:r>
              <a:rPr lang="en-SG" dirty="0"/>
              <a:t>/</a:t>
            </a:r>
            <a:r>
              <a:rPr lang="en-SG" dirty="0" err="1"/>
              <a:t>dS</a:t>
            </a:r>
            <a:r>
              <a:rPr lang="en-SG" dirty="0"/>
              <a:t> values on VPs than other RVs, as well as a much higher value on NSP3 (host translation shutoff).</a:t>
            </a:r>
          </a:p>
          <a:p>
            <a:pPr lvl="1"/>
            <a:endParaRPr lang="en-SG" dirty="0"/>
          </a:p>
          <a:p>
            <a:pPr lvl="1"/>
            <a:endParaRPr lang="en-SG" dirty="0"/>
          </a:p>
          <a:p>
            <a:pPr lvl="1"/>
            <a:endParaRPr lang="en-SG" dirty="0"/>
          </a:p>
        </p:txBody>
      </p:sp>
    </p:spTree>
    <p:extLst>
      <p:ext uri="{BB962C8B-B14F-4D97-AF65-F5344CB8AC3E}">
        <p14:creationId xmlns:p14="http://schemas.microsoft.com/office/powerpoint/2010/main" val="188623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1634</Words>
  <Application>Microsoft Office PowerPoint</Application>
  <PresentationFormat>On-screen Show (4:3)</PresentationFormat>
  <Paragraphs>188</Paragraphs>
  <Slides>22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Molecular Evolution  of  Rotavirus</vt:lpstr>
      <vt:lpstr>1.1 Introduction - Rotavirus</vt:lpstr>
      <vt:lpstr>1.1 Introduction - Rotavirus</vt:lpstr>
      <vt:lpstr>1.1 Introduction - Rotavirus</vt:lpstr>
      <vt:lpstr>1.2 Introduction - Purpose of Study</vt:lpstr>
      <vt:lpstr>2.1 Methods - Workflow</vt:lpstr>
      <vt:lpstr>2.2 Methods - Selection Analyses</vt:lpstr>
      <vt:lpstr>3.1 Results - Selection</vt:lpstr>
      <vt:lpstr>3.1 Results - Selection</vt:lpstr>
      <vt:lpstr>3.1 Results - Selection</vt:lpstr>
      <vt:lpstr>3.1 Results - Selection</vt:lpstr>
      <vt:lpstr>3.1 Results - Selection</vt:lpstr>
      <vt:lpstr>3.1 Results - Selection</vt:lpstr>
      <vt:lpstr>Evolution rates</vt:lpstr>
      <vt:lpstr>3.2 Results - Mutation Rates</vt:lpstr>
      <vt:lpstr>PowerPoint Presentation</vt:lpstr>
      <vt:lpstr>3.2 Results - Mutation Rates</vt:lpstr>
      <vt:lpstr>3.2 Results - Mutation Rates</vt:lpstr>
      <vt:lpstr>3.2 Results – Population Size</vt:lpstr>
      <vt:lpstr>3.2 Results – Population Size</vt:lpstr>
      <vt:lpstr>Conclusions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Molecular Evolution  of  Rotavirus</dc:title>
  <dc:creator>Qiancheng Xiong</dc:creator>
  <cp:lastModifiedBy>Qiancheng Xiong</cp:lastModifiedBy>
  <cp:revision>60</cp:revision>
  <dcterms:created xsi:type="dcterms:W3CDTF">2016-03-08T19:47:04Z</dcterms:created>
  <dcterms:modified xsi:type="dcterms:W3CDTF">2016-03-15T21:57:16Z</dcterms:modified>
</cp:coreProperties>
</file>