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8094663" cy="4552950"/>
  <p:notesSz cx="6070600" cy="45529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846" y="10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5621"/>
            <a:ext cx="8094663" cy="455857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590" y="1596343"/>
            <a:ext cx="5156720" cy="1092962"/>
          </a:xfrm>
        </p:spPr>
        <p:txBody>
          <a:bodyPr anchor="b">
            <a:noAutofit/>
          </a:bodyPr>
          <a:lstStyle>
            <a:lvl1pPr algn="r">
              <a:defRPr sz="3585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590" y="2689303"/>
            <a:ext cx="5156720" cy="72821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0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0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17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1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24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28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11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404707"/>
            <a:ext cx="5707606" cy="2259612"/>
          </a:xfrm>
        </p:spPr>
        <p:txBody>
          <a:bodyPr anchor="ctr">
            <a:normAutofit/>
          </a:bodyPr>
          <a:lstStyle>
            <a:lvl1pPr algn="l">
              <a:defRPr sz="292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705" y="2967849"/>
            <a:ext cx="5707606" cy="10429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9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0353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7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43" y="404706"/>
            <a:ext cx="5373957" cy="2006671"/>
          </a:xfrm>
        </p:spPr>
        <p:txBody>
          <a:bodyPr anchor="ctr">
            <a:normAutofit/>
          </a:bodyPr>
          <a:lstStyle>
            <a:lvl1pPr algn="l">
              <a:defRPr sz="292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7024" y="2411377"/>
            <a:ext cx="4796595" cy="25294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06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03535" indent="0">
              <a:buFontTx/>
              <a:buNone/>
              <a:defRPr/>
            </a:lvl2pPr>
            <a:lvl3pPr marL="607070" indent="0">
              <a:buFontTx/>
              <a:buNone/>
              <a:defRPr/>
            </a:lvl3pPr>
            <a:lvl4pPr marL="910605" indent="0">
              <a:buFontTx/>
              <a:buNone/>
              <a:defRPr/>
            </a:lvl4pPr>
            <a:lvl5pPr marL="12141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705" y="2967849"/>
            <a:ext cx="5707606" cy="10429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9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0353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359765" y="524723"/>
            <a:ext cx="404733" cy="388226"/>
          </a:xfrm>
          <a:prstGeom prst="rect">
            <a:avLst/>
          </a:prstGeom>
        </p:spPr>
        <p:txBody>
          <a:bodyPr vert="horz" lIns="60706" tIns="30353" rIns="60706" bIns="30353" rtlCol="0" anchor="ctr">
            <a:noAutofit/>
          </a:bodyPr>
          <a:lstStyle/>
          <a:p>
            <a:pPr lvl="0"/>
            <a:r>
              <a:rPr lang="en-US" sz="5311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04358" y="1916353"/>
            <a:ext cx="404733" cy="388226"/>
          </a:xfrm>
          <a:prstGeom prst="rect">
            <a:avLst/>
          </a:prstGeom>
        </p:spPr>
        <p:txBody>
          <a:bodyPr vert="horz" lIns="60706" tIns="30353" rIns="60706" bIns="30353" rtlCol="0" anchor="ctr">
            <a:noAutofit/>
          </a:bodyPr>
          <a:lstStyle/>
          <a:p>
            <a:pPr lvl="0"/>
            <a:r>
              <a:rPr lang="en-US" sz="5311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195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746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282625"/>
            <a:ext cx="5707606" cy="1723097"/>
          </a:xfrm>
        </p:spPr>
        <p:txBody>
          <a:bodyPr anchor="b">
            <a:normAutofit/>
          </a:bodyPr>
          <a:lstStyle>
            <a:lvl1pPr algn="l">
              <a:defRPr sz="292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705" y="3005722"/>
            <a:ext cx="5707606" cy="1005071"/>
          </a:xfrm>
        </p:spPr>
        <p:txBody>
          <a:bodyPr anchor="t">
            <a:normAutofit/>
          </a:bodyPr>
          <a:lstStyle>
            <a:lvl1pPr marL="0" indent="0" algn="l">
              <a:buNone/>
              <a:defRPr sz="119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0353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912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43" y="404706"/>
            <a:ext cx="5373957" cy="2006671"/>
          </a:xfrm>
        </p:spPr>
        <p:txBody>
          <a:bodyPr anchor="ctr">
            <a:normAutofit/>
          </a:bodyPr>
          <a:lstStyle>
            <a:lvl1pPr algn="l">
              <a:defRPr sz="292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49703" y="2664319"/>
            <a:ext cx="5707607" cy="34140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59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03535" indent="0">
              <a:buFontTx/>
              <a:buNone/>
              <a:defRPr/>
            </a:lvl2pPr>
            <a:lvl3pPr marL="607070" indent="0">
              <a:buFontTx/>
              <a:buNone/>
              <a:defRPr/>
            </a:lvl3pPr>
            <a:lvl4pPr marL="910605" indent="0">
              <a:buFontTx/>
              <a:buNone/>
              <a:defRPr/>
            </a:lvl4pPr>
            <a:lvl5pPr marL="12141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705" y="3005722"/>
            <a:ext cx="5707606" cy="1005071"/>
          </a:xfrm>
        </p:spPr>
        <p:txBody>
          <a:bodyPr anchor="t">
            <a:normAutofit/>
          </a:bodyPr>
          <a:lstStyle>
            <a:lvl1pPr marL="0" indent="0" algn="l">
              <a:buNone/>
              <a:defRPr sz="119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0353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359765" y="524723"/>
            <a:ext cx="404733" cy="388226"/>
          </a:xfrm>
          <a:prstGeom prst="rect">
            <a:avLst/>
          </a:prstGeom>
        </p:spPr>
        <p:txBody>
          <a:bodyPr vert="horz" lIns="60706" tIns="30353" rIns="60706" bIns="30353" rtlCol="0" anchor="ctr">
            <a:noAutofit/>
          </a:bodyPr>
          <a:lstStyle/>
          <a:p>
            <a:pPr lvl="0"/>
            <a:r>
              <a:rPr lang="en-US" sz="5311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4358" y="1916353"/>
            <a:ext cx="404733" cy="388226"/>
          </a:xfrm>
          <a:prstGeom prst="rect">
            <a:avLst/>
          </a:prstGeom>
        </p:spPr>
        <p:txBody>
          <a:bodyPr vert="horz" lIns="60706" tIns="30353" rIns="60706" bIns="30353" rtlCol="0" anchor="ctr">
            <a:noAutofit/>
          </a:bodyPr>
          <a:lstStyle/>
          <a:p>
            <a:pPr lvl="0"/>
            <a:r>
              <a:rPr lang="en-US" sz="5311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9923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24" y="404706"/>
            <a:ext cx="5701986" cy="2006671"/>
          </a:xfrm>
        </p:spPr>
        <p:txBody>
          <a:bodyPr anchor="ctr">
            <a:normAutofit/>
          </a:bodyPr>
          <a:lstStyle>
            <a:lvl1pPr algn="l">
              <a:defRPr sz="292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49703" y="2664319"/>
            <a:ext cx="5707607" cy="34140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593">
                <a:solidFill>
                  <a:schemeClr val="accent1"/>
                </a:solidFill>
              </a:defRPr>
            </a:lvl1pPr>
            <a:lvl2pPr marL="303535" indent="0">
              <a:buFontTx/>
              <a:buNone/>
              <a:defRPr/>
            </a:lvl2pPr>
            <a:lvl3pPr marL="607070" indent="0">
              <a:buFontTx/>
              <a:buNone/>
              <a:defRPr/>
            </a:lvl3pPr>
            <a:lvl4pPr marL="910605" indent="0">
              <a:buFontTx/>
              <a:buNone/>
              <a:defRPr/>
            </a:lvl4pPr>
            <a:lvl5pPr marL="12141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705" y="3005722"/>
            <a:ext cx="5707606" cy="1005071"/>
          </a:xfrm>
        </p:spPr>
        <p:txBody>
          <a:bodyPr anchor="t">
            <a:normAutofit/>
          </a:bodyPr>
          <a:lstStyle>
            <a:lvl1pPr marL="0" indent="0" algn="l">
              <a:buNone/>
              <a:defRPr sz="119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0353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264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043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89996" y="404706"/>
            <a:ext cx="866261" cy="348638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705" y="404707"/>
            <a:ext cx="4687462" cy="3486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71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3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46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793076"/>
            <a:ext cx="5707606" cy="1212647"/>
          </a:xfrm>
        </p:spPr>
        <p:txBody>
          <a:bodyPr anchor="b"/>
          <a:lstStyle>
            <a:lvl1pPr algn="l">
              <a:defRPr sz="265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705" y="3005722"/>
            <a:ext cx="5707606" cy="571210"/>
          </a:xfrm>
        </p:spPr>
        <p:txBody>
          <a:bodyPr anchor="t"/>
          <a:lstStyle>
            <a:lvl1pPr marL="0" indent="0" algn="l">
              <a:buNone/>
              <a:defRPr sz="132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0353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11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704" y="1434391"/>
            <a:ext cx="2777916" cy="2576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9396" y="1434391"/>
            <a:ext cx="2777915" cy="2576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87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650" y="1434653"/>
            <a:ext cx="2778970" cy="382574"/>
          </a:xfrm>
        </p:spPr>
        <p:txBody>
          <a:bodyPr anchor="b">
            <a:noAutofit/>
          </a:bodyPr>
          <a:lstStyle>
            <a:lvl1pPr marL="0" indent="0">
              <a:buNone/>
              <a:defRPr sz="1593" b="0"/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650" y="1817227"/>
            <a:ext cx="2778970" cy="21935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8342" y="1434653"/>
            <a:ext cx="2778967" cy="382574"/>
          </a:xfrm>
        </p:spPr>
        <p:txBody>
          <a:bodyPr anchor="b">
            <a:noAutofit/>
          </a:bodyPr>
          <a:lstStyle>
            <a:lvl1pPr marL="0" indent="0">
              <a:buNone/>
              <a:defRPr sz="1593" b="0"/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8343" y="1817227"/>
            <a:ext cx="2778966" cy="21935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12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4" y="404707"/>
            <a:ext cx="5707606" cy="8768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65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58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4" y="994907"/>
            <a:ext cx="2559146" cy="848759"/>
          </a:xfrm>
        </p:spPr>
        <p:txBody>
          <a:bodyPr anchor="b">
            <a:normAutofit/>
          </a:bodyPr>
          <a:lstStyle>
            <a:lvl1pPr>
              <a:defRPr sz="13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624" y="341853"/>
            <a:ext cx="2996686" cy="3668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704" y="1843666"/>
            <a:ext cx="2559146" cy="1715787"/>
          </a:xfrm>
        </p:spPr>
        <p:txBody>
          <a:bodyPr>
            <a:normAutofit/>
          </a:bodyPr>
          <a:lstStyle>
            <a:lvl1pPr marL="0" indent="0">
              <a:buNone/>
              <a:defRPr sz="929"/>
            </a:lvl1pPr>
            <a:lvl2pPr marL="303444" indent="0">
              <a:buNone/>
              <a:defRPr sz="929"/>
            </a:lvl2pPr>
            <a:lvl3pPr marL="606888" indent="0">
              <a:buNone/>
              <a:defRPr sz="797"/>
            </a:lvl3pPr>
            <a:lvl4pPr marL="910332" indent="0">
              <a:buNone/>
              <a:defRPr sz="664"/>
            </a:lvl4pPr>
            <a:lvl5pPr marL="1213776" indent="0">
              <a:buNone/>
              <a:defRPr sz="664"/>
            </a:lvl5pPr>
            <a:lvl6pPr marL="1517220" indent="0">
              <a:buNone/>
              <a:defRPr sz="664"/>
            </a:lvl6pPr>
            <a:lvl7pPr marL="1820664" indent="0">
              <a:buNone/>
              <a:defRPr sz="664"/>
            </a:lvl7pPr>
            <a:lvl8pPr marL="2124108" indent="0">
              <a:buNone/>
              <a:defRPr sz="664"/>
            </a:lvl8pPr>
            <a:lvl9pPr marL="2427552" indent="0">
              <a:buNone/>
              <a:defRPr sz="6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36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4" y="3187065"/>
            <a:ext cx="5707605" cy="376251"/>
          </a:xfrm>
        </p:spPr>
        <p:txBody>
          <a:bodyPr anchor="b">
            <a:normAutofit/>
          </a:bodyPr>
          <a:lstStyle>
            <a:lvl1pPr algn="l">
              <a:defRPr sz="159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9704" y="404707"/>
            <a:ext cx="5707606" cy="2553129"/>
          </a:xfrm>
        </p:spPr>
        <p:txBody>
          <a:bodyPr anchor="t">
            <a:normAutofit/>
          </a:bodyPr>
          <a:lstStyle>
            <a:lvl1pPr marL="0" indent="0" algn="ctr">
              <a:buNone/>
              <a:defRPr sz="1062"/>
            </a:lvl1pPr>
            <a:lvl2pPr marL="303535" indent="0">
              <a:buNone/>
              <a:defRPr sz="1062"/>
            </a:lvl2pPr>
            <a:lvl3pPr marL="607070" indent="0">
              <a:buNone/>
              <a:defRPr sz="1062"/>
            </a:lvl3pPr>
            <a:lvl4pPr marL="910605" indent="0">
              <a:buNone/>
              <a:defRPr sz="1062"/>
            </a:lvl4pPr>
            <a:lvl5pPr marL="1214140" indent="0">
              <a:buNone/>
              <a:defRPr sz="1062"/>
            </a:lvl5pPr>
            <a:lvl6pPr marL="1517675" indent="0">
              <a:buNone/>
              <a:defRPr sz="1062"/>
            </a:lvl6pPr>
            <a:lvl7pPr marL="1821210" indent="0">
              <a:buNone/>
              <a:defRPr sz="1062"/>
            </a:lvl7pPr>
            <a:lvl8pPr marL="2124746" indent="0">
              <a:buNone/>
              <a:defRPr sz="1062"/>
            </a:lvl8pPr>
            <a:lvl9pPr marL="2428281" indent="0">
              <a:buNone/>
              <a:defRPr sz="10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704" y="3563316"/>
            <a:ext cx="5707605" cy="447477"/>
          </a:xfrm>
        </p:spPr>
        <p:txBody>
          <a:bodyPr>
            <a:normAutofit/>
          </a:bodyPr>
          <a:lstStyle>
            <a:lvl1pPr marL="0" indent="0">
              <a:buNone/>
              <a:defRPr sz="797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19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5621"/>
            <a:ext cx="8094663" cy="455857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704" y="404707"/>
            <a:ext cx="5707606" cy="876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704" y="1434391"/>
            <a:ext cx="5707606" cy="2576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83721" y="4010794"/>
            <a:ext cx="605466" cy="242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704" y="4010794"/>
            <a:ext cx="4181188" cy="242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03619" y="4010794"/>
            <a:ext cx="453691" cy="242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22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303535" rtl="0" eaLnBrk="1" latinLnBrk="0" hangingPunct="1">
        <a:spcBef>
          <a:spcPct val="0"/>
        </a:spcBef>
        <a:buNone/>
        <a:defRPr sz="239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7651" indent="-227651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93245" indent="-189709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6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58838" indent="-151768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2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62373" indent="-151768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65908" indent="-151768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9443" indent="-151768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72978" indent="-151768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76513" indent="-151768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0048" indent="-151768" algn="l" defTabSz="303535" rtl="0" eaLnBrk="1" latinLnBrk="0" hangingPunct="1">
        <a:spcBef>
          <a:spcPts val="66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1pPr>
      <a:lvl2pPr marL="303535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2pPr>
      <a:lvl3pPr marL="607070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3pPr>
      <a:lvl4pPr marL="910605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4pPr>
      <a:lvl5pPr marL="1214140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5pPr>
      <a:lvl6pPr marL="1517675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6pPr>
      <a:lvl7pPr marL="1821210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7pPr>
      <a:lvl8pPr marL="2124746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8pPr>
      <a:lvl9pPr marL="2428281" algn="l" defTabSz="303535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D377A1-AEB5-9338-6399-4EF57A991FD0}"/>
              </a:ext>
            </a:extLst>
          </p:cNvPr>
          <p:cNvSpPr/>
          <p:nvPr/>
        </p:nvSpPr>
        <p:spPr>
          <a:xfrm>
            <a:off x="1304131" y="1819275"/>
            <a:ext cx="426757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248055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031" y="0"/>
            <a:ext cx="607695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031" y="1"/>
            <a:ext cx="6076950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031" y="1"/>
            <a:ext cx="607695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031" y="0"/>
            <a:ext cx="607695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856" y="219075"/>
            <a:ext cx="607695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031" y="1"/>
            <a:ext cx="6076950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031" y="1"/>
            <a:ext cx="60769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031" y="1"/>
            <a:ext cx="607695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031" y="0"/>
            <a:ext cx="607695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031" y="0"/>
            <a:ext cx="607695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031" y="1"/>
            <a:ext cx="6076950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031" y="0"/>
            <a:ext cx="6076950" cy="426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</TotalTime>
  <Words>2</Words>
  <Application>Microsoft Office PowerPoint</Application>
  <PresentationFormat>Custom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nilth</dc:creator>
  <cp:lastModifiedBy>nil.the.great@gmail.com</cp:lastModifiedBy>
  <cp:revision>2</cp:revision>
  <dcterms:created xsi:type="dcterms:W3CDTF">2023-03-13T06:24:37Z</dcterms:created>
  <dcterms:modified xsi:type="dcterms:W3CDTF">2023-03-14T08:54:44Z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2023-03-13T00:00:00Z</vt:filetime>
  </property>
  <property fmtid="{D5CDD505-2E9C-101B-9397-08002B2CF9AE}" pid="3" name="LastSaved">
    <vt:filetime>2023-03-13T00:00:00Z</vt:filetime>
  </property>
</Properties>
</file>