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BASICS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DBMS LAB – CS593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PL/SQL Comments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 -- variable declaration message varchar2(20):= 'Hello, World!';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/*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executable statement(s)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*/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(message);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END;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Output-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Hello World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procedure successfully completed.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Program Units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PL/SQL unit is any one of the following −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block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Package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Package body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Procedure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Trigger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 body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Data Types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Scalar: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values with no internal components, such as a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NUMBER, DATE,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Large Object (LOB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Pointers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large objects that are stored separately from other data items, such as text, graphic images, video clips, and sound waveforms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Composite: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items that have internal components that can be accessed individually. For example, collections and records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Pointers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other data items.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PL/SQL Scalar Data Types and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Subtypes-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Numeric: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values on which arithmetic operations are performed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Character: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Alphanumeric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values that represent single characters or strings of characters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Boolean: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values on which logical operations are performed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times.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syntax for declaring a variable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pPr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[CONSTANT]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[NOT NULL]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[:=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Some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valid variable declarations along with their definition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shown below −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sales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number(10, 2);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pi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CONSTANT double precision := 3.1415;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name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varchar2(25);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varchar2(100);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Initializing Variables in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Whenever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declare a variable, PL/SQL assigns it a default value of NULL. If you want to initialize a variable with a value other than the NULL value, you can do so during the declaration, using either of the following −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keyword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operator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counter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binary_integer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0; greetings varchar2(20) DEFAULT 'Have a Good Day';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An Example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integer := 10;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integer := 20;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integer;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real;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:= a + b;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('Value of c: ' || c);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:= 70.0/3.0;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('Value of f: ' || f);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Output-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Value of c: 30 Value of f: 23.333333333333333333 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Variable Scope in PL/SQL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allows the nesting of blocks, i.e., each program block may contain another inner block. If a variable is declared within an inner block, it is not accessible to the outer block. However, if a variable is declared and accessible to an outer block, it is also accessible to all nested inner blocks. There are two types of variable scope −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Local variables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− Variables declared in an inner block and not accessible to outer blocks.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Global variables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− Variables declared in the outermost block or a package.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Following example shows the usage of 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 variables in its simple form −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 Global variables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:= 95;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:= 85; BEGIN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('Outer Variable num1: ' || num1);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('Outer Variable num2: ' || num2);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Local variables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:= 195;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:= 185;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('Inner Variable num1: ' || num1);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('Inner Variable num2: ' || num2);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language is rich in built-in operators and provides the following types of operators −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operators (+, -, *, /    etc.)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operators (=, !=, &lt;&gt;, &lt;, &gt;, &lt;=, &gt;= etc.)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operators (LIKE, BETWEEN, IS NULL, IN)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operators (and, or, not)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operators (will be discussed later)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is a combination of SQL along with the procedural features of programming languages.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was developed by Oracle Corporation in the early 90's to enhance the capabilities of SQL.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is one of three key programming languages embedded in the Oracle Database, along with SQL itself and Java.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is a completely portable, high-performance transaction-processing language.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Apart from Oracle, PL/SQL is available in 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TimesTen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in-memory database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IBM DB2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 SQL Conditional statements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PL/SQL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programming language provides following types of decision-making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statements: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-IF-THEN statement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-IF-THEN-ELSE statement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-IF-THEN-ELSIF statement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-CASE statement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-Searched CASE state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-Nested IF-THEN-ELSE statement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Loops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-BASIC Loop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-WHILE Loop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-FOR Loop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-Nested Loops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following program illustrates the concept −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number(1);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number(1);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outer_loop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&gt;&gt;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1..3 LOOP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inner_loop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&gt;&gt;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 IN 1..3 LOOP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is: '||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|| ' and j is: ' || j);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inner_loop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outer_loop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Loop Control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EXIT statement: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Exit statement completes the loop and control passes to the statement immediately after the END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LOOP.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CONTINUE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statement: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 the loop to skip the remainder of its body and immediately retest its condition prior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reiterating.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GOTO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statement: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Transfers control to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statement. Though it is not advised to use the GOTO statement in your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PL/SQL offers three kinds of strings −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Fixed-length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− In such strings, programmers specify the length while declaring the string. The string is right-padded with spaces to the length so specified.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Variable-length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− In such strings, a maximum length up to 32,767, for the string is specified and no padding takes place.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Character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large objects (CLOBs)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− These are variable-length strings that can be up to 128 terabytes.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Declaring String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varchar2(20);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varchar2(30);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clob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choice char(1);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:= 'John Smith';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:= 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Infotech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:= ' Hello!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I''m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John Smith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Infotech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.';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choice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:= 'y';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choice = 'y'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(company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(introduction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IF;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067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PL/SQL String Functions and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334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CHR(x);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Returns the character with the ASCII value of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CONCAT(x, 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Concatenates the strings x and y and returns the appended string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INSTR(x,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find_string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[, start] [, occurrence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514350" indent="-51435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Searches for 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find_string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in x and returns the position at which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occurs.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INSTRB(x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Returns the location of a string within another string, but returns the value in bytes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LENGTH(x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Returns the number of characters in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LENGTHB(x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Returns the length of a character string in bytes for single byte character set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LOWER(x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Converts the letters in x to lowercase and returns that string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LPAD(x, width [,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pad_string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Pads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with spaces to the left, to bring the total length of the string up to width characters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LTRIM(x [,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trim_string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]);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Trims characters from the left of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NANVL(x, value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Returns value if x matches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special value (not a number), otherwise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returned.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27037"/>
            <a:ext cx="8610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11. REPLACE(x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search_string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replace_string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Searches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search_string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replaces it with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replace_string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RPAD(x, width [,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pad_string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]);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Pads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to the right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RTRIM(x [,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trim_string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]);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Trims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from the right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SUBSTR(x, start [, length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]);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Returns a substring of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that begins at the position specified by start. An optional length for the substring may be supplied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UPPER(x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Converts the letters in x to uppercase and returns that string.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525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 program with string functions Example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greetings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varchar2(11) := 'hello world';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(UPPER(greetings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(LOWER(greetings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(INITCAP(greetings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retrieve the first character in the string */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 SUBSTR (greetings, 1, 1));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retrieve the last character in the string */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 SUBSTR (greetings, -1, 1));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retrieve five characters, starting from the seventh position. */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 SUBSTR (greetings, 7, 5));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retrieve the remainder of the string, starting from the second position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.*/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 SUBSTR (greetings, 2));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find the location of the first "e" */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 INSTR (greetings, 'e'));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PL/SQL 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VARRAY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which can store a fixed-size sequential collection of elements of the same 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syntax for creating a VARRAY type at the schema level is −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CREATE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REPLACE TYPE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varray_type_name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VARRAY(n) of 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element_type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varray_type_name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a valid attribute name,</a:t>
            </a: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the number of elements (maximum) in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varray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element_type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the data type of the elements of the array.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Features of PL/SQL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is tightly integrated with SQL.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offers extensive error checking.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offers numerous data types.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offers a variety of programming structures.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supports structured programming through functions and procedures.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supports object-oriented programming.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supports the development of web applications and server pages.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Advantages of PL/SQL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SQL is the standard database language and PL/SQL is strongly integrated with SQL. PL/SQL supports both static and dynamic SQL. Static SQL supports DML operations and transaction control from PL/SQL block. In Dynamic SQL, SQL allows embedding DDL statements in PL/SQL blocks.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allows sending an entire block of statements to the database at one time. This reduces network traffic and provides high performance for the applications.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gives high productivity to programmers as it can query, transform, and update data in a database.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saves time on design and debugging by strong features, such as exception handling, encapsulation, data hiding, and object-oriented data types.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 written in PL/SQL are fully portable.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provides high security level.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provides access to predefined SQL packages.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provides support for Object-Oriented Programming.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provides support for developing Web Applications and Server Pages.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PL/SQL - Basic Syntax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PL/SQL is a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block-structured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language. PL/SQL programs are divided and written in logical blocks of code. Each block consists of three sub-parts −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69" t="25000" r="26793" b="18750"/>
          <a:stretch>
            <a:fillRect/>
          </a:stretch>
        </p:blipFill>
        <p:spPr bwMode="auto">
          <a:xfrm>
            <a:off x="1219200" y="23622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5897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Every PL/SQL statement ends with a semicolon (;). PL/SQL blocks can be nested within other PL/SQL blocks using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Following is the basic structure of a PL/SQL block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DECLARE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&lt;declarations section&gt;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BEGIN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&lt;executable command(s)&gt;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EXCEPTION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&lt;exception handling&gt; 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END;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b="1" u="sng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 Example : Printing “Hello World”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message varchar2(20):= 'Hello, World!';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(message);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END;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PL/SQL Identifiers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PL/SQL identifiers are constants, variables, exceptions, procedures, cursors, and reserved words. The identifiers consist of a letter optionally followed by more letters, numerals, dollar signs, underscores, and number signs and should not exceed 30 characters.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default,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identifiers are not case-sensitive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So you can use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to represent a numeric value. You cannot use a reserved keyword as an identifier.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The PL/SQL Delimiters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769" t="20833" r="27379" b="6250"/>
          <a:stretch>
            <a:fillRect/>
          </a:stretch>
        </p:blipFill>
        <p:spPr bwMode="auto">
          <a:xfrm>
            <a:off x="1219200" y="838200"/>
            <a:ext cx="435428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6100" t="28125" r="27160" b="36458"/>
          <a:stretch>
            <a:fillRect/>
          </a:stretch>
        </p:blipFill>
        <p:spPr bwMode="auto">
          <a:xfrm>
            <a:off x="1295400" y="4683007"/>
            <a:ext cx="4343400" cy="217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754</Words>
  <Application>Microsoft Office PowerPoint</Application>
  <PresentationFormat>On-screen Show (4:3)</PresentationFormat>
  <Paragraphs>245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PL/SQL BASICS</vt:lpstr>
      <vt:lpstr>INTRODUCTION</vt:lpstr>
      <vt:lpstr>Features of PL/SQL</vt:lpstr>
      <vt:lpstr>Advantages of PL/SQL</vt:lpstr>
      <vt:lpstr>PL/SQL - Basic Syntax</vt:lpstr>
      <vt:lpstr>Slide 6</vt:lpstr>
      <vt:lpstr>1st Example : Printing “Hello World”</vt:lpstr>
      <vt:lpstr>The PL/SQL Identifiers</vt:lpstr>
      <vt:lpstr>The PL/SQL Delimiters</vt:lpstr>
      <vt:lpstr>The PL/SQL Comments</vt:lpstr>
      <vt:lpstr>PL/SQL Program Units</vt:lpstr>
      <vt:lpstr>PL/SQL - Data Types</vt:lpstr>
      <vt:lpstr>Slide 13</vt:lpstr>
      <vt:lpstr>PL/SQL - Variables</vt:lpstr>
      <vt:lpstr>Initializing Variables in PL/SQL</vt:lpstr>
      <vt:lpstr>An Example</vt:lpstr>
      <vt:lpstr>Variable Scope in PL/SQL </vt:lpstr>
      <vt:lpstr>Following example shows the usage of Local and Global variables in its simple form −</vt:lpstr>
      <vt:lpstr>PL/SQL - Operators</vt:lpstr>
      <vt:lpstr>PL/ SQL Conditional statements</vt:lpstr>
      <vt:lpstr>PL/SQL - Loops</vt:lpstr>
      <vt:lpstr>The following program illustrates the concept −</vt:lpstr>
      <vt:lpstr>The Loop Control Statements</vt:lpstr>
      <vt:lpstr>PL/SQL - Strings</vt:lpstr>
      <vt:lpstr>Declaring String Variables</vt:lpstr>
      <vt:lpstr>PL/SQL String Functions and Operators</vt:lpstr>
      <vt:lpstr>Slide 27</vt:lpstr>
      <vt:lpstr>A program with string functions Example</vt:lpstr>
      <vt:lpstr>PL/SQL - Arrays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BASICS</dc:title>
  <dc:creator>UEM</dc:creator>
  <cp:lastModifiedBy>UEM</cp:lastModifiedBy>
  <cp:revision>67</cp:revision>
  <dcterms:created xsi:type="dcterms:W3CDTF">2006-08-16T00:00:00Z</dcterms:created>
  <dcterms:modified xsi:type="dcterms:W3CDTF">2019-09-05T12:18:07Z</dcterms:modified>
</cp:coreProperties>
</file>