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Arden’s </a:t>
            </a:r>
            <a:r>
              <a:rPr lang="en-IN" dirty="0" smtClean="0"/>
              <a:t>Theorem in Theory of Computation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382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763000" cy="649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458200" cy="649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937" y="196948"/>
            <a:ext cx="8739495" cy="612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Arden’s Theorem in Theory of Computation 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Arden’s Theorem in Theory of Computation </dc:title>
  <dc:creator>UEM</dc:creator>
  <cp:lastModifiedBy>UEM</cp:lastModifiedBy>
  <cp:revision>1</cp:revision>
  <dcterms:created xsi:type="dcterms:W3CDTF">2006-08-16T00:00:00Z</dcterms:created>
  <dcterms:modified xsi:type="dcterms:W3CDTF">2020-02-25T06:52:07Z</dcterms:modified>
</cp:coreProperties>
</file>